
<file path=[Content_Types].xml><?xml version="1.0" encoding="utf-8"?>
<Types xmlns="http://schemas.openxmlformats.org/package/2006/content-types">
  <Default Extension="bin" ContentType="application/vnd.openxmlformats-officedocument.oleObject"/>
  <Default Extension="jfif" ContentType="image/jpeg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3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4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5.xml" ContentType="application/vnd.openxmlformats-officedocument.theme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theme/theme6.xml" ContentType="application/vnd.openxmlformats-officedocument.theme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theme/theme7.xml" ContentType="application/vnd.openxmlformats-officedocument.theme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theme/theme8.xml" ContentType="application/vnd.openxmlformats-officedocument.theme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theme/theme9.xml" ContentType="application/vnd.openxmlformats-officedocument.theme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8" r:id="rId4"/>
    <p:sldMasterId id="2147483715" r:id="rId5"/>
    <p:sldMasterId id="2147483724" r:id="rId6"/>
    <p:sldMasterId id="2147483760" r:id="rId7"/>
    <p:sldMasterId id="2147483787" r:id="rId8"/>
    <p:sldMasterId id="2147483799" r:id="rId9"/>
    <p:sldMasterId id="2147483811" r:id="rId10"/>
    <p:sldMasterId id="2147483861" r:id="rId11"/>
    <p:sldMasterId id="2147483874" r:id="rId12"/>
    <p:sldMasterId id="2147483899" r:id="rId13"/>
  </p:sldMasterIdLst>
  <p:notesMasterIdLst>
    <p:notesMasterId r:id="rId39"/>
  </p:notesMasterIdLst>
  <p:handoutMasterIdLst>
    <p:handoutMasterId r:id="rId40"/>
  </p:handoutMasterIdLst>
  <p:sldIdLst>
    <p:sldId id="1932" r:id="rId14"/>
    <p:sldId id="586" r:id="rId15"/>
    <p:sldId id="589" r:id="rId16"/>
    <p:sldId id="274" r:id="rId17"/>
    <p:sldId id="309" r:id="rId18"/>
    <p:sldId id="279" r:id="rId19"/>
    <p:sldId id="315" r:id="rId20"/>
    <p:sldId id="2581" r:id="rId21"/>
    <p:sldId id="2025" r:id="rId22"/>
    <p:sldId id="2059" r:id="rId23"/>
    <p:sldId id="2063" r:id="rId24"/>
    <p:sldId id="2635" r:id="rId25"/>
    <p:sldId id="303" r:id="rId26"/>
    <p:sldId id="2497" r:id="rId27"/>
    <p:sldId id="2501" r:id="rId28"/>
    <p:sldId id="2502" r:id="rId29"/>
    <p:sldId id="2503" r:id="rId30"/>
    <p:sldId id="4449" r:id="rId31"/>
    <p:sldId id="4455" r:id="rId32"/>
    <p:sldId id="4454" r:id="rId33"/>
    <p:sldId id="4453" r:id="rId34"/>
    <p:sldId id="4450" r:id="rId35"/>
    <p:sldId id="4447" r:id="rId36"/>
    <p:sldId id="2498" r:id="rId37"/>
    <p:sldId id="4415" r:id="rId38"/>
  </p:sldIdLst>
  <p:sldSz cx="9144000" cy="5143500" type="screen16x9"/>
  <p:notesSz cx="6858000" cy="92964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83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7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0B03A14-2833-31A2-1556-BA1E38B48F66}" name="Hila Dekel" initials="HD" userId="S::hilade@ayalonhw.co.il::79e57169-a66f-4fbf-b289-126edb7afe80" providerId="AD"/>
  <p188:author id="{12E58143-6336-B139-AA90-7520F3E2B513}" name="Shani Mandel" initials="SM" userId="S::shanim@ayalonhw.co.il::924822b3-9232-4b79-a559-8c0e2747a201" providerId="AD"/>
  <p188:author id="{40F7B880-8134-7937-6EC7-7C1F76C4334B}" name="Guest User" initials="GU" userId="S::urn:spo:anon#f9477ffd05a5b9f0b82540ed71292609544812238505ddd47d11e1c375864961::" providerId="AD"/>
  <p188:author id="{5A6FA7C2-EA6F-3BB5-0DAB-28F390CC5816}" name="Reut Borochov" initials="RB" userId="S::reutb@ayalonhw.co.il::5500a189-3d0b-4070-b29e-8d0e7355a872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oshe Haviv" initials="MH" lastIdx="11" clrIdx="0"/>
  <p:cmAuthor id="1" name="Dafna Drori" initials="DD" lastIdx="0" clrIdx="1"/>
  <p:cmAuthor id="2" name="Efrat Shriki" initials="ES" lastIdx="2" clrIdx="2">
    <p:extLst>
      <p:ext uri="{19B8F6BF-5375-455C-9EA6-DF929625EA0E}">
        <p15:presenceInfo xmlns:p15="http://schemas.microsoft.com/office/powerpoint/2012/main" userId="S-1-5-21-1333779404-2036493056-265193182-1175" providerId="AD"/>
      </p:ext>
    </p:extLst>
  </p:cmAuthor>
  <p:cmAuthor id="3" name="Udi Ben-Tovim" initials="UBT" lastIdx="6" clrIdx="3">
    <p:extLst>
      <p:ext uri="{19B8F6BF-5375-455C-9EA6-DF929625EA0E}">
        <p15:presenceInfo xmlns:p15="http://schemas.microsoft.com/office/powerpoint/2012/main" userId="S-1-5-21-1333779404-2036493056-265193182-212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E4EB"/>
    <a:srgbClr val="3660A9"/>
    <a:srgbClr val="E46C0A"/>
    <a:srgbClr val="00BCFB"/>
    <a:srgbClr val="0092C0"/>
    <a:srgbClr val="00B9F2"/>
    <a:srgbClr val="23BAED"/>
    <a:srgbClr val="FCDC00"/>
    <a:srgbClr val="0B17B5"/>
    <a:srgbClr val="A6A6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515BBA9-B0B6-4056-B083-A2D8B791EE3B}" v="85" dt="2022-09-13T07:02:12.7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85425" autoAdjust="0"/>
  </p:normalViewPr>
  <p:slideViewPr>
    <p:cSldViewPr snapToGrid="0">
      <p:cViewPr varScale="1">
        <p:scale>
          <a:sx n="96" d="100"/>
          <a:sy n="96" d="100"/>
        </p:scale>
        <p:origin x="1066" y="58"/>
      </p:cViewPr>
      <p:guideLst>
        <p:guide orient="horz" pos="3083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>
        <p:guide orient="horz" pos="2927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Master" Target="slideMasters/slideMaster10.xml"/><Relationship Id="rId18" Type="http://schemas.openxmlformats.org/officeDocument/2006/relationships/slide" Target="slides/slide5.xml"/><Relationship Id="rId26" Type="http://schemas.openxmlformats.org/officeDocument/2006/relationships/slide" Target="slides/slide13.xml"/><Relationship Id="rId39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8.xml"/><Relationship Id="rId34" Type="http://schemas.openxmlformats.org/officeDocument/2006/relationships/slide" Target="slides/slide21.xml"/><Relationship Id="rId42" Type="http://schemas.openxmlformats.org/officeDocument/2006/relationships/presProps" Target="presProps.xml"/><Relationship Id="rId47" Type="http://schemas.microsoft.com/office/2018/10/relationships/authors" Target="author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4.xml"/><Relationship Id="rId25" Type="http://schemas.openxmlformats.org/officeDocument/2006/relationships/slide" Target="slides/slide12.xml"/><Relationship Id="rId33" Type="http://schemas.openxmlformats.org/officeDocument/2006/relationships/slide" Target="slides/slide20.xml"/><Relationship Id="rId38" Type="http://schemas.openxmlformats.org/officeDocument/2006/relationships/slide" Target="slides/slide25.xml"/><Relationship Id="rId46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3.xml"/><Relationship Id="rId20" Type="http://schemas.openxmlformats.org/officeDocument/2006/relationships/slide" Target="slides/slide7.xml"/><Relationship Id="rId29" Type="http://schemas.openxmlformats.org/officeDocument/2006/relationships/slide" Target="slides/slide16.xml"/><Relationship Id="rId41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1.xml"/><Relationship Id="rId32" Type="http://schemas.openxmlformats.org/officeDocument/2006/relationships/slide" Target="slides/slide19.xml"/><Relationship Id="rId37" Type="http://schemas.openxmlformats.org/officeDocument/2006/relationships/slide" Target="slides/slide24.xml"/><Relationship Id="rId40" Type="http://schemas.openxmlformats.org/officeDocument/2006/relationships/handoutMaster" Target="handoutMasters/handoutMaster1.xml"/><Relationship Id="rId45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2.xml"/><Relationship Id="rId23" Type="http://schemas.openxmlformats.org/officeDocument/2006/relationships/slide" Target="slides/slide10.xml"/><Relationship Id="rId28" Type="http://schemas.openxmlformats.org/officeDocument/2006/relationships/slide" Target="slides/slide15.xml"/><Relationship Id="rId36" Type="http://schemas.openxmlformats.org/officeDocument/2006/relationships/slide" Target="slides/slide23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6.xml"/><Relationship Id="rId31" Type="http://schemas.openxmlformats.org/officeDocument/2006/relationships/slide" Target="slides/slide18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1.xml"/><Relationship Id="rId22" Type="http://schemas.openxmlformats.org/officeDocument/2006/relationships/slide" Target="slides/slide9.xml"/><Relationship Id="rId27" Type="http://schemas.openxmlformats.org/officeDocument/2006/relationships/slide" Target="slides/slide14.xml"/><Relationship Id="rId30" Type="http://schemas.openxmlformats.org/officeDocument/2006/relationships/slide" Target="slides/slide17.xml"/><Relationship Id="rId35" Type="http://schemas.openxmlformats.org/officeDocument/2006/relationships/slide" Target="slides/slide22.xml"/><Relationship Id="rId43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24C7CC-3C35-47B1-A12E-B2EC5AE380CD}" type="doc">
      <dgm:prSet loTypeId="urn:microsoft.com/office/officeart/2005/8/layout/cycle4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E40F317-F9DB-492B-A25A-57AA516FC6C4}">
      <dgm:prSet phldrT="[טקסט]" custT="1"/>
      <dgm:spPr/>
      <dgm:t>
        <a:bodyPr/>
        <a:lstStyle/>
        <a:p>
          <a:r>
            <a:rPr lang="he-IL" sz="1600" b="1" dirty="0">
              <a:solidFill>
                <a:schemeClr val="tx1"/>
              </a:solidFill>
            </a:rPr>
            <a:t>איתור הבעיה / הצורך </a:t>
          </a:r>
          <a:r>
            <a:rPr lang="he-IL" sz="1600" b="1" dirty="0" err="1">
              <a:solidFill>
                <a:schemeClr val="tx1"/>
              </a:solidFill>
            </a:rPr>
            <a:t>ותעדופו</a:t>
          </a:r>
          <a:endParaRPr lang="en-US" sz="1600" b="1" dirty="0">
            <a:solidFill>
              <a:schemeClr val="tx1"/>
            </a:solidFill>
          </a:endParaRPr>
        </a:p>
      </dgm:t>
    </dgm:pt>
    <dgm:pt modelId="{79EF0A3B-6EF8-46D7-A725-F569A86F3278}" type="parTrans" cxnId="{6E6FCD3E-B838-425C-AFE6-5DCCF5B0F147}">
      <dgm:prSet/>
      <dgm:spPr/>
      <dgm:t>
        <a:bodyPr/>
        <a:lstStyle/>
        <a:p>
          <a:endParaRPr lang="en-US"/>
        </a:p>
      </dgm:t>
    </dgm:pt>
    <dgm:pt modelId="{00E89A14-4802-4242-B24E-6AD6A924E7C2}" type="sibTrans" cxnId="{6E6FCD3E-B838-425C-AFE6-5DCCF5B0F147}">
      <dgm:prSet/>
      <dgm:spPr/>
      <dgm:t>
        <a:bodyPr/>
        <a:lstStyle/>
        <a:p>
          <a:endParaRPr lang="en-US"/>
        </a:p>
      </dgm:t>
    </dgm:pt>
    <dgm:pt modelId="{105F6E60-07C3-4866-B975-3A4324054496}">
      <dgm:prSet phldrT="[טקסט]" custT="1"/>
      <dgm:spPr/>
      <dgm:t>
        <a:bodyPr/>
        <a:lstStyle/>
        <a:p>
          <a:r>
            <a:rPr lang="he-IL" sz="1600" b="1" dirty="0">
              <a:solidFill>
                <a:schemeClr val="tx1"/>
              </a:solidFill>
            </a:rPr>
            <a:t>הגדרה "הנדסית" של הצורך</a:t>
          </a:r>
          <a:endParaRPr lang="en-US" sz="1600" b="1" dirty="0">
            <a:solidFill>
              <a:schemeClr val="tx1"/>
            </a:solidFill>
          </a:endParaRPr>
        </a:p>
      </dgm:t>
    </dgm:pt>
    <dgm:pt modelId="{BD85E365-ADD9-4F0C-B6F0-758037947206}" type="parTrans" cxnId="{FA395F7A-2DB5-4987-A4F8-7F834EB2B8C4}">
      <dgm:prSet/>
      <dgm:spPr/>
      <dgm:t>
        <a:bodyPr/>
        <a:lstStyle/>
        <a:p>
          <a:endParaRPr lang="en-US"/>
        </a:p>
      </dgm:t>
    </dgm:pt>
    <dgm:pt modelId="{05B5E16F-F2D6-4FD0-8475-42F3EADAFF24}" type="sibTrans" cxnId="{FA395F7A-2DB5-4987-A4F8-7F834EB2B8C4}">
      <dgm:prSet/>
      <dgm:spPr/>
      <dgm:t>
        <a:bodyPr/>
        <a:lstStyle/>
        <a:p>
          <a:endParaRPr lang="en-US"/>
        </a:p>
      </dgm:t>
    </dgm:pt>
    <dgm:pt modelId="{0B8E0A1C-C2C6-4366-9258-F5793AB996E9}">
      <dgm:prSet phldrT="[טקסט]" custT="1"/>
      <dgm:spPr/>
      <dgm:t>
        <a:bodyPr/>
        <a:lstStyle/>
        <a:p>
          <a:endParaRPr lang="he-IL" sz="1600" b="1" dirty="0">
            <a:solidFill>
              <a:schemeClr val="tx1"/>
            </a:solidFill>
          </a:endParaRPr>
        </a:p>
        <a:p>
          <a:r>
            <a:rPr lang="he-IL" sz="1600" b="1" dirty="0">
              <a:solidFill>
                <a:schemeClr val="tx1"/>
              </a:solidFill>
            </a:rPr>
            <a:t>בחינת טכנולוגיות / ניסויים / </a:t>
          </a:r>
          <a:r>
            <a:rPr lang="he-IL" sz="1600" b="1" dirty="0" err="1">
              <a:solidFill>
                <a:schemeClr val="tx1"/>
              </a:solidFill>
            </a:rPr>
            <a:t>פיילוטים</a:t>
          </a:r>
          <a:endParaRPr lang="he-IL" sz="1600" b="1" dirty="0">
            <a:solidFill>
              <a:schemeClr val="tx1"/>
            </a:solidFill>
          </a:endParaRPr>
        </a:p>
        <a:p>
          <a:r>
            <a:rPr lang="he-IL" sz="1600" b="1" dirty="0">
              <a:solidFill>
                <a:schemeClr val="tx1"/>
              </a:solidFill>
            </a:rPr>
            <a:t> עד לאיתור מענה</a:t>
          </a:r>
          <a:endParaRPr lang="en-US" sz="1600" b="1" dirty="0">
            <a:solidFill>
              <a:schemeClr val="tx1"/>
            </a:solidFill>
          </a:endParaRPr>
        </a:p>
      </dgm:t>
    </dgm:pt>
    <dgm:pt modelId="{F8EDF524-BE4E-4EAC-8145-3DCEB6F5109A}" type="parTrans" cxnId="{1E703355-EFCC-4B04-AE87-464B91F4583A}">
      <dgm:prSet/>
      <dgm:spPr/>
      <dgm:t>
        <a:bodyPr/>
        <a:lstStyle/>
        <a:p>
          <a:endParaRPr lang="en-US"/>
        </a:p>
      </dgm:t>
    </dgm:pt>
    <dgm:pt modelId="{53D9301A-0FA9-412C-8E86-D64D72B533A8}" type="sibTrans" cxnId="{1E703355-EFCC-4B04-AE87-464B91F4583A}">
      <dgm:prSet/>
      <dgm:spPr/>
      <dgm:t>
        <a:bodyPr/>
        <a:lstStyle/>
        <a:p>
          <a:endParaRPr lang="en-US"/>
        </a:p>
      </dgm:t>
    </dgm:pt>
    <dgm:pt modelId="{DB24C7D6-95A6-47B8-9A25-D666B9AD7A46}">
      <dgm:prSet phldrT="[טקסט]" custT="1"/>
      <dgm:spPr/>
      <dgm:t>
        <a:bodyPr/>
        <a:lstStyle/>
        <a:p>
          <a:r>
            <a:rPr lang="he-IL" sz="1600" b="1" dirty="0">
              <a:solidFill>
                <a:schemeClr val="tx1"/>
              </a:solidFill>
            </a:rPr>
            <a:t>יציאה </a:t>
          </a:r>
          <a:r>
            <a:rPr lang="he-IL" sz="1600" b="1" dirty="0" err="1">
              <a:solidFill>
                <a:schemeClr val="tx1"/>
              </a:solidFill>
            </a:rPr>
            <a:t>לפרוייקט</a:t>
          </a:r>
          <a:r>
            <a:rPr lang="he-IL" sz="1600" b="1" dirty="0">
              <a:solidFill>
                <a:schemeClr val="tx1"/>
              </a:solidFill>
            </a:rPr>
            <a:t> בקנה מידה מלא</a:t>
          </a:r>
          <a:endParaRPr lang="en-US" sz="1600" b="1" dirty="0">
            <a:solidFill>
              <a:schemeClr val="tx1"/>
            </a:solidFill>
          </a:endParaRPr>
        </a:p>
      </dgm:t>
    </dgm:pt>
    <dgm:pt modelId="{EB49F353-7816-495D-8156-5F53A5C8BE14}" type="parTrans" cxnId="{A5991A64-6ADF-4F41-911D-06610A4E8ECC}">
      <dgm:prSet/>
      <dgm:spPr/>
      <dgm:t>
        <a:bodyPr/>
        <a:lstStyle/>
        <a:p>
          <a:endParaRPr lang="en-US"/>
        </a:p>
      </dgm:t>
    </dgm:pt>
    <dgm:pt modelId="{E6D8CAE2-2D52-40A4-B8DD-32F0A360827E}" type="sibTrans" cxnId="{A5991A64-6ADF-4F41-911D-06610A4E8ECC}">
      <dgm:prSet/>
      <dgm:spPr/>
      <dgm:t>
        <a:bodyPr/>
        <a:lstStyle/>
        <a:p>
          <a:endParaRPr lang="en-US"/>
        </a:p>
      </dgm:t>
    </dgm:pt>
    <dgm:pt modelId="{9880A0A9-4707-445E-8AE8-E9F20B0037F9}" type="pres">
      <dgm:prSet presAssocID="{7D24C7CC-3C35-47B1-A12E-B2EC5AE380CD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1A994C00-DDB3-4853-8116-3D86B61B292D}" type="pres">
      <dgm:prSet presAssocID="{7D24C7CC-3C35-47B1-A12E-B2EC5AE380CD}" presName="children" presStyleCnt="0"/>
      <dgm:spPr/>
    </dgm:pt>
    <dgm:pt modelId="{ED9CDC66-5F30-4BFF-9CC6-2968389BA3CD}" type="pres">
      <dgm:prSet presAssocID="{7D24C7CC-3C35-47B1-A12E-B2EC5AE380CD}" presName="childPlaceholder" presStyleCnt="0"/>
      <dgm:spPr/>
    </dgm:pt>
    <dgm:pt modelId="{DBD350AB-5D67-4339-BA47-57036AAE95E8}" type="pres">
      <dgm:prSet presAssocID="{7D24C7CC-3C35-47B1-A12E-B2EC5AE380CD}" presName="circle" presStyleCnt="0"/>
      <dgm:spPr/>
    </dgm:pt>
    <dgm:pt modelId="{35B8AD0C-D4D2-420D-AF4D-CFB1FE40B6D9}" type="pres">
      <dgm:prSet presAssocID="{7D24C7CC-3C35-47B1-A12E-B2EC5AE380CD}" presName="quadrant1" presStyleLbl="node1" presStyleIdx="0" presStyleCnt="4">
        <dgm:presLayoutVars>
          <dgm:chMax val="1"/>
          <dgm:bulletEnabled val="1"/>
        </dgm:presLayoutVars>
      </dgm:prSet>
      <dgm:spPr/>
    </dgm:pt>
    <dgm:pt modelId="{C78E895B-40DB-4430-9C9B-2E03048136DA}" type="pres">
      <dgm:prSet presAssocID="{7D24C7CC-3C35-47B1-A12E-B2EC5AE380CD}" presName="quadrant2" presStyleLbl="node1" presStyleIdx="1" presStyleCnt="4">
        <dgm:presLayoutVars>
          <dgm:chMax val="1"/>
          <dgm:bulletEnabled val="1"/>
        </dgm:presLayoutVars>
      </dgm:prSet>
      <dgm:spPr/>
    </dgm:pt>
    <dgm:pt modelId="{3C005EB3-E911-49A5-9935-CC7C73F6122A}" type="pres">
      <dgm:prSet presAssocID="{7D24C7CC-3C35-47B1-A12E-B2EC5AE380CD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BBF9B8BB-1106-46DA-92F6-2AEBCB696456}" type="pres">
      <dgm:prSet presAssocID="{7D24C7CC-3C35-47B1-A12E-B2EC5AE380CD}" presName="quadrant4" presStyleLbl="node1" presStyleIdx="3" presStyleCnt="4">
        <dgm:presLayoutVars>
          <dgm:chMax val="1"/>
          <dgm:bulletEnabled val="1"/>
        </dgm:presLayoutVars>
      </dgm:prSet>
      <dgm:spPr/>
    </dgm:pt>
    <dgm:pt modelId="{B79F54D2-9CD6-4120-B2E0-3D9A47074DF1}" type="pres">
      <dgm:prSet presAssocID="{7D24C7CC-3C35-47B1-A12E-B2EC5AE380CD}" presName="quadrantPlaceholder" presStyleCnt="0"/>
      <dgm:spPr/>
    </dgm:pt>
    <dgm:pt modelId="{9C809438-2668-405A-8713-3B0693FAD071}" type="pres">
      <dgm:prSet presAssocID="{7D24C7CC-3C35-47B1-A12E-B2EC5AE380CD}" presName="center1" presStyleLbl="fgShp" presStyleIdx="0" presStyleCnt="2"/>
      <dgm:spPr/>
    </dgm:pt>
    <dgm:pt modelId="{08CB1FEE-88E4-44A3-8B85-748889EC66C8}" type="pres">
      <dgm:prSet presAssocID="{7D24C7CC-3C35-47B1-A12E-B2EC5AE380CD}" presName="center2" presStyleLbl="fgShp" presStyleIdx="1" presStyleCnt="2"/>
      <dgm:spPr/>
    </dgm:pt>
  </dgm:ptLst>
  <dgm:cxnLst>
    <dgm:cxn modelId="{318EDA06-5418-48E9-AB79-D7ED1E98E836}" type="presOf" srcId="{FE40F317-F9DB-492B-A25A-57AA516FC6C4}" destId="{35B8AD0C-D4D2-420D-AF4D-CFB1FE40B6D9}" srcOrd="0" destOrd="0" presId="urn:microsoft.com/office/officeart/2005/8/layout/cycle4"/>
    <dgm:cxn modelId="{6E6FCD3E-B838-425C-AFE6-5DCCF5B0F147}" srcId="{7D24C7CC-3C35-47B1-A12E-B2EC5AE380CD}" destId="{FE40F317-F9DB-492B-A25A-57AA516FC6C4}" srcOrd="0" destOrd="0" parTransId="{79EF0A3B-6EF8-46D7-A725-F569A86F3278}" sibTransId="{00E89A14-4802-4242-B24E-6AD6A924E7C2}"/>
    <dgm:cxn modelId="{A5991A64-6ADF-4F41-911D-06610A4E8ECC}" srcId="{7D24C7CC-3C35-47B1-A12E-B2EC5AE380CD}" destId="{DB24C7D6-95A6-47B8-9A25-D666B9AD7A46}" srcOrd="3" destOrd="0" parTransId="{EB49F353-7816-495D-8156-5F53A5C8BE14}" sibTransId="{E6D8CAE2-2D52-40A4-B8DD-32F0A360827E}"/>
    <dgm:cxn modelId="{1E703355-EFCC-4B04-AE87-464B91F4583A}" srcId="{7D24C7CC-3C35-47B1-A12E-B2EC5AE380CD}" destId="{0B8E0A1C-C2C6-4366-9258-F5793AB996E9}" srcOrd="2" destOrd="0" parTransId="{F8EDF524-BE4E-4EAC-8145-3DCEB6F5109A}" sibTransId="{53D9301A-0FA9-412C-8E86-D64D72B533A8}"/>
    <dgm:cxn modelId="{FA395F7A-2DB5-4987-A4F8-7F834EB2B8C4}" srcId="{7D24C7CC-3C35-47B1-A12E-B2EC5AE380CD}" destId="{105F6E60-07C3-4866-B975-3A4324054496}" srcOrd="1" destOrd="0" parTransId="{BD85E365-ADD9-4F0C-B6F0-758037947206}" sibTransId="{05B5E16F-F2D6-4FD0-8475-42F3EADAFF24}"/>
    <dgm:cxn modelId="{A8E59090-0434-4D62-8DB0-862DEC273BB4}" type="presOf" srcId="{7D24C7CC-3C35-47B1-A12E-B2EC5AE380CD}" destId="{9880A0A9-4707-445E-8AE8-E9F20B0037F9}" srcOrd="0" destOrd="0" presId="urn:microsoft.com/office/officeart/2005/8/layout/cycle4"/>
    <dgm:cxn modelId="{CB3A4BC8-4127-443C-8477-82513F665FCF}" type="presOf" srcId="{105F6E60-07C3-4866-B975-3A4324054496}" destId="{C78E895B-40DB-4430-9C9B-2E03048136DA}" srcOrd="0" destOrd="0" presId="urn:microsoft.com/office/officeart/2005/8/layout/cycle4"/>
    <dgm:cxn modelId="{AB2A49CD-FB7F-41B8-9E36-29FD4CBD7C3D}" type="presOf" srcId="{DB24C7D6-95A6-47B8-9A25-D666B9AD7A46}" destId="{BBF9B8BB-1106-46DA-92F6-2AEBCB696456}" srcOrd="0" destOrd="0" presId="urn:microsoft.com/office/officeart/2005/8/layout/cycle4"/>
    <dgm:cxn modelId="{212F44DF-2382-4B0E-80EE-2E3810AC89EA}" type="presOf" srcId="{0B8E0A1C-C2C6-4366-9258-F5793AB996E9}" destId="{3C005EB3-E911-49A5-9935-CC7C73F6122A}" srcOrd="0" destOrd="0" presId="urn:microsoft.com/office/officeart/2005/8/layout/cycle4"/>
    <dgm:cxn modelId="{F81CE3A4-C4EE-4535-9005-CC02F5062B7F}" type="presParOf" srcId="{9880A0A9-4707-445E-8AE8-E9F20B0037F9}" destId="{1A994C00-DDB3-4853-8116-3D86B61B292D}" srcOrd="0" destOrd="0" presId="urn:microsoft.com/office/officeart/2005/8/layout/cycle4"/>
    <dgm:cxn modelId="{11AE88F1-5322-43BB-8458-D466621CB525}" type="presParOf" srcId="{1A994C00-DDB3-4853-8116-3D86B61B292D}" destId="{ED9CDC66-5F30-4BFF-9CC6-2968389BA3CD}" srcOrd="0" destOrd="0" presId="urn:microsoft.com/office/officeart/2005/8/layout/cycle4"/>
    <dgm:cxn modelId="{ACA68FB4-25DC-4DDF-A92B-9A35A8D574F8}" type="presParOf" srcId="{9880A0A9-4707-445E-8AE8-E9F20B0037F9}" destId="{DBD350AB-5D67-4339-BA47-57036AAE95E8}" srcOrd="1" destOrd="0" presId="urn:microsoft.com/office/officeart/2005/8/layout/cycle4"/>
    <dgm:cxn modelId="{24346DEB-DF64-4ECE-97F1-7D31A1AEC9AA}" type="presParOf" srcId="{DBD350AB-5D67-4339-BA47-57036AAE95E8}" destId="{35B8AD0C-D4D2-420D-AF4D-CFB1FE40B6D9}" srcOrd="0" destOrd="0" presId="urn:microsoft.com/office/officeart/2005/8/layout/cycle4"/>
    <dgm:cxn modelId="{C3C8F86F-A744-4789-BEA3-D6E4EE4555F9}" type="presParOf" srcId="{DBD350AB-5D67-4339-BA47-57036AAE95E8}" destId="{C78E895B-40DB-4430-9C9B-2E03048136DA}" srcOrd="1" destOrd="0" presId="urn:microsoft.com/office/officeart/2005/8/layout/cycle4"/>
    <dgm:cxn modelId="{18735627-F441-439B-92FB-DD239CFD20AB}" type="presParOf" srcId="{DBD350AB-5D67-4339-BA47-57036AAE95E8}" destId="{3C005EB3-E911-49A5-9935-CC7C73F6122A}" srcOrd="2" destOrd="0" presId="urn:microsoft.com/office/officeart/2005/8/layout/cycle4"/>
    <dgm:cxn modelId="{C6DC9A8C-57F2-4160-91DA-82FCFE0CE8B4}" type="presParOf" srcId="{DBD350AB-5D67-4339-BA47-57036AAE95E8}" destId="{BBF9B8BB-1106-46DA-92F6-2AEBCB696456}" srcOrd="3" destOrd="0" presId="urn:microsoft.com/office/officeart/2005/8/layout/cycle4"/>
    <dgm:cxn modelId="{DB0CCF02-8058-40C0-9CED-053BB1B37299}" type="presParOf" srcId="{DBD350AB-5D67-4339-BA47-57036AAE95E8}" destId="{B79F54D2-9CD6-4120-B2E0-3D9A47074DF1}" srcOrd="4" destOrd="0" presId="urn:microsoft.com/office/officeart/2005/8/layout/cycle4"/>
    <dgm:cxn modelId="{5F3C7B4C-39F1-4400-B8FE-48B371D62D26}" type="presParOf" srcId="{9880A0A9-4707-445E-8AE8-E9F20B0037F9}" destId="{9C809438-2668-405A-8713-3B0693FAD071}" srcOrd="2" destOrd="0" presId="urn:microsoft.com/office/officeart/2005/8/layout/cycle4"/>
    <dgm:cxn modelId="{0F027A5D-784E-496F-AC0E-E5BFD706D4AD}" type="presParOf" srcId="{9880A0A9-4707-445E-8AE8-E9F20B0037F9}" destId="{08CB1FEE-88E4-44A3-8B85-748889EC66C8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B8AD0C-D4D2-420D-AF4D-CFB1FE40B6D9}">
      <dsp:nvSpPr>
        <dsp:cNvPr id="0" name=""/>
        <dsp:cNvSpPr/>
      </dsp:nvSpPr>
      <dsp:spPr>
        <a:xfrm>
          <a:off x="983643" y="223672"/>
          <a:ext cx="1699127" cy="1699127"/>
        </a:xfrm>
        <a:prstGeom prst="pieWedg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e-IL" sz="1600" b="1" kern="1200" dirty="0">
              <a:solidFill>
                <a:schemeClr val="tx1"/>
              </a:solidFill>
            </a:rPr>
            <a:t>איתור הבעיה / הצורך </a:t>
          </a:r>
          <a:r>
            <a:rPr lang="he-IL" sz="1600" b="1" kern="1200" dirty="0" err="1">
              <a:solidFill>
                <a:schemeClr val="tx1"/>
              </a:solidFill>
            </a:rPr>
            <a:t>ותעדופו</a:t>
          </a:r>
          <a:endParaRPr lang="en-US" sz="1600" b="1" kern="1200" dirty="0">
            <a:solidFill>
              <a:schemeClr val="tx1"/>
            </a:solidFill>
          </a:endParaRPr>
        </a:p>
      </dsp:txBody>
      <dsp:txXfrm>
        <a:off x="1481306" y="721335"/>
        <a:ext cx="1201464" cy="1201464"/>
      </dsp:txXfrm>
    </dsp:sp>
    <dsp:sp modelId="{C78E895B-40DB-4430-9C9B-2E03048136DA}">
      <dsp:nvSpPr>
        <dsp:cNvPr id="0" name=""/>
        <dsp:cNvSpPr/>
      </dsp:nvSpPr>
      <dsp:spPr>
        <a:xfrm rot="5400000">
          <a:off x="2761253" y="223672"/>
          <a:ext cx="1699127" cy="1699127"/>
        </a:xfrm>
        <a:prstGeom prst="pieWedg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e-IL" sz="1600" b="1" kern="1200" dirty="0">
              <a:solidFill>
                <a:schemeClr val="tx1"/>
              </a:solidFill>
            </a:rPr>
            <a:t>הגדרה "הנדסית" של הצורך</a:t>
          </a:r>
          <a:endParaRPr lang="en-US" sz="1600" b="1" kern="1200" dirty="0">
            <a:solidFill>
              <a:schemeClr val="tx1"/>
            </a:solidFill>
          </a:endParaRPr>
        </a:p>
      </dsp:txBody>
      <dsp:txXfrm rot="-5400000">
        <a:off x="2761253" y="721335"/>
        <a:ext cx="1201464" cy="1201464"/>
      </dsp:txXfrm>
    </dsp:sp>
    <dsp:sp modelId="{3C005EB3-E911-49A5-9935-CC7C73F6122A}">
      <dsp:nvSpPr>
        <dsp:cNvPr id="0" name=""/>
        <dsp:cNvSpPr/>
      </dsp:nvSpPr>
      <dsp:spPr>
        <a:xfrm rot="10800000">
          <a:off x="2761253" y="2001282"/>
          <a:ext cx="1699127" cy="1699127"/>
        </a:xfrm>
        <a:prstGeom prst="pieWedg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e-IL" sz="1600" b="1" kern="1200" dirty="0">
            <a:solidFill>
              <a:schemeClr val="tx1"/>
            </a:solidFill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e-IL" sz="1600" b="1" kern="1200" dirty="0">
              <a:solidFill>
                <a:schemeClr val="tx1"/>
              </a:solidFill>
            </a:rPr>
            <a:t>בחינת טכנולוגיות / ניסויים / </a:t>
          </a:r>
          <a:r>
            <a:rPr lang="he-IL" sz="1600" b="1" kern="1200" dirty="0" err="1">
              <a:solidFill>
                <a:schemeClr val="tx1"/>
              </a:solidFill>
            </a:rPr>
            <a:t>פיילוטים</a:t>
          </a:r>
          <a:endParaRPr lang="he-IL" sz="1600" b="1" kern="1200" dirty="0">
            <a:solidFill>
              <a:schemeClr val="tx1"/>
            </a:solidFill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e-IL" sz="1600" b="1" kern="1200" dirty="0">
              <a:solidFill>
                <a:schemeClr val="tx1"/>
              </a:solidFill>
            </a:rPr>
            <a:t> עד לאיתור מענה</a:t>
          </a:r>
          <a:endParaRPr lang="en-US" sz="1600" b="1" kern="1200" dirty="0">
            <a:solidFill>
              <a:schemeClr val="tx1"/>
            </a:solidFill>
          </a:endParaRPr>
        </a:p>
      </dsp:txBody>
      <dsp:txXfrm rot="10800000">
        <a:off x="2761253" y="2001282"/>
        <a:ext cx="1201464" cy="1201464"/>
      </dsp:txXfrm>
    </dsp:sp>
    <dsp:sp modelId="{BBF9B8BB-1106-46DA-92F6-2AEBCB696456}">
      <dsp:nvSpPr>
        <dsp:cNvPr id="0" name=""/>
        <dsp:cNvSpPr/>
      </dsp:nvSpPr>
      <dsp:spPr>
        <a:xfrm rot="16200000">
          <a:off x="983643" y="2001282"/>
          <a:ext cx="1699127" cy="1699127"/>
        </a:xfrm>
        <a:prstGeom prst="pieWedg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e-IL" sz="1600" b="1" kern="1200" dirty="0">
              <a:solidFill>
                <a:schemeClr val="tx1"/>
              </a:solidFill>
            </a:rPr>
            <a:t>יציאה </a:t>
          </a:r>
          <a:r>
            <a:rPr lang="he-IL" sz="1600" b="1" kern="1200" dirty="0" err="1">
              <a:solidFill>
                <a:schemeClr val="tx1"/>
              </a:solidFill>
            </a:rPr>
            <a:t>לפרוייקט</a:t>
          </a:r>
          <a:r>
            <a:rPr lang="he-IL" sz="1600" b="1" kern="1200" dirty="0">
              <a:solidFill>
                <a:schemeClr val="tx1"/>
              </a:solidFill>
            </a:rPr>
            <a:t> בקנה מידה מלא</a:t>
          </a:r>
          <a:endParaRPr lang="en-US" sz="1600" b="1" kern="1200" dirty="0">
            <a:solidFill>
              <a:schemeClr val="tx1"/>
            </a:solidFill>
          </a:endParaRPr>
        </a:p>
      </dsp:txBody>
      <dsp:txXfrm rot="5400000">
        <a:off x="1481306" y="2001282"/>
        <a:ext cx="1201464" cy="1201464"/>
      </dsp:txXfrm>
    </dsp:sp>
    <dsp:sp modelId="{9C809438-2668-405A-8713-3B0693FAD071}">
      <dsp:nvSpPr>
        <dsp:cNvPr id="0" name=""/>
        <dsp:cNvSpPr/>
      </dsp:nvSpPr>
      <dsp:spPr>
        <a:xfrm>
          <a:off x="2428687" y="1608874"/>
          <a:ext cx="586650" cy="510130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CB1FEE-88E4-44A3-8B85-748889EC66C8}">
      <dsp:nvSpPr>
        <dsp:cNvPr id="0" name=""/>
        <dsp:cNvSpPr/>
      </dsp:nvSpPr>
      <dsp:spPr>
        <a:xfrm rot="10800000">
          <a:off x="2428687" y="1805078"/>
          <a:ext cx="586650" cy="510130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2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B55E0675-169C-414F-A149-0DF405357069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86202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88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75E2FDDD-E0E4-4259-8996-A071B7F7834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995328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2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32613585-0670-47C4-AD46-B8660386027B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330200" y="696913"/>
            <a:ext cx="61976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1" y="4415791"/>
            <a:ext cx="5486400" cy="418338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2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54969FB6-55E4-45B8-B545-12EEB57CA87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969755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69FB6-55E4-45B8-B545-12EEB57CA874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976431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A3BF32-7A78-433B-9E8B-0B5CA1FEEDD4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6465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A3BF32-7A78-433B-9E8B-0B5CA1FEEDD4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27436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3112C9-4449-413D-92B6-B479306F2AFF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317585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A40C4B-3E69-4A47-BCAE-64207BED7EC7}" type="slidenum">
              <a:rPr lang="he-IL" smtClean="0"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479048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/>
              <a:t>לכמה מכם יש רחפן?</a:t>
            </a: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A40C4B-3E69-4A47-BCAE-64207BED7EC7}" type="slidenum">
              <a:rPr lang="he-IL" smtClean="0"/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937307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3112C9-4449-413D-92B6-B479306F2AFF}" type="slidenum">
              <a:rPr lang="he-IL" smtClean="0"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968887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69FB6-55E4-45B8-B545-12EEB57CA874}" type="slidenum">
              <a:rPr lang="he-IL" smtClean="0"/>
              <a:t>12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055463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69FB6-55E4-45B8-B545-12EEB57CA874}" type="slidenum">
              <a:rPr lang="he-IL" smtClean="0"/>
              <a:t>13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179281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69FB6-55E4-45B8-B545-12EEB57CA874}" type="slidenum">
              <a:rPr lang="he-IL" smtClean="0"/>
              <a:t>18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268267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/>
              <a:t>לכמה מכם יש רחפן?</a:t>
            </a: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5A40C4B-3E69-4A47-BCAE-64207BED7EC7}" type="slidenum">
              <a:rPr kumimoji="0" lang="he-I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pPr marL="0" marR="0" lvl="0" indent="0" algn="l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he-I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34523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/>
              <a:t>לכמה מכם יש רחפן?</a:t>
            </a: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5A40C4B-3E69-4A47-BCAE-64207BED7EC7}" type="slidenum">
              <a:rPr kumimoji="0" lang="he-I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pPr marL="0" marR="0" lvl="0" indent="0" algn="l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he-I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91272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/>
              <a:t>לכמה מכם יש רחפן?</a:t>
            </a: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A40C4B-3E69-4A47-BCAE-64207BED7EC7}" type="slidenum">
              <a:rPr lang="he-IL" smtClean="0"/>
              <a:t>22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820772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69FB6-55E4-45B8-B545-12EEB57CA874}" type="slidenum">
              <a:rPr lang="he-IL" smtClean="0"/>
              <a:t>23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388653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69FB6-55E4-45B8-B545-12EEB57CA874}" type="slidenum">
              <a:rPr lang="he-IL" smtClean="0"/>
              <a:t>25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43373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5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8.jpe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7.jpe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eg"/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eg"/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e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41.png"/><Relationship Id="rId4" Type="http://schemas.openxmlformats.org/officeDocument/2006/relationships/image" Target="../media/image7.png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3.jpeg"/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4.jpeg"/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47.png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46.png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46.png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9.jpe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46.png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50.jpe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46.png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46.png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5.jpe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46.png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1.jpeg"/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4.xml"/></Relationships>
</file>

<file path=ppt/slideLayouts/_rels/slideLayout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Master" Target="../slideMasters/slideMaster4.xml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4.jpeg"/><Relationship Id="rId1" Type="http://schemas.openxmlformats.org/officeDocument/2006/relationships/slideMaster" Target="../slideMasters/slideMaster4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9.jpeg"/><Relationship Id="rId1" Type="http://schemas.openxmlformats.org/officeDocument/2006/relationships/slideMaster" Target="../slideMasters/slideMaster6.xml"/></Relationships>
</file>

<file path=ppt/slideLayouts/_rels/slideLayout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0.jpeg"/><Relationship Id="rId1" Type="http://schemas.openxmlformats.org/officeDocument/2006/relationships/slideMaster" Target="../slideMasters/slideMaster6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7.xml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Layouts/_rels/slideLayout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5.jpeg"/><Relationship Id="rId1" Type="http://schemas.openxmlformats.org/officeDocument/2006/relationships/slideMaster" Target="../slideMasters/slideMaster7.xml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Layouts/_rels/slideLayout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66.jpeg"/><Relationship Id="rId1" Type="http://schemas.openxmlformats.org/officeDocument/2006/relationships/slideMaster" Target="../slideMasters/slideMaster7.xml"/></Relationships>
</file>

<file path=ppt/slideLayouts/_rels/slideLayout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66.jpeg"/><Relationship Id="rId1" Type="http://schemas.openxmlformats.org/officeDocument/2006/relationships/slideMaster" Target="../slideMasters/slideMaster7.xml"/></Relationships>
</file>

<file path=ppt/slideLayouts/_rels/slideLayout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66.jpeg"/><Relationship Id="rId1" Type="http://schemas.openxmlformats.org/officeDocument/2006/relationships/slideMaster" Target="../slideMasters/slideMaster7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66.jpeg"/><Relationship Id="rId1" Type="http://schemas.openxmlformats.org/officeDocument/2006/relationships/slideMaster" Target="../slideMasters/slideMaster7.xml"/></Relationships>
</file>

<file path=ppt/slideLayouts/_rels/slideLayout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67.jpeg"/><Relationship Id="rId1" Type="http://schemas.openxmlformats.org/officeDocument/2006/relationships/slideMaster" Target="../slideMasters/slideMaster7.xml"/></Relationships>
</file>

<file path=ppt/slideLayouts/_rels/slideLayout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7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7.xml"/></Relationships>
</file>

<file path=ppt/slideLayouts/_rels/slideLayout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7.xml"/></Relationships>
</file>

<file path=ppt/slideLayouts/_rels/slideLayout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7.xml"/></Relationships>
</file>

<file path=ppt/slideLayouts/_rels/slideLayout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7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69.jpeg"/><Relationship Id="rId1" Type="http://schemas.openxmlformats.org/officeDocument/2006/relationships/slideMaster" Target="../slideMasters/slideMaster8.xml"/></Relationships>
</file>

<file path=ppt/slideLayouts/_rels/slideLayout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Master" Target="../slideMasters/slideMaster8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8.xml"/><Relationship Id="rId4" Type="http://schemas.openxmlformats.org/officeDocument/2006/relationships/image" Target="../media/image46.png"/></Relationships>
</file>

<file path=ppt/slideLayouts/_rels/slideLayout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eg"/><Relationship Id="rId1" Type="http://schemas.openxmlformats.org/officeDocument/2006/relationships/slideMaster" Target="../slideMasters/slideMaster8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jpeg"/><Relationship Id="rId1" Type="http://schemas.openxmlformats.org/officeDocument/2006/relationships/slideMaster" Target="../slideMasters/slideMaster9.xml"/></Relationships>
</file>

<file path=ppt/slideLayouts/_rels/slideLayout1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3.jpeg"/><Relationship Id="rId1" Type="http://schemas.openxmlformats.org/officeDocument/2006/relationships/slideMaster" Target="../slideMasters/slideMaster9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jpeg"/><Relationship Id="rId1" Type="http://schemas.openxmlformats.org/officeDocument/2006/relationships/slideMaster" Target="../slideMasters/slideMaster10.xml"/></Relationships>
</file>

<file path=ppt/slideLayouts/_rels/slideLayout1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3.jpeg"/><Relationship Id="rId1" Type="http://schemas.openxmlformats.org/officeDocument/2006/relationships/slideMaster" Target="../slideMasters/slideMaster10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4.jpeg"/><Relationship Id="rId1" Type="http://schemas.openxmlformats.org/officeDocument/2006/relationships/slideMaster" Target="../slideMasters/slideMaster10.xml"/><Relationship Id="rId4" Type="http://schemas.openxmlformats.org/officeDocument/2006/relationships/image" Target="../media/image10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שקופית כותרת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DBBE1-16D9-4897-85EB-09011DCB082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כ"ד/אלול/תשפ"ב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7A860-2F95-49B1-AFEB-FF88F9EC3E07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תמונה 7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78"/>
          <a:stretch/>
        </p:blipFill>
        <p:spPr bwMode="auto">
          <a:xfrm>
            <a:off x="4764360" y="0"/>
            <a:ext cx="437964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תמונה 7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926"/>
          <a:stretch/>
        </p:blipFill>
        <p:spPr bwMode="auto">
          <a:xfrm>
            <a:off x="0" y="0"/>
            <a:ext cx="4032448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21316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שקופית כותרת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DBBE1-16D9-4897-85EB-09011DCB082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כ"ד/אלול/תשפ"ב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7A860-2F95-49B1-AFEB-FF88F9EC3E07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432572"/>
            <a:ext cx="3076575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7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0041" y="-3572"/>
            <a:ext cx="3103959" cy="1762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60794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0" descr="Image result for â«× ×ª××× ×××××× ××××â¬â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03" y="13833"/>
            <a:ext cx="1604952" cy="50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מלבן 7"/>
          <p:cNvSpPr/>
          <p:nvPr userDrawn="1"/>
        </p:nvSpPr>
        <p:spPr>
          <a:xfrm>
            <a:off x="611560" y="4904805"/>
            <a:ext cx="8532440" cy="135000"/>
          </a:xfrm>
          <a:prstGeom prst="rect">
            <a:avLst/>
          </a:prstGeom>
          <a:solidFill>
            <a:srgbClr val="2540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rtl="0"/>
            <a:endParaRPr lang="he-IL" sz="900">
              <a:solidFill>
                <a:schemeClr val="bg1"/>
              </a:solidFill>
            </a:endParaRPr>
          </a:p>
        </p:txBody>
      </p:sp>
      <p:sp>
        <p:nvSpPr>
          <p:cNvPr id="11" name="מלבן 8"/>
          <p:cNvSpPr/>
          <p:nvPr userDrawn="1"/>
        </p:nvSpPr>
        <p:spPr>
          <a:xfrm>
            <a:off x="0" y="4904805"/>
            <a:ext cx="539552" cy="135000"/>
          </a:xfrm>
          <a:prstGeom prst="rect">
            <a:avLst/>
          </a:prstGeom>
          <a:solidFill>
            <a:srgbClr val="2540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rtl="0"/>
            <a:endParaRPr lang="he-IL" sz="900">
              <a:solidFill>
                <a:schemeClr val="bg1"/>
              </a:solidFill>
            </a:endParaRPr>
          </a:p>
        </p:txBody>
      </p:sp>
      <p:sp>
        <p:nvSpPr>
          <p:cNvPr id="12" name="מציין מיקום של מספר שקופית 5"/>
          <p:cNvSpPr txBox="1">
            <a:spLocks/>
          </p:cNvSpPr>
          <p:nvPr userDrawn="1"/>
        </p:nvSpPr>
        <p:spPr>
          <a:xfrm>
            <a:off x="-36512" y="4902043"/>
            <a:ext cx="561844" cy="140525"/>
          </a:xfrm>
          <a:prstGeom prst="rect">
            <a:avLst/>
          </a:prstGeom>
        </p:spPr>
        <p:txBody>
          <a:bodyPr vert="horz" lIns="68580" tIns="34290" rIns="68580" bIns="34290" rtlCol="1" anchor="ctr"/>
          <a:lstStyle>
            <a:defPPr>
              <a:defRPr lang="he-IL"/>
            </a:defPPr>
            <a:lvl1pPr marL="0" algn="l" defTabSz="914400" rtl="1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BC97A860-2F95-49B1-AFEB-FF88F9EC3E07}" type="slidenum">
              <a:rPr lang="he-IL" sz="900" smtClean="0">
                <a:solidFill>
                  <a:schemeClr val="bg1"/>
                </a:solidFill>
              </a:rPr>
              <a:pPr algn="ctr"/>
              <a:t>‹#›</a:t>
            </a:fld>
            <a:endParaRPr lang="he-IL" sz="900">
              <a:solidFill>
                <a:schemeClr val="bg1"/>
              </a:solidFill>
            </a:endParaRPr>
          </a:p>
        </p:txBody>
      </p:sp>
      <p:cxnSp>
        <p:nvCxnSpPr>
          <p:cNvPr id="8" name="Straight Connector 42"/>
          <p:cNvCxnSpPr/>
          <p:nvPr userDrawn="1"/>
        </p:nvCxnSpPr>
        <p:spPr>
          <a:xfrm>
            <a:off x="107505" y="519522"/>
            <a:ext cx="8960569" cy="0"/>
          </a:xfrm>
          <a:prstGeom prst="line">
            <a:avLst/>
          </a:prstGeom>
          <a:noFill/>
          <a:ln w="76200">
            <a:solidFill>
              <a:srgbClr val="B2B2B2"/>
            </a:solidFill>
          </a:ln>
          <a:effectLst>
            <a:outerShdw blurRad="508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  <p:extLst>
      <p:ext uri="{BB962C8B-B14F-4D97-AF65-F5344CB8AC3E}">
        <p14:creationId xmlns:p14="http://schemas.microsoft.com/office/powerpoint/2010/main" val="369663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0" descr="Image result for â«× ×ª××× ×××××× ××××â¬â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03" y="13833"/>
            <a:ext cx="1604952" cy="50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מלבן 7"/>
          <p:cNvSpPr/>
          <p:nvPr userDrawn="1"/>
        </p:nvSpPr>
        <p:spPr>
          <a:xfrm>
            <a:off x="611560" y="4904805"/>
            <a:ext cx="8532440" cy="135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rtl="0"/>
            <a:endParaRPr lang="he-IL" sz="900">
              <a:solidFill>
                <a:schemeClr val="bg1"/>
              </a:solidFill>
            </a:endParaRPr>
          </a:p>
        </p:txBody>
      </p:sp>
      <p:sp>
        <p:nvSpPr>
          <p:cNvPr id="11" name="מלבן 8"/>
          <p:cNvSpPr/>
          <p:nvPr userDrawn="1"/>
        </p:nvSpPr>
        <p:spPr>
          <a:xfrm>
            <a:off x="0" y="4904805"/>
            <a:ext cx="539552" cy="135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rtl="0"/>
            <a:endParaRPr lang="he-IL" sz="900">
              <a:solidFill>
                <a:schemeClr val="bg1"/>
              </a:solidFill>
            </a:endParaRPr>
          </a:p>
        </p:txBody>
      </p:sp>
      <p:sp>
        <p:nvSpPr>
          <p:cNvPr id="12" name="מציין מיקום של מספר שקופית 5"/>
          <p:cNvSpPr txBox="1">
            <a:spLocks/>
          </p:cNvSpPr>
          <p:nvPr userDrawn="1"/>
        </p:nvSpPr>
        <p:spPr>
          <a:xfrm>
            <a:off x="-36512" y="4902043"/>
            <a:ext cx="561844" cy="140525"/>
          </a:xfrm>
          <a:prstGeom prst="rect">
            <a:avLst/>
          </a:prstGeom>
        </p:spPr>
        <p:txBody>
          <a:bodyPr vert="horz" lIns="68580" tIns="34290" rIns="68580" bIns="34290" rtlCol="1" anchor="ctr"/>
          <a:lstStyle>
            <a:defPPr>
              <a:defRPr lang="he-IL"/>
            </a:defPPr>
            <a:lvl1pPr marL="0" algn="l" defTabSz="914400" rtl="1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BC97A860-2F95-49B1-AFEB-FF88F9EC3E07}" type="slidenum">
              <a:rPr lang="he-IL" sz="900" smtClean="0">
                <a:solidFill>
                  <a:schemeClr val="bg1"/>
                </a:solidFill>
              </a:rPr>
              <a:pPr algn="ctr"/>
              <a:t>‹#›</a:t>
            </a:fld>
            <a:endParaRPr lang="he-IL" sz="900">
              <a:solidFill>
                <a:schemeClr val="bg1"/>
              </a:solidFill>
            </a:endParaRPr>
          </a:p>
        </p:txBody>
      </p:sp>
      <p:cxnSp>
        <p:nvCxnSpPr>
          <p:cNvPr id="8" name="Straight Connector 42"/>
          <p:cNvCxnSpPr/>
          <p:nvPr userDrawn="1"/>
        </p:nvCxnSpPr>
        <p:spPr>
          <a:xfrm>
            <a:off x="107505" y="519522"/>
            <a:ext cx="8960569" cy="0"/>
          </a:xfrm>
          <a:prstGeom prst="line">
            <a:avLst/>
          </a:prstGeom>
          <a:noFill/>
          <a:ln w="76200">
            <a:solidFill>
              <a:srgbClr val="B2B2B2"/>
            </a:solidFill>
          </a:ln>
          <a:effectLst>
            <a:outerShdw blurRad="508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3" name="Group 2"/>
          <p:cNvGrpSpPr/>
          <p:nvPr userDrawn="1"/>
        </p:nvGrpSpPr>
        <p:grpSpPr>
          <a:xfrm>
            <a:off x="95612" y="606045"/>
            <a:ext cx="2185148" cy="4242118"/>
            <a:chOff x="82596" y="830181"/>
            <a:chExt cx="2185148" cy="5656157"/>
          </a:xfrm>
        </p:grpSpPr>
        <p:sp>
          <p:nvSpPr>
            <p:cNvPr id="10" name="Freeform 86">
              <a:extLst>
                <a:ext uri="{FF2B5EF4-FFF2-40B4-BE49-F238E27FC236}">
                  <a16:creationId xmlns:a16="http://schemas.microsoft.com/office/drawing/2014/main" id="{4485200A-BE14-4FCD-956B-6DF14F60E4B3}"/>
                </a:ext>
              </a:extLst>
            </p:cNvPr>
            <p:cNvSpPr/>
            <p:nvPr userDrawn="1"/>
          </p:nvSpPr>
          <p:spPr>
            <a:xfrm flipH="1">
              <a:off x="1497833" y="2426615"/>
              <a:ext cx="769911" cy="769911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21A3BD">
                <a:alpha val="3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13" name="Freeform 87">
              <a:extLst>
                <a:ext uri="{FF2B5EF4-FFF2-40B4-BE49-F238E27FC236}">
                  <a16:creationId xmlns:a16="http://schemas.microsoft.com/office/drawing/2014/main" id="{3A5F5E3C-C668-4CA6-9FE9-F68438CBB739}"/>
                </a:ext>
              </a:extLst>
            </p:cNvPr>
            <p:cNvSpPr/>
            <p:nvPr userDrawn="1"/>
          </p:nvSpPr>
          <p:spPr>
            <a:xfrm flipH="1">
              <a:off x="1154045" y="2804291"/>
              <a:ext cx="593890" cy="593890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7F7F7F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14" name="Freeform 88">
              <a:extLst>
                <a:ext uri="{FF2B5EF4-FFF2-40B4-BE49-F238E27FC236}">
                  <a16:creationId xmlns:a16="http://schemas.microsoft.com/office/drawing/2014/main" id="{044878F5-C5F2-4391-96AF-751B18D07062}"/>
                </a:ext>
              </a:extLst>
            </p:cNvPr>
            <p:cNvSpPr/>
            <p:nvPr userDrawn="1"/>
          </p:nvSpPr>
          <p:spPr>
            <a:xfrm flipH="1">
              <a:off x="1472306" y="3196526"/>
              <a:ext cx="535534" cy="535533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41C4DE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15" name="Freeform 88">
              <a:extLst>
                <a:ext uri="{FF2B5EF4-FFF2-40B4-BE49-F238E27FC236}">
                  <a16:creationId xmlns:a16="http://schemas.microsoft.com/office/drawing/2014/main" id="{044878F5-C5F2-4391-96AF-751B18D07062}"/>
                </a:ext>
              </a:extLst>
            </p:cNvPr>
            <p:cNvSpPr/>
            <p:nvPr userDrawn="1"/>
          </p:nvSpPr>
          <p:spPr>
            <a:xfrm flipH="1">
              <a:off x="1139946" y="2154899"/>
              <a:ext cx="535534" cy="535533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41C4DE">
                <a:alpha val="4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16" name="Freeform 86">
              <a:extLst>
                <a:ext uri="{FF2B5EF4-FFF2-40B4-BE49-F238E27FC236}">
                  <a16:creationId xmlns:a16="http://schemas.microsoft.com/office/drawing/2014/main" id="{4485200A-BE14-4FCD-956B-6DF14F60E4B3}"/>
                </a:ext>
              </a:extLst>
            </p:cNvPr>
            <p:cNvSpPr/>
            <p:nvPr userDrawn="1"/>
          </p:nvSpPr>
          <p:spPr>
            <a:xfrm flipH="1">
              <a:off x="827446" y="3310385"/>
              <a:ext cx="769911" cy="769911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21A3BD">
                <a:alpha val="3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17" name="Freeform 86">
              <a:extLst>
                <a:ext uri="{FF2B5EF4-FFF2-40B4-BE49-F238E27FC236}">
                  <a16:creationId xmlns:a16="http://schemas.microsoft.com/office/drawing/2014/main" id="{4485200A-BE14-4FCD-956B-6DF14F60E4B3}"/>
                </a:ext>
              </a:extLst>
            </p:cNvPr>
            <p:cNvSpPr/>
            <p:nvPr userDrawn="1"/>
          </p:nvSpPr>
          <p:spPr>
            <a:xfrm flipH="1">
              <a:off x="520613" y="2378281"/>
              <a:ext cx="769911" cy="769911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21A3BD">
                <a:alpha val="3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19" name="Freeform 87">
              <a:extLst>
                <a:ext uri="{FF2B5EF4-FFF2-40B4-BE49-F238E27FC236}">
                  <a16:creationId xmlns:a16="http://schemas.microsoft.com/office/drawing/2014/main" id="{3A5F5E3C-C668-4CA6-9FE9-F68438CBB739}"/>
                </a:ext>
              </a:extLst>
            </p:cNvPr>
            <p:cNvSpPr/>
            <p:nvPr userDrawn="1"/>
          </p:nvSpPr>
          <p:spPr>
            <a:xfrm flipH="1">
              <a:off x="1288898" y="1876523"/>
              <a:ext cx="593890" cy="593890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7F7F7F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20" name="Freeform 87">
              <a:extLst>
                <a:ext uri="{FF2B5EF4-FFF2-40B4-BE49-F238E27FC236}">
                  <a16:creationId xmlns:a16="http://schemas.microsoft.com/office/drawing/2014/main" id="{3A5F5E3C-C668-4CA6-9FE9-F68438CBB739}"/>
                </a:ext>
              </a:extLst>
            </p:cNvPr>
            <p:cNvSpPr/>
            <p:nvPr userDrawn="1"/>
          </p:nvSpPr>
          <p:spPr>
            <a:xfrm flipH="1">
              <a:off x="250447" y="2750938"/>
              <a:ext cx="593890" cy="593890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7F7F7F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21" name="Freeform 88">
              <a:extLst>
                <a:ext uri="{FF2B5EF4-FFF2-40B4-BE49-F238E27FC236}">
                  <a16:creationId xmlns:a16="http://schemas.microsoft.com/office/drawing/2014/main" id="{044878F5-C5F2-4391-96AF-751B18D07062}"/>
                </a:ext>
              </a:extLst>
            </p:cNvPr>
            <p:cNvSpPr/>
            <p:nvPr userDrawn="1"/>
          </p:nvSpPr>
          <p:spPr>
            <a:xfrm flipH="1">
              <a:off x="428183" y="3771250"/>
              <a:ext cx="535534" cy="535533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41C4DE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22" name="Freeform 88">
              <a:extLst>
                <a:ext uri="{FF2B5EF4-FFF2-40B4-BE49-F238E27FC236}">
                  <a16:creationId xmlns:a16="http://schemas.microsoft.com/office/drawing/2014/main" id="{044878F5-C5F2-4391-96AF-751B18D07062}"/>
                </a:ext>
              </a:extLst>
            </p:cNvPr>
            <p:cNvSpPr/>
            <p:nvPr userDrawn="1"/>
          </p:nvSpPr>
          <p:spPr>
            <a:xfrm flipH="1">
              <a:off x="872179" y="4064834"/>
              <a:ext cx="535534" cy="535533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41C4DE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23" name="Freeform 86">
              <a:extLst>
                <a:ext uri="{FF2B5EF4-FFF2-40B4-BE49-F238E27FC236}">
                  <a16:creationId xmlns:a16="http://schemas.microsoft.com/office/drawing/2014/main" id="{4485200A-BE14-4FCD-956B-6DF14F60E4B3}"/>
                </a:ext>
              </a:extLst>
            </p:cNvPr>
            <p:cNvSpPr/>
            <p:nvPr userDrawn="1"/>
          </p:nvSpPr>
          <p:spPr>
            <a:xfrm flipH="1">
              <a:off x="719667" y="1287217"/>
              <a:ext cx="769911" cy="769911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21A3BD">
                <a:alpha val="3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24" name="Freeform 88">
              <a:extLst>
                <a:ext uri="{FF2B5EF4-FFF2-40B4-BE49-F238E27FC236}">
                  <a16:creationId xmlns:a16="http://schemas.microsoft.com/office/drawing/2014/main" id="{044878F5-C5F2-4391-96AF-751B18D07062}"/>
                </a:ext>
              </a:extLst>
            </p:cNvPr>
            <p:cNvSpPr/>
            <p:nvPr userDrawn="1"/>
          </p:nvSpPr>
          <p:spPr>
            <a:xfrm flipH="1">
              <a:off x="1448641" y="1380577"/>
              <a:ext cx="535534" cy="535533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41C4DE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25" name="Freeform 87">
              <a:extLst>
                <a:ext uri="{FF2B5EF4-FFF2-40B4-BE49-F238E27FC236}">
                  <a16:creationId xmlns:a16="http://schemas.microsoft.com/office/drawing/2014/main" id="{3A5F5E3C-C668-4CA6-9FE9-F68438CBB739}"/>
                </a:ext>
              </a:extLst>
            </p:cNvPr>
            <p:cNvSpPr/>
            <p:nvPr userDrawn="1"/>
          </p:nvSpPr>
          <p:spPr>
            <a:xfrm flipH="1">
              <a:off x="82596" y="4176501"/>
              <a:ext cx="593890" cy="593890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7F7F7F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26" name="Freeform 87">
              <a:extLst>
                <a:ext uri="{FF2B5EF4-FFF2-40B4-BE49-F238E27FC236}">
                  <a16:creationId xmlns:a16="http://schemas.microsoft.com/office/drawing/2014/main" id="{3A5F5E3C-C668-4CA6-9FE9-F68438CBB739}"/>
                </a:ext>
              </a:extLst>
            </p:cNvPr>
            <p:cNvSpPr/>
            <p:nvPr userDrawn="1"/>
          </p:nvSpPr>
          <p:spPr>
            <a:xfrm flipH="1">
              <a:off x="1452446" y="3767889"/>
              <a:ext cx="593890" cy="593890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7F7F7F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27" name="Freeform 86">
              <a:extLst>
                <a:ext uri="{FF2B5EF4-FFF2-40B4-BE49-F238E27FC236}">
                  <a16:creationId xmlns:a16="http://schemas.microsoft.com/office/drawing/2014/main" id="{4485200A-BE14-4FCD-956B-6DF14F60E4B3}"/>
                </a:ext>
              </a:extLst>
            </p:cNvPr>
            <p:cNvSpPr/>
            <p:nvPr userDrawn="1"/>
          </p:nvSpPr>
          <p:spPr>
            <a:xfrm flipH="1">
              <a:off x="815932" y="4482129"/>
              <a:ext cx="769911" cy="769911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21A3BD">
                <a:alpha val="3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28" name="Freeform 87">
              <a:extLst>
                <a:ext uri="{FF2B5EF4-FFF2-40B4-BE49-F238E27FC236}">
                  <a16:creationId xmlns:a16="http://schemas.microsoft.com/office/drawing/2014/main" id="{3A5F5E3C-C668-4CA6-9FE9-F68438CBB739}"/>
                </a:ext>
              </a:extLst>
            </p:cNvPr>
            <p:cNvSpPr/>
            <p:nvPr userDrawn="1"/>
          </p:nvSpPr>
          <p:spPr>
            <a:xfrm flipH="1">
              <a:off x="1340282" y="4856869"/>
              <a:ext cx="593890" cy="593890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7F7F7F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29" name="Freeform 88">
              <a:extLst>
                <a:ext uri="{FF2B5EF4-FFF2-40B4-BE49-F238E27FC236}">
                  <a16:creationId xmlns:a16="http://schemas.microsoft.com/office/drawing/2014/main" id="{044878F5-C5F2-4391-96AF-751B18D07062}"/>
                </a:ext>
              </a:extLst>
            </p:cNvPr>
            <p:cNvSpPr/>
            <p:nvPr userDrawn="1"/>
          </p:nvSpPr>
          <p:spPr>
            <a:xfrm flipH="1">
              <a:off x="1061823" y="5240775"/>
              <a:ext cx="535534" cy="535533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41C4DE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30" name="Freeform 88">
              <a:extLst>
                <a:ext uri="{FF2B5EF4-FFF2-40B4-BE49-F238E27FC236}">
                  <a16:creationId xmlns:a16="http://schemas.microsoft.com/office/drawing/2014/main" id="{044878F5-C5F2-4391-96AF-751B18D07062}"/>
                </a:ext>
              </a:extLst>
            </p:cNvPr>
            <p:cNvSpPr/>
            <p:nvPr userDrawn="1"/>
          </p:nvSpPr>
          <p:spPr>
            <a:xfrm flipH="1">
              <a:off x="246994" y="4730946"/>
              <a:ext cx="535534" cy="535533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41C4DE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31" name="Freeform 86">
              <a:extLst>
                <a:ext uri="{FF2B5EF4-FFF2-40B4-BE49-F238E27FC236}">
                  <a16:creationId xmlns:a16="http://schemas.microsoft.com/office/drawing/2014/main" id="{4485200A-BE14-4FCD-956B-6DF14F60E4B3}"/>
                </a:ext>
              </a:extLst>
            </p:cNvPr>
            <p:cNvSpPr/>
            <p:nvPr userDrawn="1"/>
          </p:nvSpPr>
          <p:spPr>
            <a:xfrm flipH="1">
              <a:off x="335102" y="5324549"/>
              <a:ext cx="769911" cy="769911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21A3BD">
                <a:alpha val="3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32" name="Freeform 86">
              <a:extLst>
                <a:ext uri="{FF2B5EF4-FFF2-40B4-BE49-F238E27FC236}">
                  <a16:creationId xmlns:a16="http://schemas.microsoft.com/office/drawing/2014/main" id="{4485200A-BE14-4FCD-956B-6DF14F60E4B3}"/>
                </a:ext>
              </a:extLst>
            </p:cNvPr>
            <p:cNvSpPr/>
            <p:nvPr userDrawn="1"/>
          </p:nvSpPr>
          <p:spPr>
            <a:xfrm flipH="1">
              <a:off x="1022757" y="5685665"/>
              <a:ext cx="769911" cy="769911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21A3BD">
                <a:alpha val="3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33" name="Freeform 87">
              <a:extLst>
                <a:ext uri="{FF2B5EF4-FFF2-40B4-BE49-F238E27FC236}">
                  <a16:creationId xmlns:a16="http://schemas.microsoft.com/office/drawing/2014/main" id="{3A5F5E3C-C668-4CA6-9FE9-F68438CBB739}"/>
                </a:ext>
              </a:extLst>
            </p:cNvPr>
            <p:cNvSpPr/>
            <p:nvPr userDrawn="1"/>
          </p:nvSpPr>
          <p:spPr>
            <a:xfrm flipH="1">
              <a:off x="558005" y="5892448"/>
              <a:ext cx="593890" cy="593890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7F7F7F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34" name="Freeform 88">
              <a:extLst>
                <a:ext uri="{FF2B5EF4-FFF2-40B4-BE49-F238E27FC236}">
                  <a16:creationId xmlns:a16="http://schemas.microsoft.com/office/drawing/2014/main" id="{044878F5-C5F2-4391-96AF-751B18D07062}"/>
                </a:ext>
              </a:extLst>
            </p:cNvPr>
            <p:cNvSpPr/>
            <p:nvPr userDrawn="1"/>
          </p:nvSpPr>
          <p:spPr>
            <a:xfrm flipH="1">
              <a:off x="326457" y="1791204"/>
              <a:ext cx="535534" cy="535533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41C4DE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35" name="Freeform 87">
              <a:extLst>
                <a:ext uri="{FF2B5EF4-FFF2-40B4-BE49-F238E27FC236}">
                  <a16:creationId xmlns:a16="http://schemas.microsoft.com/office/drawing/2014/main" id="{3A5F5E3C-C668-4CA6-9FE9-F68438CBB739}"/>
                </a:ext>
              </a:extLst>
            </p:cNvPr>
            <p:cNvSpPr/>
            <p:nvPr userDrawn="1"/>
          </p:nvSpPr>
          <p:spPr>
            <a:xfrm flipH="1">
              <a:off x="1212401" y="936803"/>
              <a:ext cx="593890" cy="593890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7F7F7F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36" name="Freeform 88">
              <a:extLst>
                <a:ext uri="{FF2B5EF4-FFF2-40B4-BE49-F238E27FC236}">
                  <a16:creationId xmlns:a16="http://schemas.microsoft.com/office/drawing/2014/main" id="{044878F5-C5F2-4391-96AF-751B18D07062}"/>
                </a:ext>
              </a:extLst>
            </p:cNvPr>
            <p:cNvSpPr/>
            <p:nvPr userDrawn="1"/>
          </p:nvSpPr>
          <p:spPr>
            <a:xfrm flipH="1">
              <a:off x="526289" y="830181"/>
              <a:ext cx="535534" cy="535533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41C4DE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AFE1FEFD-D98A-48E7-B875-1AF31CA61192}"/>
              </a:ext>
            </a:extLst>
          </p:cNvPr>
          <p:cNvGrpSpPr/>
          <p:nvPr userDrawn="1"/>
        </p:nvGrpSpPr>
        <p:grpSpPr>
          <a:xfrm>
            <a:off x="498685" y="1167594"/>
            <a:ext cx="8146633" cy="3402378"/>
            <a:chOff x="769533" y="1861423"/>
            <a:chExt cx="6212668" cy="3835280"/>
          </a:xfrm>
          <a:solidFill>
            <a:schemeClr val="accent1">
              <a:lumMod val="20000"/>
              <a:lumOff val="80000"/>
              <a:alpha val="20000"/>
            </a:schemeClr>
          </a:solidFill>
        </p:grpSpPr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C766EFAE-04D5-419E-85D1-5209DFEF2776}"/>
                </a:ext>
              </a:extLst>
            </p:cNvPr>
            <p:cNvGrpSpPr/>
            <p:nvPr/>
          </p:nvGrpSpPr>
          <p:grpSpPr>
            <a:xfrm>
              <a:off x="3355885" y="1889748"/>
              <a:ext cx="3626316" cy="2864933"/>
              <a:chOff x="3961597" y="1730635"/>
              <a:chExt cx="4028224" cy="3182457"/>
            </a:xfrm>
            <a:grpFill/>
          </p:grpSpPr>
          <p:sp>
            <p:nvSpPr>
              <p:cNvPr id="208" name="Freeform 18">
                <a:extLst>
                  <a:ext uri="{FF2B5EF4-FFF2-40B4-BE49-F238E27FC236}">
                    <a16:creationId xmlns:a16="http://schemas.microsoft.com/office/drawing/2014/main" id="{CE41B317-B8BE-4C1C-9F5F-FB5A8CDD6C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3575" y="1827672"/>
                <a:ext cx="2945134" cy="1052953"/>
              </a:xfrm>
              <a:custGeom>
                <a:avLst/>
                <a:gdLst/>
                <a:ahLst/>
                <a:cxnLst>
                  <a:cxn ang="0">
                    <a:pos x="682" y="105"/>
                  </a:cxn>
                  <a:cxn ang="0">
                    <a:pos x="723" y="43"/>
                  </a:cxn>
                  <a:cxn ang="0">
                    <a:pos x="922" y="14"/>
                  </a:cxn>
                  <a:cxn ang="0">
                    <a:pos x="1014" y="64"/>
                  </a:cxn>
                  <a:cxn ang="0">
                    <a:pos x="1130" y="79"/>
                  </a:cxn>
                  <a:cxn ang="0">
                    <a:pos x="1286" y="105"/>
                  </a:cxn>
                  <a:cxn ang="0">
                    <a:pos x="1440" y="119"/>
                  </a:cxn>
                  <a:cxn ang="0">
                    <a:pos x="1724" y="144"/>
                  </a:cxn>
                  <a:cxn ang="0">
                    <a:pos x="1859" y="155"/>
                  </a:cxn>
                  <a:cxn ang="0">
                    <a:pos x="2154" y="210"/>
                  </a:cxn>
                  <a:cxn ang="0">
                    <a:pos x="2178" y="246"/>
                  </a:cxn>
                  <a:cxn ang="0">
                    <a:pos x="2123" y="260"/>
                  </a:cxn>
                  <a:cxn ang="0">
                    <a:pos x="2101" y="347"/>
                  </a:cxn>
                  <a:cxn ang="0">
                    <a:pos x="2022" y="361"/>
                  </a:cxn>
                  <a:cxn ang="0">
                    <a:pos x="2056" y="426"/>
                  </a:cxn>
                  <a:cxn ang="0">
                    <a:pos x="2077" y="517"/>
                  </a:cxn>
                  <a:cxn ang="0">
                    <a:pos x="1955" y="412"/>
                  </a:cxn>
                  <a:cxn ang="0">
                    <a:pos x="1946" y="299"/>
                  </a:cxn>
                  <a:cxn ang="0">
                    <a:pos x="1869" y="361"/>
                  </a:cxn>
                  <a:cxn ang="0">
                    <a:pos x="1801" y="376"/>
                  </a:cxn>
                  <a:cxn ang="0">
                    <a:pos x="1715" y="503"/>
                  </a:cxn>
                  <a:cxn ang="0">
                    <a:pos x="1792" y="517"/>
                  </a:cxn>
                  <a:cxn ang="0">
                    <a:pos x="1801" y="759"/>
                  </a:cxn>
                  <a:cxn ang="0">
                    <a:pos x="1783" y="713"/>
                  </a:cxn>
                  <a:cxn ang="0">
                    <a:pos x="1694" y="622"/>
                  </a:cxn>
                  <a:cxn ang="0">
                    <a:pos x="1486" y="517"/>
                  </a:cxn>
                  <a:cxn ang="0">
                    <a:pos x="1452" y="593"/>
                  </a:cxn>
                  <a:cxn ang="0">
                    <a:pos x="1197" y="557"/>
                  </a:cxn>
                  <a:cxn ang="0">
                    <a:pos x="1090" y="582"/>
                  </a:cxn>
                  <a:cxn ang="0">
                    <a:pos x="968" y="604"/>
                  </a:cxn>
                  <a:cxn ang="0">
                    <a:pos x="814" y="517"/>
                  </a:cxn>
                  <a:cxn ang="0">
                    <a:pos x="714" y="491"/>
                  </a:cxn>
                  <a:cxn ang="0">
                    <a:pos x="615" y="481"/>
                  </a:cxn>
                  <a:cxn ang="0">
                    <a:pos x="538" y="527"/>
                  </a:cxn>
                  <a:cxn ang="0">
                    <a:pos x="514" y="567"/>
                  </a:cxn>
                  <a:cxn ang="0">
                    <a:pos x="419" y="546"/>
                  </a:cxn>
                  <a:cxn ang="0">
                    <a:pos x="361" y="593"/>
                  </a:cxn>
                  <a:cxn ang="0">
                    <a:pos x="382" y="673"/>
                  </a:cxn>
                  <a:cxn ang="0">
                    <a:pos x="398" y="788"/>
                  </a:cxn>
                  <a:cxn ang="0">
                    <a:pos x="296" y="749"/>
                  </a:cxn>
                  <a:cxn ang="0">
                    <a:pos x="208" y="673"/>
                  </a:cxn>
                  <a:cxn ang="0">
                    <a:pos x="229" y="647"/>
                  </a:cxn>
                  <a:cxn ang="0">
                    <a:pos x="152" y="582"/>
                  </a:cxn>
                  <a:cxn ang="0">
                    <a:pos x="76" y="517"/>
                  </a:cxn>
                  <a:cxn ang="0">
                    <a:pos x="33" y="438"/>
                  </a:cxn>
                  <a:cxn ang="0">
                    <a:pos x="33" y="361"/>
                  </a:cxn>
                  <a:cxn ang="0">
                    <a:pos x="33" y="246"/>
                  </a:cxn>
                  <a:cxn ang="0">
                    <a:pos x="12" y="170"/>
                  </a:cxn>
                  <a:cxn ang="0">
                    <a:pos x="144" y="220"/>
                  </a:cxn>
                  <a:cxn ang="0">
                    <a:pos x="144" y="260"/>
                  </a:cxn>
                  <a:cxn ang="0">
                    <a:pos x="220" y="220"/>
                  </a:cxn>
                  <a:cxn ang="0">
                    <a:pos x="254" y="191"/>
                  </a:cxn>
                  <a:cxn ang="0">
                    <a:pos x="361" y="181"/>
                  </a:cxn>
                  <a:cxn ang="0">
                    <a:pos x="437" y="170"/>
                  </a:cxn>
                  <a:cxn ang="0">
                    <a:pos x="505" y="133"/>
                  </a:cxn>
                  <a:cxn ang="0">
                    <a:pos x="560" y="119"/>
                  </a:cxn>
                  <a:cxn ang="0">
                    <a:pos x="606" y="220"/>
                  </a:cxn>
                  <a:cxn ang="0">
                    <a:pos x="594" y="133"/>
                  </a:cxn>
                </a:cxnLst>
                <a:rect l="0" t="0" r="r" b="b"/>
                <a:pathLst>
                  <a:path w="2246" h="803">
                    <a:moveTo>
                      <a:pt x="594" y="90"/>
                    </a:moveTo>
                    <a:lnTo>
                      <a:pt x="606" y="119"/>
                    </a:lnTo>
                    <a:lnTo>
                      <a:pt x="646" y="133"/>
                    </a:lnTo>
                    <a:lnTo>
                      <a:pt x="606" y="105"/>
                    </a:lnTo>
                    <a:lnTo>
                      <a:pt x="615" y="90"/>
                    </a:lnTo>
                    <a:lnTo>
                      <a:pt x="682" y="105"/>
                    </a:lnTo>
                    <a:lnTo>
                      <a:pt x="692" y="105"/>
                    </a:lnTo>
                    <a:lnTo>
                      <a:pt x="662" y="90"/>
                    </a:lnTo>
                    <a:lnTo>
                      <a:pt x="646" y="79"/>
                    </a:lnTo>
                    <a:lnTo>
                      <a:pt x="723" y="64"/>
                    </a:lnTo>
                    <a:lnTo>
                      <a:pt x="704" y="54"/>
                    </a:lnTo>
                    <a:lnTo>
                      <a:pt x="723" y="43"/>
                    </a:lnTo>
                    <a:lnTo>
                      <a:pt x="769" y="28"/>
                    </a:lnTo>
                    <a:lnTo>
                      <a:pt x="845" y="28"/>
                    </a:lnTo>
                    <a:lnTo>
                      <a:pt x="845" y="14"/>
                    </a:lnTo>
                    <a:lnTo>
                      <a:pt x="869" y="0"/>
                    </a:lnTo>
                    <a:lnTo>
                      <a:pt x="900" y="0"/>
                    </a:lnTo>
                    <a:lnTo>
                      <a:pt x="922" y="14"/>
                    </a:lnTo>
                    <a:lnTo>
                      <a:pt x="977" y="14"/>
                    </a:lnTo>
                    <a:lnTo>
                      <a:pt x="1023" y="28"/>
                    </a:lnTo>
                    <a:lnTo>
                      <a:pt x="1032" y="43"/>
                    </a:lnTo>
                    <a:lnTo>
                      <a:pt x="977" y="79"/>
                    </a:lnTo>
                    <a:lnTo>
                      <a:pt x="1023" y="79"/>
                    </a:lnTo>
                    <a:lnTo>
                      <a:pt x="1014" y="64"/>
                    </a:lnTo>
                    <a:lnTo>
                      <a:pt x="1054" y="64"/>
                    </a:lnTo>
                    <a:lnTo>
                      <a:pt x="1023" y="54"/>
                    </a:lnTo>
                    <a:lnTo>
                      <a:pt x="1045" y="54"/>
                    </a:lnTo>
                    <a:lnTo>
                      <a:pt x="1065" y="79"/>
                    </a:lnTo>
                    <a:lnTo>
                      <a:pt x="1121" y="79"/>
                    </a:lnTo>
                    <a:lnTo>
                      <a:pt x="1130" y="79"/>
                    </a:lnTo>
                    <a:lnTo>
                      <a:pt x="1155" y="79"/>
                    </a:lnTo>
                    <a:lnTo>
                      <a:pt x="1197" y="79"/>
                    </a:lnTo>
                    <a:lnTo>
                      <a:pt x="1176" y="64"/>
                    </a:lnTo>
                    <a:lnTo>
                      <a:pt x="1253" y="79"/>
                    </a:lnTo>
                    <a:lnTo>
                      <a:pt x="1286" y="90"/>
                    </a:lnTo>
                    <a:lnTo>
                      <a:pt x="1286" y="105"/>
                    </a:lnTo>
                    <a:lnTo>
                      <a:pt x="1341" y="133"/>
                    </a:lnTo>
                    <a:lnTo>
                      <a:pt x="1341" y="119"/>
                    </a:lnTo>
                    <a:lnTo>
                      <a:pt x="1329" y="105"/>
                    </a:lnTo>
                    <a:lnTo>
                      <a:pt x="1376" y="119"/>
                    </a:lnTo>
                    <a:lnTo>
                      <a:pt x="1384" y="105"/>
                    </a:lnTo>
                    <a:lnTo>
                      <a:pt x="1440" y="119"/>
                    </a:lnTo>
                    <a:lnTo>
                      <a:pt x="1421" y="105"/>
                    </a:lnTo>
                    <a:lnTo>
                      <a:pt x="1421" y="90"/>
                    </a:lnTo>
                    <a:lnTo>
                      <a:pt x="1553" y="105"/>
                    </a:lnTo>
                    <a:lnTo>
                      <a:pt x="1614" y="133"/>
                    </a:lnTo>
                    <a:lnTo>
                      <a:pt x="1694" y="133"/>
                    </a:lnTo>
                    <a:lnTo>
                      <a:pt x="1724" y="144"/>
                    </a:lnTo>
                    <a:lnTo>
                      <a:pt x="1762" y="155"/>
                    </a:lnTo>
                    <a:lnTo>
                      <a:pt x="1847" y="155"/>
                    </a:lnTo>
                    <a:lnTo>
                      <a:pt x="1847" y="144"/>
                    </a:lnTo>
                    <a:lnTo>
                      <a:pt x="1869" y="144"/>
                    </a:lnTo>
                    <a:lnTo>
                      <a:pt x="1869" y="155"/>
                    </a:lnTo>
                    <a:lnTo>
                      <a:pt x="1859" y="155"/>
                    </a:lnTo>
                    <a:lnTo>
                      <a:pt x="1891" y="170"/>
                    </a:lnTo>
                    <a:lnTo>
                      <a:pt x="1902" y="170"/>
                    </a:lnTo>
                    <a:lnTo>
                      <a:pt x="1869" y="144"/>
                    </a:lnTo>
                    <a:lnTo>
                      <a:pt x="1955" y="144"/>
                    </a:lnTo>
                    <a:lnTo>
                      <a:pt x="2022" y="170"/>
                    </a:lnTo>
                    <a:lnTo>
                      <a:pt x="2154" y="210"/>
                    </a:lnTo>
                    <a:lnTo>
                      <a:pt x="2187" y="210"/>
                    </a:lnTo>
                    <a:lnTo>
                      <a:pt x="2246" y="220"/>
                    </a:lnTo>
                    <a:lnTo>
                      <a:pt x="2246" y="235"/>
                    </a:lnTo>
                    <a:lnTo>
                      <a:pt x="2222" y="235"/>
                    </a:lnTo>
                    <a:lnTo>
                      <a:pt x="2246" y="260"/>
                    </a:lnTo>
                    <a:lnTo>
                      <a:pt x="2178" y="246"/>
                    </a:lnTo>
                    <a:lnTo>
                      <a:pt x="2132" y="235"/>
                    </a:lnTo>
                    <a:lnTo>
                      <a:pt x="2111" y="220"/>
                    </a:lnTo>
                    <a:lnTo>
                      <a:pt x="2101" y="235"/>
                    </a:lnTo>
                    <a:lnTo>
                      <a:pt x="2123" y="235"/>
                    </a:lnTo>
                    <a:lnTo>
                      <a:pt x="2123" y="246"/>
                    </a:lnTo>
                    <a:lnTo>
                      <a:pt x="2123" y="260"/>
                    </a:lnTo>
                    <a:lnTo>
                      <a:pt x="2101" y="260"/>
                    </a:lnTo>
                    <a:lnTo>
                      <a:pt x="2178" y="299"/>
                    </a:lnTo>
                    <a:lnTo>
                      <a:pt x="2178" y="311"/>
                    </a:lnTo>
                    <a:lnTo>
                      <a:pt x="2145" y="299"/>
                    </a:lnTo>
                    <a:lnTo>
                      <a:pt x="2132" y="311"/>
                    </a:lnTo>
                    <a:lnTo>
                      <a:pt x="2101" y="347"/>
                    </a:lnTo>
                    <a:lnTo>
                      <a:pt x="2111" y="361"/>
                    </a:lnTo>
                    <a:lnTo>
                      <a:pt x="2068" y="347"/>
                    </a:lnTo>
                    <a:lnTo>
                      <a:pt x="2056" y="347"/>
                    </a:lnTo>
                    <a:lnTo>
                      <a:pt x="2056" y="361"/>
                    </a:lnTo>
                    <a:lnTo>
                      <a:pt x="2034" y="347"/>
                    </a:lnTo>
                    <a:lnTo>
                      <a:pt x="2022" y="361"/>
                    </a:lnTo>
                    <a:lnTo>
                      <a:pt x="2013" y="361"/>
                    </a:lnTo>
                    <a:lnTo>
                      <a:pt x="2022" y="376"/>
                    </a:lnTo>
                    <a:lnTo>
                      <a:pt x="2022" y="402"/>
                    </a:lnTo>
                    <a:lnTo>
                      <a:pt x="2034" y="412"/>
                    </a:lnTo>
                    <a:lnTo>
                      <a:pt x="2046" y="412"/>
                    </a:lnTo>
                    <a:lnTo>
                      <a:pt x="2056" y="426"/>
                    </a:lnTo>
                    <a:lnTo>
                      <a:pt x="2077" y="438"/>
                    </a:lnTo>
                    <a:lnTo>
                      <a:pt x="2068" y="455"/>
                    </a:lnTo>
                    <a:lnTo>
                      <a:pt x="2090" y="481"/>
                    </a:lnTo>
                    <a:lnTo>
                      <a:pt x="2068" y="491"/>
                    </a:lnTo>
                    <a:lnTo>
                      <a:pt x="2090" y="517"/>
                    </a:lnTo>
                    <a:lnTo>
                      <a:pt x="2077" y="517"/>
                    </a:lnTo>
                    <a:lnTo>
                      <a:pt x="2077" y="557"/>
                    </a:lnTo>
                    <a:lnTo>
                      <a:pt x="2077" y="567"/>
                    </a:lnTo>
                    <a:lnTo>
                      <a:pt x="1979" y="466"/>
                    </a:lnTo>
                    <a:lnTo>
                      <a:pt x="1955" y="426"/>
                    </a:lnTo>
                    <a:lnTo>
                      <a:pt x="1969" y="426"/>
                    </a:lnTo>
                    <a:lnTo>
                      <a:pt x="1955" y="412"/>
                    </a:lnTo>
                    <a:lnTo>
                      <a:pt x="1969" y="402"/>
                    </a:lnTo>
                    <a:lnTo>
                      <a:pt x="1979" y="347"/>
                    </a:lnTo>
                    <a:lnTo>
                      <a:pt x="1991" y="337"/>
                    </a:lnTo>
                    <a:lnTo>
                      <a:pt x="1969" y="311"/>
                    </a:lnTo>
                    <a:lnTo>
                      <a:pt x="1969" y="299"/>
                    </a:lnTo>
                    <a:lnTo>
                      <a:pt x="1946" y="299"/>
                    </a:lnTo>
                    <a:lnTo>
                      <a:pt x="1955" y="325"/>
                    </a:lnTo>
                    <a:lnTo>
                      <a:pt x="1946" y="347"/>
                    </a:lnTo>
                    <a:lnTo>
                      <a:pt x="1924" y="337"/>
                    </a:lnTo>
                    <a:lnTo>
                      <a:pt x="1924" y="325"/>
                    </a:lnTo>
                    <a:lnTo>
                      <a:pt x="1878" y="325"/>
                    </a:lnTo>
                    <a:lnTo>
                      <a:pt x="1869" y="361"/>
                    </a:lnTo>
                    <a:lnTo>
                      <a:pt x="1878" y="376"/>
                    </a:lnTo>
                    <a:lnTo>
                      <a:pt x="1902" y="376"/>
                    </a:lnTo>
                    <a:lnTo>
                      <a:pt x="1847" y="390"/>
                    </a:lnTo>
                    <a:lnTo>
                      <a:pt x="1838" y="361"/>
                    </a:lnTo>
                    <a:lnTo>
                      <a:pt x="1801" y="361"/>
                    </a:lnTo>
                    <a:lnTo>
                      <a:pt x="1801" y="376"/>
                    </a:lnTo>
                    <a:lnTo>
                      <a:pt x="1724" y="376"/>
                    </a:lnTo>
                    <a:lnTo>
                      <a:pt x="1707" y="376"/>
                    </a:lnTo>
                    <a:lnTo>
                      <a:pt x="1694" y="455"/>
                    </a:lnTo>
                    <a:lnTo>
                      <a:pt x="1669" y="481"/>
                    </a:lnTo>
                    <a:lnTo>
                      <a:pt x="1707" y="481"/>
                    </a:lnTo>
                    <a:lnTo>
                      <a:pt x="1715" y="503"/>
                    </a:lnTo>
                    <a:lnTo>
                      <a:pt x="1715" y="491"/>
                    </a:lnTo>
                    <a:lnTo>
                      <a:pt x="1724" y="491"/>
                    </a:lnTo>
                    <a:lnTo>
                      <a:pt x="1724" y="503"/>
                    </a:lnTo>
                    <a:lnTo>
                      <a:pt x="1737" y="503"/>
                    </a:lnTo>
                    <a:lnTo>
                      <a:pt x="1746" y="491"/>
                    </a:lnTo>
                    <a:lnTo>
                      <a:pt x="1792" y="517"/>
                    </a:lnTo>
                    <a:lnTo>
                      <a:pt x="1814" y="567"/>
                    </a:lnTo>
                    <a:lnTo>
                      <a:pt x="1847" y="622"/>
                    </a:lnTo>
                    <a:lnTo>
                      <a:pt x="1847" y="694"/>
                    </a:lnTo>
                    <a:lnTo>
                      <a:pt x="1823" y="723"/>
                    </a:lnTo>
                    <a:lnTo>
                      <a:pt x="1823" y="749"/>
                    </a:lnTo>
                    <a:lnTo>
                      <a:pt x="1801" y="759"/>
                    </a:lnTo>
                    <a:lnTo>
                      <a:pt x="1783" y="749"/>
                    </a:lnTo>
                    <a:lnTo>
                      <a:pt x="1771" y="759"/>
                    </a:lnTo>
                    <a:lnTo>
                      <a:pt x="1771" y="749"/>
                    </a:lnTo>
                    <a:lnTo>
                      <a:pt x="1746" y="713"/>
                    </a:lnTo>
                    <a:lnTo>
                      <a:pt x="1762" y="694"/>
                    </a:lnTo>
                    <a:lnTo>
                      <a:pt x="1783" y="713"/>
                    </a:lnTo>
                    <a:lnTo>
                      <a:pt x="1771" y="658"/>
                    </a:lnTo>
                    <a:lnTo>
                      <a:pt x="1771" y="647"/>
                    </a:lnTo>
                    <a:lnTo>
                      <a:pt x="1762" y="622"/>
                    </a:lnTo>
                    <a:lnTo>
                      <a:pt x="1724" y="647"/>
                    </a:lnTo>
                    <a:lnTo>
                      <a:pt x="1715" y="647"/>
                    </a:lnTo>
                    <a:lnTo>
                      <a:pt x="1694" y="622"/>
                    </a:lnTo>
                    <a:lnTo>
                      <a:pt x="1660" y="604"/>
                    </a:lnTo>
                    <a:lnTo>
                      <a:pt x="1630" y="593"/>
                    </a:lnTo>
                    <a:lnTo>
                      <a:pt x="1605" y="567"/>
                    </a:lnTo>
                    <a:lnTo>
                      <a:pt x="1563" y="517"/>
                    </a:lnTo>
                    <a:lnTo>
                      <a:pt x="1516" y="503"/>
                    </a:lnTo>
                    <a:lnTo>
                      <a:pt x="1486" y="517"/>
                    </a:lnTo>
                    <a:lnTo>
                      <a:pt x="1473" y="527"/>
                    </a:lnTo>
                    <a:lnTo>
                      <a:pt x="1498" y="546"/>
                    </a:lnTo>
                    <a:lnTo>
                      <a:pt x="1486" y="557"/>
                    </a:lnTo>
                    <a:lnTo>
                      <a:pt x="1498" y="582"/>
                    </a:lnTo>
                    <a:lnTo>
                      <a:pt x="1473" y="593"/>
                    </a:lnTo>
                    <a:lnTo>
                      <a:pt x="1452" y="593"/>
                    </a:lnTo>
                    <a:lnTo>
                      <a:pt x="1421" y="582"/>
                    </a:lnTo>
                    <a:lnTo>
                      <a:pt x="1397" y="593"/>
                    </a:lnTo>
                    <a:lnTo>
                      <a:pt x="1354" y="604"/>
                    </a:lnTo>
                    <a:lnTo>
                      <a:pt x="1274" y="582"/>
                    </a:lnTo>
                    <a:lnTo>
                      <a:pt x="1231" y="582"/>
                    </a:lnTo>
                    <a:lnTo>
                      <a:pt x="1197" y="557"/>
                    </a:lnTo>
                    <a:lnTo>
                      <a:pt x="1155" y="546"/>
                    </a:lnTo>
                    <a:lnTo>
                      <a:pt x="1145" y="557"/>
                    </a:lnTo>
                    <a:lnTo>
                      <a:pt x="1155" y="567"/>
                    </a:lnTo>
                    <a:lnTo>
                      <a:pt x="1155" y="593"/>
                    </a:lnTo>
                    <a:lnTo>
                      <a:pt x="1109" y="593"/>
                    </a:lnTo>
                    <a:lnTo>
                      <a:pt x="1090" y="582"/>
                    </a:lnTo>
                    <a:lnTo>
                      <a:pt x="1054" y="567"/>
                    </a:lnTo>
                    <a:lnTo>
                      <a:pt x="998" y="604"/>
                    </a:lnTo>
                    <a:lnTo>
                      <a:pt x="990" y="622"/>
                    </a:lnTo>
                    <a:lnTo>
                      <a:pt x="990" y="604"/>
                    </a:lnTo>
                    <a:lnTo>
                      <a:pt x="977" y="593"/>
                    </a:lnTo>
                    <a:lnTo>
                      <a:pt x="968" y="604"/>
                    </a:lnTo>
                    <a:lnTo>
                      <a:pt x="955" y="593"/>
                    </a:lnTo>
                    <a:lnTo>
                      <a:pt x="913" y="567"/>
                    </a:lnTo>
                    <a:lnTo>
                      <a:pt x="879" y="567"/>
                    </a:lnTo>
                    <a:lnTo>
                      <a:pt x="869" y="557"/>
                    </a:lnTo>
                    <a:lnTo>
                      <a:pt x="858" y="567"/>
                    </a:lnTo>
                    <a:lnTo>
                      <a:pt x="814" y="517"/>
                    </a:lnTo>
                    <a:lnTo>
                      <a:pt x="781" y="491"/>
                    </a:lnTo>
                    <a:lnTo>
                      <a:pt x="769" y="491"/>
                    </a:lnTo>
                    <a:lnTo>
                      <a:pt x="747" y="503"/>
                    </a:lnTo>
                    <a:lnTo>
                      <a:pt x="737" y="503"/>
                    </a:lnTo>
                    <a:lnTo>
                      <a:pt x="737" y="491"/>
                    </a:lnTo>
                    <a:lnTo>
                      <a:pt x="714" y="491"/>
                    </a:lnTo>
                    <a:lnTo>
                      <a:pt x="692" y="491"/>
                    </a:lnTo>
                    <a:lnTo>
                      <a:pt x="692" y="481"/>
                    </a:lnTo>
                    <a:lnTo>
                      <a:pt x="682" y="466"/>
                    </a:lnTo>
                    <a:lnTo>
                      <a:pt x="646" y="466"/>
                    </a:lnTo>
                    <a:lnTo>
                      <a:pt x="646" y="481"/>
                    </a:lnTo>
                    <a:lnTo>
                      <a:pt x="615" y="481"/>
                    </a:lnTo>
                    <a:lnTo>
                      <a:pt x="560" y="491"/>
                    </a:lnTo>
                    <a:lnTo>
                      <a:pt x="538" y="491"/>
                    </a:lnTo>
                    <a:lnTo>
                      <a:pt x="538" y="503"/>
                    </a:lnTo>
                    <a:lnTo>
                      <a:pt x="551" y="503"/>
                    </a:lnTo>
                    <a:lnTo>
                      <a:pt x="551" y="517"/>
                    </a:lnTo>
                    <a:lnTo>
                      <a:pt x="538" y="527"/>
                    </a:lnTo>
                    <a:lnTo>
                      <a:pt x="551" y="527"/>
                    </a:lnTo>
                    <a:lnTo>
                      <a:pt x="538" y="546"/>
                    </a:lnTo>
                    <a:lnTo>
                      <a:pt x="569" y="557"/>
                    </a:lnTo>
                    <a:lnTo>
                      <a:pt x="560" y="567"/>
                    </a:lnTo>
                    <a:lnTo>
                      <a:pt x="538" y="567"/>
                    </a:lnTo>
                    <a:lnTo>
                      <a:pt x="514" y="567"/>
                    </a:lnTo>
                    <a:lnTo>
                      <a:pt x="493" y="567"/>
                    </a:lnTo>
                    <a:lnTo>
                      <a:pt x="474" y="567"/>
                    </a:lnTo>
                    <a:lnTo>
                      <a:pt x="462" y="567"/>
                    </a:lnTo>
                    <a:lnTo>
                      <a:pt x="462" y="582"/>
                    </a:lnTo>
                    <a:lnTo>
                      <a:pt x="437" y="557"/>
                    </a:lnTo>
                    <a:lnTo>
                      <a:pt x="419" y="546"/>
                    </a:lnTo>
                    <a:lnTo>
                      <a:pt x="407" y="557"/>
                    </a:lnTo>
                    <a:lnTo>
                      <a:pt x="398" y="557"/>
                    </a:lnTo>
                    <a:lnTo>
                      <a:pt x="373" y="567"/>
                    </a:lnTo>
                    <a:lnTo>
                      <a:pt x="361" y="567"/>
                    </a:lnTo>
                    <a:lnTo>
                      <a:pt x="373" y="593"/>
                    </a:lnTo>
                    <a:lnTo>
                      <a:pt x="361" y="593"/>
                    </a:lnTo>
                    <a:lnTo>
                      <a:pt x="351" y="582"/>
                    </a:lnTo>
                    <a:lnTo>
                      <a:pt x="343" y="622"/>
                    </a:lnTo>
                    <a:lnTo>
                      <a:pt x="351" y="632"/>
                    </a:lnTo>
                    <a:lnTo>
                      <a:pt x="351" y="647"/>
                    </a:lnTo>
                    <a:lnTo>
                      <a:pt x="373" y="647"/>
                    </a:lnTo>
                    <a:lnTo>
                      <a:pt x="382" y="673"/>
                    </a:lnTo>
                    <a:lnTo>
                      <a:pt x="373" y="683"/>
                    </a:lnTo>
                    <a:lnTo>
                      <a:pt x="361" y="683"/>
                    </a:lnTo>
                    <a:lnTo>
                      <a:pt x="351" y="713"/>
                    </a:lnTo>
                    <a:lnTo>
                      <a:pt x="373" y="738"/>
                    </a:lnTo>
                    <a:lnTo>
                      <a:pt x="373" y="759"/>
                    </a:lnTo>
                    <a:lnTo>
                      <a:pt x="398" y="788"/>
                    </a:lnTo>
                    <a:lnTo>
                      <a:pt x="382" y="803"/>
                    </a:lnTo>
                    <a:lnTo>
                      <a:pt x="373" y="803"/>
                    </a:lnTo>
                    <a:lnTo>
                      <a:pt x="361" y="788"/>
                    </a:lnTo>
                    <a:lnTo>
                      <a:pt x="343" y="759"/>
                    </a:lnTo>
                    <a:lnTo>
                      <a:pt x="321" y="759"/>
                    </a:lnTo>
                    <a:lnTo>
                      <a:pt x="296" y="749"/>
                    </a:lnTo>
                    <a:lnTo>
                      <a:pt x="254" y="749"/>
                    </a:lnTo>
                    <a:lnTo>
                      <a:pt x="199" y="713"/>
                    </a:lnTo>
                    <a:lnTo>
                      <a:pt x="189" y="713"/>
                    </a:lnTo>
                    <a:lnTo>
                      <a:pt x="189" y="694"/>
                    </a:lnTo>
                    <a:lnTo>
                      <a:pt x="199" y="694"/>
                    </a:lnTo>
                    <a:lnTo>
                      <a:pt x="208" y="673"/>
                    </a:lnTo>
                    <a:lnTo>
                      <a:pt x="199" y="673"/>
                    </a:lnTo>
                    <a:lnTo>
                      <a:pt x="229" y="658"/>
                    </a:lnTo>
                    <a:lnTo>
                      <a:pt x="208" y="658"/>
                    </a:lnTo>
                    <a:lnTo>
                      <a:pt x="208" y="647"/>
                    </a:lnTo>
                    <a:lnTo>
                      <a:pt x="220" y="632"/>
                    </a:lnTo>
                    <a:lnTo>
                      <a:pt x="229" y="647"/>
                    </a:lnTo>
                    <a:lnTo>
                      <a:pt x="229" y="622"/>
                    </a:lnTo>
                    <a:lnTo>
                      <a:pt x="229" y="604"/>
                    </a:lnTo>
                    <a:lnTo>
                      <a:pt x="229" y="593"/>
                    </a:lnTo>
                    <a:lnTo>
                      <a:pt x="199" y="593"/>
                    </a:lnTo>
                    <a:lnTo>
                      <a:pt x="189" y="582"/>
                    </a:lnTo>
                    <a:lnTo>
                      <a:pt x="152" y="582"/>
                    </a:lnTo>
                    <a:lnTo>
                      <a:pt x="144" y="557"/>
                    </a:lnTo>
                    <a:lnTo>
                      <a:pt x="131" y="557"/>
                    </a:lnTo>
                    <a:lnTo>
                      <a:pt x="131" y="546"/>
                    </a:lnTo>
                    <a:lnTo>
                      <a:pt x="122" y="527"/>
                    </a:lnTo>
                    <a:lnTo>
                      <a:pt x="88" y="546"/>
                    </a:lnTo>
                    <a:lnTo>
                      <a:pt x="76" y="517"/>
                    </a:lnTo>
                    <a:lnTo>
                      <a:pt x="97" y="517"/>
                    </a:lnTo>
                    <a:lnTo>
                      <a:pt x="97" y="503"/>
                    </a:lnTo>
                    <a:lnTo>
                      <a:pt x="88" y="503"/>
                    </a:lnTo>
                    <a:lnTo>
                      <a:pt x="76" y="481"/>
                    </a:lnTo>
                    <a:lnTo>
                      <a:pt x="67" y="455"/>
                    </a:lnTo>
                    <a:lnTo>
                      <a:pt x="33" y="438"/>
                    </a:lnTo>
                    <a:lnTo>
                      <a:pt x="12" y="412"/>
                    </a:lnTo>
                    <a:lnTo>
                      <a:pt x="12" y="402"/>
                    </a:lnTo>
                    <a:lnTo>
                      <a:pt x="0" y="390"/>
                    </a:lnTo>
                    <a:lnTo>
                      <a:pt x="12" y="376"/>
                    </a:lnTo>
                    <a:lnTo>
                      <a:pt x="20" y="376"/>
                    </a:lnTo>
                    <a:lnTo>
                      <a:pt x="33" y="361"/>
                    </a:lnTo>
                    <a:lnTo>
                      <a:pt x="20" y="347"/>
                    </a:lnTo>
                    <a:lnTo>
                      <a:pt x="12" y="347"/>
                    </a:lnTo>
                    <a:lnTo>
                      <a:pt x="55" y="299"/>
                    </a:lnTo>
                    <a:lnTo>
                      <a:pt x="45" y="271"/>
                    </a:lnTo>
                    <a:lnTo>
                      <a:pt x="45" y="260"/>
                    </a:lnTo>
                    <a:lnTo>
                      <a:pt x="33" y="246"/>
                    </a:lnTo>
                    <a:lnTo>
                      <a:pt x="33" y="235"/>
                    </a:lnTo>
                    <a:lnTo>
                      <a:pt x="20" y="210"/>
                    </a:lnTo>
                    <a:lnTo>
                      <a:pt x="20" y="191"/>
                    </a:lnTo>
                    <a:lnTo>
                      <a:pt x="0" y="181"/>
                    </a:lnTo>
                    <a:lnTo>
                      <a:pt x="0" y="170"/>
                    </a:lnTo>
                    <a:lnTo>
                      <a:pt x="12" y="170"/>
                    </a:lnTo>
                    <a:lnTo>
                      <a:pt x="33" y="155"/>
                    </a:lnTo>
                    <a:lnTo>
                      <a:pt x="55" y="144"/>
                    </a:lnTo>
                    <a:lnTo>
                      <a:pt x="113" y="170"/>
                    </a:lnTo>
                    <a:lnTo>
                      <a:pt x="174" y="191"/>
                    </a:lnTo>
                    <a:lnTo>
                      <a:pt x="189" y="210"/>
                    </a:lnTo>
                    <a:lnTo>
                      <a:pt x="144" y="220"/>
                    </a:lnTo>
                    <a:lnTo>
                      <a:pt x="55" y="210"/>
                    </a:lnTo>
                    <a:lnTo>
                      <a:pt x="97" y="235"/>
                    </a:lnTo>
                    <a:lnTo>
                      <a:pt x="97" y="260"/>
                    </a:lnTo>
                    <a:lnTo>
                      <a:pt x="131" y="271"/>
                    </a:lnTo>
                    <a:lnTo>
                      <a:pt x="152" y="271"/>
                    </a:lnTo>
                    <a:lnTo>
                      <a:pt x="144" y="260"/>
                    </a:lnTo>
                    <a:lnTo>
                      <a:pt x="122" y="246"/>
                    </a:lnTo>
                    <a:lnTo>
                      <a:pt x="131" y="246"/>
                    </a:lnTo>
                    <a:lnTo>
                      <a:pt x="189" y="260"/>
                    </a:lnTo>
                    <a:lnTo>
                      <a:pt x="165" y="235"/>
                    </a:lnTo>
                    <a:lnTo>
                      <a:pt x="199" y="220"/>
                    </a:lnTo>
                    <a:lnTo>
                      <a:pt x="220" y="220"/>
                    </a:lnTo>
                    <a:lnTo>
                      <a:pt x="229" y="220"/>
                    </a:lnTo>
                    <a:lnTo>
                      <a:pt x="220" y="210"/>
                    </a:lnTo>
                    <a:lnTo>
                      <a:pt x="220" y="181"/>
                    </a:lnTo>
                    <a:lnTo>
                      <a:pt x="199" y="170"/>
                    </a:lnTo>
                    <a:lnTo>
                      <a:pt x="241" y="181"/>
                    </a:lnTo>
                    <a:lnTo>
                      <a:pt x="254" y="191"/>
                    </a:lnTo>
                    <a:lnTo>
                      <a:pt x="229" y="191"/>
                    </a:lnTo>
                    <a:lnTo>
                      <a:pt x="266" y="210"/>
                    </a:lnTo>
                    <a:lnTo>
                      <a:pt x="276" y="210"/>
                    </a:lnTo>
                    <a:lnTo>
                      <a:pt x="276" y="191"/>
                    </a:lnTo>
                    <a:lnTo>
                      <a:pt x="343" y="170"/>
                    </a:lnTo>
                    <a:lnTo>
                      <a:pt x="361" y="181"/>
                    </a:lnTo>
                    <a:lnTo>
                      <a:pt x="361" y="170"/>
                    </a:lnTo>
                    <a:lnTo>
                      <a:pt x="407" y="170"/>
                    </a:lnTo>
                    <a:lnTo>
                      <a:pt x="419" y="181"/>
                    </a:lnTo>
                    <a:lnTo>
                      <a:pt x="428" y="181"/>
                    </a:lnTo>
                    <a:lnTo>
                      <a:pt x="419" y="170"/>
                    </a:lnTo>
                    <a:lnTo>
                      <a:pt x="437" y="170"/>
                    </a:lnTo>
                    <a:lnTo>
                      <a:pt x="398" y="144"/>
                    </a:lnTo>
                    <a:lnTo>
                      <a:pt x="398" y="133"/>
                    </a:lnTo>
                    <a:lnTo>
                      <a:pt x="538" y="181"/>
                    </a:lnTo>
                    <a:lnTo>
                      <a:pt x="551" y="170"/>
                    </a:lnTo>
                    <a:lnTo>
                      <a:pt x="505" y="155"/>
                    </a:lnTo>
                    <a:lnTo>
                      <a:pt x="505" y="133"/>
                    </a:lnTo>
                    <a:lnTo>
                      <a:pt x="493" y="119"/>
                    </a:lnTo>
                    <a:lnTo>
                      <a:pt x="514" y="79"/>
                    </a:lnTo>
                    <a:lnTo>
                      <a:pt x="530" y="79"/>
                    </a:lnTo>
                    <a:lnTo>
                      <a:pt x="538" y="79"/>
                    </a:lnTo>
                    <a:lnTo>
                      <a:pt x="560" y="90"/>
                    </a:lnTo>
                    <a:lnTo>
                      <a:pt x="560" y="119"/>
                    </a:lnTo>
                    <a:lnTo>
                      <a:pt x="569" y="119"/>
                    </a:lnTo>
                    <a:lnTo>
                      <a:pt x="594" y="170"/>
                    </a:lnTo>
                    <a:lnTo>
                      <a:pt x="606" y="170"/>
                    </a:lnTo>
                    <a:lnTo>
                      <a:pt x="606" y="191"/>
                    </a:lnTo>
                    <a:lnTo>
                      <a:pt x="582" y="210"/>
                    </a:lnTo>
                    <a:lnTo>
                      <a:pt x="606" y="220"/>
                    </a:lnTo>
                    <a:lnTo>
                      <a:pt x="627" y="210"/>
                    </a:lnTo>
                    <a:lnTo>
                      <a:pt x="637" y="191"/>
                    </a:lnTo>
                    <a:lnTo>
                      <a:pt x="615" y="170"/>
                    </a:lnTo>
                    <a:lnTo>
                      <a:pt x="606" y="170"/>
                    </a:lnTo>
                    <a:lnTo>
                      <a:pt x="594" y="155"/>
                    </a:lnTo>
                    <a:lnTo>
                      <a:pt x="594" y="133"/>
                    </a:lnTo>
                    <a:lnTo>
                      <a:pt x="569" y="119"/>
                    </a:lnTo>
                    <a:lnTo>
                      <a:pt x="594" y="90"/>
                    </a:lnTo>
                    <a:close/>
                  </a:path>
                </a:pathLst>
              </a:custGeom>
              <a:grpFill/>
              <a:ln w="1270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51">
                <a:extLst>
                  <a:ext uri="{FF2B5EF4-FFF2-40B4-BE49-F238E27FC236}">
                    <a16:creationId xmlns:a16="http://schemas.microsoft.com/office/drawing/2014/main" id="{7B36AD3E-ABC6-46C2-8CA4-5FB203B411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44207" y="2428236"/>
                <a:ext cx="70809" cy="132439"/>
              </a:xfrm>
              <a:custGeom>
                <a:avLst/>
                <a:gdLst/>
                <a:ahLst/>
                <a:cxnLst>
                  <a:cxn ang="0">
                    <a:pos x="0" y="101"/>
                  </a:cxn>
                  <a:cxn ang="0">
                    <a:pos x="21" y="89"/>
                  </a:cxn>
                  <a:cxn ang="0">
                    <a:pos x="41" y="35"/>
                  </a:cxn>
                  <a:cxn ang="0">
                    <a:pos x="32" y="0"/>
                  </a:cxn>
                  <a:cxn ang="0">
                    <a:pos x="41" y="0"/>
                  </a:cxn>
                  <a:cxn ang="0">
                    <a:pos x="54" y="35"/>
                  </a:cxn>
                  <a:cxn ang="0">
                    <a:pos x="54" y="71"/>
                  </a:cxn>
                  <a:cxn ang="0">
                    <a:pos x="32" y="89"/>
                  </a:cxn>
                  <a:cxn ang="0">
                    <a:pos x="32" y="101"/>
                  </a:cxn>
                  <a:cxn ang="0">
                    <a:pos x="12" y="101"/>
                  </a:cxn>
                  <a:cxn ang="0">
                    <a:pos x="0" y="101"/>
                  </a:cxn>
                </a:cxnLst>
                <a:rect l="0" t="0" r="r" b="b"/>
                <a:pathLst>
                  <a:path w="54" h="101">
                    <a:moveTo>
                      <a:pt x="0" y="101"/>
                    </a:moveTo>
                    <a:lnTo>
                      <a:pt x="21" y="89"/>
                    </a:lnTo>
                    <a:lnTo>
                      <a:pt x="41" y="35"/>
                    </a:lnTo>
                    <a:lnTo>
                      <a:pt x="32" y="0"/>
                    </a:lnTo>
                    <a:lnTo>
                      <a:pt x="41" y="0"/>
                    </a:lnTo>
                    <a:lnTo>
                      <a:pt x="54" y="35"/>
                    </a:lnTo>
                    <a:lnTo>
                      <a:pt x="54" y="71"/>
                    </a:lnTo>
                    <a:lnTo>
                      <a:pt x="32" y="89"/>
                    </a:lnTo>
                    <a:lnTo>
                      <a:pt x="32" y="101"/>
                    </a:lnTo>
                    <a:lnTo>
                      <a:pt x="12" y="101"/>
                    </a:lnTo>
                    <a:lnTo>
                      <a:pt x="0" y="10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75">
                <a:extLst>
                  <a:ext uri="{FF2B5EF4-FFF2-40B4-BE49-F238E27FC236}">
                    <a16:creationId xmlns:a16="http://schemas.microsoft.com/office/drawing/2014/main" id="{94AA9BF5-07A5-42AE-AF64-28BB8EE764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8479" y="2443970"/>
                <a:ext cx="848397" cy="439277"/>
              </a:xfrm>
              <a:custGeom>
                <a:avLst/>
                <a:gdLst/>
                <a:ahLst/>
                <a:cxnLst>
                  <a:cxn ang="0">
                    <a:pos x="634" y="165"/>
                  </a:cxn>
                  <a:cxn ang="0">
                    <a:pos x="625" y="191"/>
                  </a:cxn>
                  <a:cxn ang="0">
                    <a:pos x="594" y="227"/>
                  </a:cxn>
                  <a:cxn ang="0">
                    <a:pos x="579" y="281"/>
                  </a:cxn>
                  <a:cxn ang="0">
                    <a:pos x="557" y="291"/>
                  </a:cxn>
                  <a:cxn ang="0">
                    <a:pos x="471" y="281"/>
                  </a:cxn>
                  <a:cxn ang="0">
                    <a:pos x="459" y="306"/>
                  </a:cxn>
                  <a:cxn ang="0">
                    <a:pos x="425" y="306"/>
                  </a:cxn>
                  <a:cxn ang="0">
                    <a:pos x="394" y="335"/>
                  </a:cxn>
                  <a:cxn ang="0">
                    <a:pos x="361" y="320"/>
                  </a:cxn>
                  <a:cxn ang="0">
                    <a:pos x="339" y="291"/>
                  </a:cxn>
                  <a:cxn ang="0">
                    <a:pos x="272" y="281"/>
                  </a:cxn>
                  <a:cxn ang="0">
                    <a:pos x="162" y="245"/>
                  </a:cxn>
                  <a:cxn ang="0">
                    <a:pos x="171" y="335"/>
                  </a:cxn>
                  <a:cxn ang="0">
                    <a:pos x="130" y="306"/>
                  </a:cxn>
                  <a:cxn ang="0">
                    <a:pos x="119" y="306"/>
                  </a:cxn>
                  <a:cxn ang="0">
                    <a:pos x="106" y="291"/>
                  </a:cxn>
                  <a:cxn ang="0">
                    <a:pos x="94" y="255"/>
                  </a:cxn>
                  <a:cxn ang="0">
                    <a:pos x="94" y="227"/>
                  </a:cxn>
                  <a:cxn ang="0">
                    <a:pos x="119" y="205"/>
                  </a:cxn>
                  <a:cxn ang="0">
                    <a:pos x="75" y="191"/>
                  </a:cxn>
                  <a:cxn ang="0">
                    <a:pos x="30" y="179"/>
                  </a:cxn>
                  <a:cxn ang="0">
                    <a:pos x="8" y="165"/>
                  </a:cxn>
                  <a:cxn ang="0">
                    <a:pos x="8" y="115"/>
                  </a:cxn>
                  <a:cxn ang="0">
                    <a:pos x="30" y="126"/>
                  </a:cxn>
                  <a:cxn ang="0">
                    <a:pos x="30" y="100"/>
                  </a:cxn>
                  <a:cxn ang="0">
                    <a:pos x="64" y="90"/>
                  </a:cxn>
                  <a:cxn ang="0">
                    <a:pos x="94" y="90"/>
                  </a:cxn>
                  <a:cxn ang="0">
                    <a:pos x="119" y="100"/>
                  </a:cxn>
                  <a:cxn ang="0">
                    <a:pos x="149" y="100"/>
                  </a:cxn>
                  <a:cxn ang="0">
                    <a:pos x="195" y="100"/>
                  </a:cxn>
                  <a:cxn ang="0">
                    <a:pos x="226" y="90"/>
                  </a:cxn>
                  <a:cxn ang="0">
                    <a:pos x="207" y="61"/>
                  </a:cxn>
                  <a:cxn ang="0">
                    <a:pos x="207" y="50"/>
                  </a:cxn>
                  <a:cxn ang="0">
                    <a:pos x="195" y="35"/>
                  </a:cxn>
                  <a:cxn ang="0">
                    <a:pos x="217" y="25"/>
                  </a:cxn>
                  <a:cxn ang="0">
                    <a:pos x="303" y="14"/>
                  </a:cxn>
                  <a:cxn ang="0">
                    <a:pos x="339" y="0"/>
                  </a:cxn>
                  <a:cxn ang="0">
                    <a:pos x="348" y="25"/>
                  </a:cxn>
                  <a:cxn ang="0">
                    <a:pos x="394" y="25"/>
                  </a:cxn>
                  <a:cxn ang="0">
                    <a:pos x="404" y="35"/>
                  </a:cxn>
                  <a:cxn ang="0">
                    <a:pos x="438" y="25"/>
                  </a:cxn>
                  <a:cxn ang="0">
                    <a:pos x="515" y="100"/>
                  </a:cxn>
                  <a:cxn ang="0">
                    <a:pos x="535" y="100"/>
                  </a:cxn>
                  <a:cxn ang="0">
                    <a:pos x="612" y="126"/>
                  </a:cxn>
                  <a:cxn ang="0">
                    <a:pos x="634" y="126"/>
                  </a:cxn>
                  <a:cxn ang="0">
                    <a:pos x="647" y="155"/>
                  </a:cxn>
                </a:cxnLst>
                <a:rect l="0" t="0" r="r" b="b"/>
                <a:pathLst>
                  <a:path w="647" h="335">
                    <a:moveTo>
                      <a:pt x="647" y="155"/>
                    </a:moveTo>
                    <a:lnTo>
                      <a:pt x="634" y="165"/>
                    </a:lnTo>
                    <a:lnTo>
                      <a:pt x="634" y="191"/>
                    </a:lnTo>
                    <a:lnTo>
                      <a:pt x="625" y="191"/>
                    </a:lnTo>
                    <a:lnTo>
                      <a:pt x="594" y="191"/>
                    </a:lnTo>
                    <a:lnTo>
                      <a:pt x="594" y="227"/>
                    </a:lnTo>
                    <a:lnTo>
                      <a:pt x="570" y="245"/>
                    </a:lnTo>
                    <a:lnTo>
                      <a:pt x="579" y="281"/>
                    </a:lnTo>
                    <a:lnTo>
                      <a:pt x="579" y="306"/>
                    </a:lnTo>
                    <a:lnTo>
                      <a:pt x="557" y="291"/>
                    </a:lnTo>
                    <a:lnTo>
                      <a:pt x="493" y="291"/>
                    </a:lnTo>
                    <a:lnTo>
                      <a:pt x="471" y="281"/>
                    </a:lnTo>
                    <a:lnTo>
                      <a:pt x="471" y="291"/>
                    </a:lnTo>
                    <a:lnTo>
                      <a:pt x="459" y="306"/>
                    </a:lnTo>
                    <a:lnTo>
                      <a:pt x="425" y="291"/>
                    </a:lnTo>
                    <a:lnTo>
                      <a:pt x="425" y="306"/>
                    </a:lnTo>
                    <a:lnTo>
                      <a:pt x="416" y="320"/>
                    </a:lnTo>
                    <a:lnTo>
                      <a:pt x="394" y="335"/>
                    </a:lnTo>
                    <a:lnTo>
                      <a:pt x="361" y="335"/>
                    </a:lnTo>
                    <a:lnTo>
                      <a:pt x="361" y="320"/>
                    </a:lnTo>
                    <a:lnTo>
                      <a:pt x="348" y="320"/>
                    </a:lnTo>
                    <a:lnTo>
                      <a:pt x="339" y="291"/>
                    </a:lnTo>
                    <a:lnTo>
                      <a:pt x="318" y="270"/>
                    </a:lnTo>
                    <a:lnTo>
                      <a:pt x="272" y="281"/>
                    </a:lnTo>
                    <a:lnTo>
                      <a:pt x="207" y="227"/>
                    </a:lnTo>
                    <a:lnTo>
                      <a:pt x="162" y="245"/>
                    </a:lnTo>
                    <a:lnTo>
                      <a:pt x="186" y="335"/>
                    </a:lnTo>
                    <a:lnTo>
                      <a:pt x="171" y="335"/>
                    </a:lnTo>
                    <a:lnTo>
                      <a:pt x="140" y="306"/>
                    </a:lnTo>
                    <a:lnTo>
                      <a:pt x="130" y="306"/>
                    </a:lnTo>
                    <a:lnTo>
                      <a:pt x="119" y="320"/>
                    </a:lnTo>
                    <a:lnTo>
                      <a:pt x="119" y="306"/>
                    </a:lnTo>
                    <a:lnTo>
                      <a:pt x="119" y="291"/>
                    </a:lnTo>
                    <a:lnTo>
                      <a:pt x="106" y="291"/>
                    </a:lnTo>
                    <a:lnTo>
                      <a:pt x="85" y="255"/>
                    </a:lnTo>
                    <a:lnTo>
                      <a:pt x="94" y="255"/>
                    </a:lnTo>
                    <a:lnTo>
                      <a:pt x="85" y="245"/>
                    </a:lnTo>
                    <a:lnTo>
                      <a:pt x="94" y="227"/>
                    </a:lnTo>
                    <a:lnTo>
                      <a:pt x="140" y="227"/>
                    </a:lnTo>
                    <a:lnTo>
                      <a:pt x="119" y="205"/>
                    </a:lnTo>
                    <a:lnTo>
                      <a:pt x="94" y="191"/>
                    </a:lnTo>
                    <a:lnTo>
                      <a:pt x="75" y="191"/>
                    </a:lnTo>
                    <a:lnTo>
                      <a:pt x="39" y="205"/>
                    </a:lnTo>
                    <a:lnTo>
                      <a:pt x="30" y="179"/>
                    </a:lnTo>
                    <a:lnTo>
                      <a:pt x="8" y="179"/>
                    </a:lnTo>
                    <a:lnTo>
                      <a:pt x="8" y="165"/>
                    </a:lnTo>
                    <a:lnTo>
                      <a:pt x="0" y="155"/>
                    </a:lnTo>
                    <a:lnTo>
                      <a:pt x="8" y="115"/>
                    </a:lnTo>
                    <a:lnTo>
                      <a:pt x="17" y="126"/>
                    </a:lnTo>
                    <a:lnTo>
                      <a:pt x="30" y="126"/>
                    </a:lnTo>
                    <a:lnTo>
                      <a:pt x="17" y="100"/>
                    </a:lnTo>
                    <a:lnTo>
                      <a:pt x="30" y="100"/>
                    </a:lnTo>
                    <a:lnTo>
                      <a:pt x="55" y="90"/>
                    </a:lnTo>
                    <a:lnTo>
                      <a:pt x="64" y="90"/>
                    </a:lnTo>
                    <a:lnTo>
                      <a:pt x="75" y="79"/>
                    </a:lnTo>
                    <a:lnTo>
                      <a:pt x="94" y="90"/>
                    </a:lnTo>
                    <a:lnTo>
                      <a:pt x="119" y="115"/>
                    </a:lnTo>
                    <a:lnTo>
                      <a:pt x="119" y="100"/>
                    </a:lnTo>
                    <a:lnTo>
                      <a:pt x="130" y="100"/>
                    </a:lnTo>
                    <a:lnTo>
                      <a:pt x="149" y="100"/>
                    </a:lnTo>
                    <a:lnTo>
                      <a:pt x="171" y="100"/>
                    </a:lnTo>
                    <a:lnTo>
                      <a:pt x="195" y="100"/>
                    </a:lnTo>
                    <a:lnTo>
                      <a:pt x="217" y="100"/>
                    </a:lnTo>
                    <a:lnTo>
                      <a:pt x="226" y="90"/>
                    </a:lnTo>
                    <a:lnTo>
                      <a:pt x="195" y="79"/>
                    </a:lnTo>
                    <a:lnTo>
                      <a:pt x="207" y="61"/>
                    </a:lnTo>
                    <a:lnTo>
                      <a:pt x="195" y="61"/>
                    </a:lnTo>
                    <a:lnTo>
                      <a:pt x="207" y="50"/>
                    </a:lnTo>
                    <a:lnTo>
                      <a:pt x="207" y="35"/>
                    </a:lnTo>
                    <a:lnTo>
                      <a:pt x="195" y="35"/>
                    </a:lnTo>
                    <a:lnTo>
                      <a:pt x="195" y="25"/>
                    </a:lnTo>
                    <a:lnTo>
                      <a:pt x="217" y="25"/>
                    </a:lnTo>
                    <a:lnTo>
                      <a:pt x="272" y="14"/>
                    </a:lnTo>
                    <a:lnTo>
                      <a:pt x="303" y="14"/>
                    </a:lnTo>
                    <a:lnTo>
                      <a:pt x="303" y="0"/>
                    </a:lnTo>
                    <a:lnTo>
                      <a:pt x="339" y="0"/>
                    </a:lnTo>
                    <a:lnTo>
                      <a:pt x="348" y="14"/>
                    </a:lnTo>
                    <a:lnTo>
                      <a:pt x="348" y="25"/>
                    </a:lnTo>
                    <a:lnTo>
                      <a:pt x="370" y="25"/>
                    </a:lnTo>
                    <a:lnTo>
                      <a:pt x="394" y="25"/>
                    </a:lnTo>
                    <a:lnTo>
                      <a:pt x="394" y="35"/>
                    </a:lnTo>
                    <a:lnTo>
                      <a:pt x="404" y="35"/>
                    </a:lnTo>
                    <a:lnTo>
                      <a:pt x="425" y="25"/>
                    </a:lnTo>
                    <a:lnTo>
                      <a:pt x="438" y="25"/>
                    </a:lnTo>
                    <a:lnTo>
                      <a:pt x="471" y="50"/>
                    </a:lnTo>
                    <a:lnTo>
                      <a:pt x="515" y="100"/>
                    </a:lnTo>
                    <a:lnTo>
                      <a:pt x="526" y="90"/>
                    </a:lnTo>
                    <a:lnTo>
                      <a:pt x="535" y="100"/>
                    </a:lnTo>
                    <a:lnTo>
                      <a:pt x="570" y="100"/>
                    </a:lnTo>
                    <a:lnTo>
                      <a:pt x="612" y="126"/>
                    </a:lnTo>
                    <a:lnTo>
                      <a:pt x="625" y="136"/>
                    </a:lnTo>
                    <a:lnTo>
                      <a:pt x="634" y="126"/>
                    </a:lnTo>
                    <a:lnTo>
                      <a:pt x="647" y="136"/>
                    </a:lnTo>
                    <a:lnTo>
                      <a:pt x="647" y="155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107">
                <a:extLst>
                  <a:ext uri="{FF2B5EF4-FFF2-40B4-BE49-F238E27FC236}">
                    <a16:creationId xmlns:a16="http://schemas.microsoft.com/office/drawing/2014/main" id="{8B02FBA1-19F8-4FA8-A205-64723B58A2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11931" y="4206323"/>
                <a:ext cx="241276" cy="284546"/>
              </a:xfrm>
              <a:custGeom>
                <a:avLst/>
                <a:gdLst/>
                <a:ahLst/>
                <a:cxnLst>
                  <a:cxn ang="0">
                    <a:pos x="184" y="217"/>
                  </a:cxn>
                  <a:cxn ang="0">
                    <a:pos x="184" y="60"/>
                  </a:cxn>
                  <a:cxn ang="0">
                    <a:pos x="131" y="36"/>
                  </a:cxn>
                  <a:cxn ang="0">
                    <a:pos x="107" y="46"/>
                  </a:cxn>
                  <a:cxn ang="0">
                    <a:pos x="85" y="72"/>
                  </a:cxn>
                  <a:cxn ang="0">
                    <a:pos x="76" y="72"/>
                  </a:cxn>
                  <a:cxn ang="0">
                    <a:pos x="64" y="46"/>
                  </a:cxn>
                  <a:cxn ang="0">
                    <a:pos x="52" y="10"/>
                  </a:cxn>
                  <a:cxn ang="0">
                    <a:pos x="43" y="10"/>
                  </a:cxn>
                  <a:cxn ang="0">
                    <a:pos x="43" y="0"/>
                  </a:cxn>
                  <a:cxn ang="0">
                    <a:pos x="21" y="0"/>
                  </a:cxn>
                  <a:cxn ang="0">
                    <a:pos x="0" y="21"/>
                  </a:cxn>
                  <a:cxn ang="0">
                    <a:pos x="21" y="36"/>
                  </a:cxn>
                  <a:cxn ang="0">
                    <a:pos x="21" y="46"/>
                  </a:cxn>
                  <a:cxn ang="0">
                    <a:pos x="52" y="46"/>
                  </a:cxn>
                  <a:cxn ang="0">
                    <a:pos x="52" y="60"/>
                  </a:cxn>
                  <a:cxn ang="0">
                    <a:pos x="21" y="60"/>
                  </a:cxn>
                  <a:cxn ang="0">
                    <a:pos x="31" y="72"/>
                  </a:cxn>
                  <a:cxn ang="0">
                    <a:pos x="31" y="86"/>
                  </a:cxn>
                  <a:cxn ang="0">
                    <a:pos x="43" y="86"/>
                  </a:cxn>
                  <a:cxn ang="0">
                    <a:pos x="52" y="72"/>
                  </a:cxn>
                  <a:cxn ang="0">
                    <a:pos x="76" y="101"/>
                  </a:cxn>
                  <a:cxn ang="0">
                    <a:pos x="119" y="111"/>
                  </a:cxn>
                  <a:cxn ang="0">
                    <a:pos x="131" y="127"/>
                  </a:cxn>
                  <a:cxn ang="0">
                    <a:pos x="140" y="177"/>
                  </a:cxn>
                  <a:cxn ang="0">
                    <a:pos x="131" y="177"/>
                  </a:cxn>
                  <a:cxn ang="0">
                    <a:pos x="119" y="202"/>
                  </a:cxn>
                  <a:cxn ang="0">
                    <a:pos x="162" y="192"/>
                  </a:cxn>
                  <a:cxn ang="0">
                    <a:pos x="184" y="217"/>
                  </a:cxn>
                </a:cxnLst>
                <a:rect l="0" t="0" r="r" b="b"/>
                <a:pathLst>
                  <a:path w="184" h="217">
                    <a:moveTo>
                      <a:pt x="184" y="217"/>
                    </a:moveTo>
                    <a:lnTo>
                      <a:pt x="184" y="60"/>
                    </a:lnTo>
                    <a:lnTo>
                      <a:pt x="131" y="36"/>
                    </a:lnTo>
                    <a:lnTo>
                      <a:pt x="107" y="46"/>
                    </a:lnTo>
                    <a:lnTo>
                      <a:pt x="85" y="72"/>
                    </a:lnTo>
                    <a:lnTo>
                      <a:pt x="76" y="72"/>
                    </a:lnTo>
                    <a:lnTo>
                      <a:pt x="64" y="46"/>
                    </a:lnTo>
                    <a:lnTo>
                      <a:pt x="52" y="10"/>
                    </a:lnTo>
                    <a:lnTo>
                      <a:pt x="43" y="10"/>
                    </a:lnTo>
                    <a:lnTo>
                      <a:pt x="43" y="0"/>
                    </a:lnTo>
                    <a:lnTo>
                      <a:pt x="21" y="0"/>
                    </a:lnTo>
                    <a:lnTo>
                      <a:pt x="0" y="21"/>
                    </a:lnTo>
                    <a:lnTo>
                      <a:pt x="21" y="36"/>
                    </a:lnTo>
                    <a:lnTo>
                      <a:pt x="21" y="46"/>
                    </a:lnTo>
                    <a:lnTo>
                      <a:pt x="52" y="46"/>
                    </a:lnTo>
                    <a:lnTo>
                      <a:pt x="52" y="60"/>
                    </a:lnTo>
                    <a:lnTo>
                      <a:pt x="21" y="60"/>
                    </a:lnTo>
                    <a:lnTo>
                      <a:pt x="31" y="72"/>
                    </a:lnTo>
                    <a:lnTo>
                      <a:pt x="31" y="86"/>
                    </a:lnTo>
                    <a:lnTo>
                      <a:pt x="43" y="86"/>
                    </a:lnTo>
                    <a:lnTo>
                      <a:pt x="52" y="72"/>
                    </a:lnTo>
                    <a:lnTo>
                      <a:pt x="76" y="101"/>
                    </a:lnTo>
                    <a:lnTo>
                      <a:pt x="119" y="111"/>
                    </a:lnTo>
                    <a:lnTo>
                      <a:pt x="131" y="127"/>
                    </a:lnTo>
                    <a:lnTo>
                      <a:pt x="140" y="177"/>
                    </a:lnTo>
                    <a:lnTo>
                      <a:pt x="131" y="177"/>
                    </a:lnTo>
                    <a:lnTo>
                      <a:pt x="119" y="202"/>
                    </a:lnTo>
                    <a:lnTo>
                      <a:pt x="162" y="192"/>
                    </a:lnTo>
                    <a:lnTo>
                      <a:pt x="184" y="217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111">
                <a:extLst>
                  <a:ext uri="{FF2B5EF4-FFF2-40B4-BE49-F238E27FC236}">
                    <a16:creationId xmlns:a16="http://schemas.microsoft.com/office/drawing/2014/main" id="{E933BB32-CB17-4B1A-9148-3B5D66655B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90040" y="4063395"/>
                <a:ext cx="228163" cy="275368"/>
              </a:xfrm>
              <a:custGeom>
                <a:avLst/>
                <a:gdLst/>
                <a:ahLst/>
                <a:cxnLst>
                  <a:cxn ang="0">
                    <a:pos x="134" y="0"/>
                  </a:cxn>
                  <a:cxn ang="0">
                    <a:pos x="152" y="0"/>
                  </a:cxn>
                  <a:cxn ang="0">
                    <a:pos x="152" y="28"/>
                  </a:cxn>
                  <a:cxn ang="0">
                    <a:pos x="164" y="40"/>
                  </a:cxn>
                  <a:cxn ang="0">
                    <a:pos x="152" y="54"/>
                  </a:cxn>
                  <a:cxn ang="0">
                    <a:pos x="174" y="80"/>
                  </a:cxn>
                  <a:cxn ang="0">
                    <a:pos x="164" y="80"/>
                  </a:cxn>
                  <a:cxn ang="0">
                    <a:pos x="142" y="130"/>
                  </a:cxn>
                  <a:cxn ang="0">
                    <a:pos x="134" y="145"/>
                  </a:cxn>
                  <a:cxn ang="0">
                    <a:pos x="134" y="155"/>
                  </a:cxn>
                  <a:cxn ang="0">
                    <a:pos x="134" y="181"/>
                  </a:cxn>
                  <a:cxn ang="0">
                    <a:pos x="109" y="195"/>
                  </a:cxn>
                  <a:cxn ang="0">
                    <a:pos x="97" y="210"/>
                  </a:cxn>
                  <a:cxn ang="0">
                    <a:pos x="88" y="181"/>
                  </a:cxn>
                  <a:cxn ang="0">
                    <a:pos x="75" y="181"/>
                  </a:cxn>
                  <a:cxn ang="0">
                    <a:pos x="42" y="181"/>
                  </a:cxn>
                  <a:cxn ang="0">
                    <a:pos x="42" y="169"/>
                  </a:cxn>
                  <a:cxn ang="0">
                    <a:pos x="20" y="169"/>
                  </a:cxn>
                  <a:cxn ang="0">
                    <a:pos x="11" y="130"/>
                  </a:cxn>
                  <a:cxn ang="0">
                    <a:pos x="0" y="119"/>
                  </a:cxn>
                  <a:cxn ang="0">
                    <a:pos x="0" y="80"/>
                  </a:cxn>
                  <a:cxn ang="0">
                    <a:pos x="11" y="54"/>
                  </a:cxn>
                  <a:cxn ang="0">
                    <a:pos x="20" y="80"/>
                  </a:cxn>
                  <a:cxn ang="0">
                    <a:pos x="42" y="80"/>
                  </a:cxn>
                  <a:cxn ang="0">
                    <a:pos x="58" y="64"/>
                  </a:cxn>
                  <a:cxn ang="0">
                    <a:pos x="75" y="80"/>
                  </a:cxn>
                  <a:cxn ang="0">
                    <a:pos x="97" y="64"/>
                  </a:cxn>
                  <a:cxn ang="0">
                    <a:pos x="122" y="0"/>
                  </a:cxn>
                  <a:cxn ang="0">
                    <a:pos x="134" y="0"/>
                  </a:cxn>
                </a:cxnLst>
                <a:rect l="0" t="0" r="r" b="b"/>
                <a:pathLst>
                  <a:path w="174" h="210">
                    <a:moveTo>
                      <a:pt x="134" y="0"/>
                    </a:moveTo>
                    <a:lnTo>
                      <a:pt x="152" y="0"/>
                    </a:lnTo>
                    <a:lnTo>
                      <a:pt x="152" y="28"/>
                    </a:lnTo>
                    <a:lnTo>
                      <a:pt x="164" y="40"/>
                    </a:lnTo>
                    <a:lnTo>
                      <a:pt x="152" y="54"/>
                    </a:lnTo>
                    <a:lnTo>
                      <a:pt x="174" y="80"/>
                    </a:lnTo>
                    <a:lnTo>
                      <a:pt x="164" y="80"/>
                    </a:lnTo>
                    <a:lnTo>
                      <a:pt x="142" y="130"/>
                    </a:lnTo>
                    <a:lnTo>
                      <a:pt x="134" y="145"/>
                    </a:lnTo>
                    <a:lnTo>
                      <a:pt x="134" y="155"/>
                    </a:lnTo>
                    <a:lnTo>
                      <a:pt x="134" y="181"/>
                    </a:lnTo>
                    <a:lnTo>
                      <a:pt x="109" y="195"/>
                    </a:lnTo>
                    <a:lnTo>
                      <a:pt x="97" y="210"/>
                    </a:lnTo>
                    <a:lnTo>
                      <a:pt x="88" y="181"/>
                    </a:lnTo>
                    <a:lnTo>
                      <a:pt x="75" y="181"/>
                    </a:lnTo>
                    <a:lnTo>
                      <a:pt x="42" y="181"/>
                    </a:lnTo>
                    <a:lnTo>
                      <a:pt x="42" y="169"/>
                    </a:lnTo>
                    <a:lnTo>
                      <a:pt x="20" y="169"/>
                    </a:lnTo>
                    <a:lnTo>
                      <a:pt x="11" y="130"/>
                    </a:lnTo>
                    <a:lnTo>
                      <a:pt x="0" y="119"/>
                    </a:lnTo>
                    <a:lnTo>
                      <a:pt x="0" y="80"/>
                    </a:lnTo>
                    <a:lnTo>
                      <a:pt x="11" y="54"/>
                    </a:lnTo>
                    <a:lnTo>
                      <a:pt x="20" y="80"/>
                    </a:lnTo>
                    <a:lnTo>
                      <a:pt x="42" y="80"/>
                    </a:lnTo>
                    <a:lnTo>
                      <a:pt x="58" y="64"/>
                    </a:lnTo>
                    <a:lnTo>
                      <a:pt x="75" y="80"/>
                    </a:lnTo>
                    <a:lnTo>
                      <a:pt x="97" y="64"/>
                    </a:lnTo>
                    <a:lnTo>
                      <a:pt x="122" y="0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113">
                <a:extLst>
                  <a:ext uri="{FF2B5EF4-FFF2-40B4-BE49-F238E27FC236}">
                    <a16:creationId xmlns:a16="http://schemas.microsoft.com/office/drawing/2014/main" id="{D14B0968-ABAC-4EC0-B9BF-44A882F3CD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05776" y="3983406"/>
                <a:ext cx="233408" cy="184890"/>
              </a:xfrm>
              <a:custGeom>
                <a:avLst/>
                <a:gdLst/>
                <a:ahLst/>
                <a:cxnLst>
                  <a:cxn ang="0">
                    <a:pos x="162" y="50"/>
                  </a:cxn>
                  <a:cxn ang="0">
                    <a:pos x="140" y="60"/>
                  </a:cxn>
                  <a:cxn ang="0">
                    <a:pos x="123" y="60"/>
                  </a:cxn>
                  <a:cxn ang="0">
                    <a:pos x="110" y="60"/>
                  </a:cxn>
                  <a:cxn ang="0">
                    <a:pos x="85" y="125"/>
                  </a:cxn>
                  <a:cxn ang="0">
                    <a:pos x="64" y="141"/>
                  </a:cxn>
                  <a:cxn ang="0">
                    <a:pos x="46" y="125"/>
                  </a:cxn>
                  <a:cxn ang="0">
                    <a:pos x="31" y="141"/>
                  </a:cxn>
                  <a:cxn ang="0">
                    <a:pos x="9" y="141"/>
                  </a:cxn>
                  <a:cxn ang="0">
                    <a:pos x="0" y="115"/>
                  </a:cxn>
                  <a:cxn ang="0">
                    <a:pos x="21" y="125"/>
                  </a:cxn>
                  <a:cxn ang="0">
                    <a:pos x="31" y="89"/>
                  </a:cxn>
                  <a:cxn ang="0">
                    <a:pos x="55" y="89"/>
                  </a:cxn>
                  <a:cxn ang="0">
                    <a:pos x="76" y="50"/>
                  </a:cxn>
                  <a:cxn ang="0">
                    <a:pos x="85" y="60"/>
                  </a:cxn>
                  <a:cxn ang="0">
                    <a:pos x="98" y="60"/>
                  </a:cxn>
                  <a:cxn ang="0">
                    <a:pos x="98" y="50"/>
                  </a:cxn>
                  <a:cxn ang="0">
                    <a:pos x="98" y="36"/>
                  </a:cxn>
                  <a:cxn ang="0">
                    <a:pos x="131" y="0"/>
                  </a:cxn>
                  <a:cxn ang="0">
                    <a:pos x="140" y="14"/>
                  </a:cxn>
                  <a:cxn ang="0">
                    <a:pos x="140" y="24"/>
                  </a:cxn>
                  <a:cxn ang="0">
                    <a:pos x="178" y="36"/>
                  </a:cxn>
                  <a:cxn ang="0">
                    <a:pos x="153" y="50"/>
                  </a:cxn>
                  <a:cxn ang="0">
                    <a:pos x="162" y="50"/>
                  </a:cxn>
                </a:cxnLst>
                <a:rect l="0" t="0" r="r" b="b"/>
                <a:pathLst>
                  <a:path w="178" h="141">
                    <a:moveTo>
                      <a:pt x="162" y="50"/>
                    </a:moveTo>
                    <a:lnTo>
                      <a:pt x="140" y="60"/>
                    </a:lnTo>
                    <a:lnTo>
                      <a:pt x="123" y="60"/>
                    </a:lnTo>
                    <a:lnTo>
                      <a:pt x="110" y="60"/>
                    </a:lnTo>
                    <a:lnTo>
                      <a:pt x="85" y="125"/>
                    </a:lnTo>
                    <a:lnTo>
                      <a:pt x="64" y="141"/>
                    </a:lnTo>
                    <a:lnTo>
                      <a:pt x="46" y="125"/>
                    </a:lnTo>
                    <a:lnTo>
                      <a:pt x="31" y="141"/>
                    </a:lnTo>
                    <a:lnTo>
                      <a:pt x="9" y="141"/>
                    </a:lnTo>
                    <a:lnTo>
                      <a:pt x="0" y="115"/>
                    </a:lnTo>
                    <a:lnTo>
                      <a:pt x="21" y="125"/>
                    </a:lnTo>
                    <a:lnTo>
                      <a:pt x="31" y="89"/>
                    </a:lnTo>
                    <a:lnTo>
                      <a:pt x="55" y="89"/>
                    </a:lnTo>
                    <a:lnTo>
                      <a:pt x="76" y="50"/>
                    </a:lnTo>
                    <a:lnTo>
                      <a:pt x="85" y="60"/>
                    </a:lnTo>
                    <a:lnTo>
                      <a:pt x="98" y="60"/>
                    </a:lnTo>
                    <a:lnTo>
                      <a:pt x="98" y="50"/>
                    </a:lnTo>
                    <a:lnTo>
                      <a:pt x="98" y="36"/>
                    </a:lnTo>
                    <a:lnTo>
                      <a:pt x="131" y="0"/>
                    </a:lnTo>
                    <a:lnTo>
                      <a:pt x="140" y="14"/>
                    </a:lnTo>
                    <a:lnTo>
                      <a:pt x="140" y="24"/>
                    </a:lnTo>
                    <a:lnTo>
                      <a:pt x="178" y="36"/>
                    </a:lnTo>
                    <a:lnTo>
                      <a:pt x="153" y="50"/>
                    </a:lnTo>
                    <a:lnTo>
                      <a:pt x="162" y="5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114">
                <a:extLst>
                  <a:ext uri="{FF2B5EF4-FFF2-40B4-BE49-F238E27FC236}">
                    <a16:creationId xmlns:a16="http://schemas.microsoft.com/office/drawing/2014/main" id="{0632B8B3-9229-4C11-A11D-FDCF95B8B0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05776" y="3983406"/>
                <a:ext cx="233408" cy="184890"/>
              </a:xfrm>
              <a:custGeom>
                <a:avLst/>
                <a:gdLst/>
                <a:ahLst/>
                <a:cxnLst>
                  <a:cxn ang="0">
                    <a:pos x="162" y="50"/>
                  </a:cxn>
                  <a:cxn ang="0">
                    <a:pos x="140" y="60"/>
                  </a:cxn>
                  <a:cxn ang="0">
                    <a:pos x="123" y="60"/>
                  </a:cxn>
                  <a:cxn ang="0">
                    <a:pos x="110" y="60"/>
                  </a:cxn>
                  <a:cxn ang="0">
                    <a:pos x="85" y="125"/>
                  </a:cxn>
                  <a:cxn ang="0">
                    <a:pos x="64" y="141"/>
                  </a:cxn>
                  <a:cxn ang="0">
                    <a:pos x="46" y="125"/>
                  </a:cxn>
                  <a:cxn ang="0">
                    <a:pos x="31" y="141"/>
                  </a:cxn>
                  <a:cxn ang="0">
                    <a:pos x="9" y="141"/>
                  </a:cxn>
                  <a:cxn ang="0">
                    <a:pos x="0" y="115"/>
                  </a:cxn>
                  <a:cxn ang="0">
                    <a:pos x="21" y="125"/>
                  </a:cxn>
                  <a:cxn ang="0">
                    <a:pos x="31" y="89"/>
                  </a:cxn>
                  <a:cxn ang="0">
                    <a:pos x="55" y="89"/>
                  </a:cxn>
                  <a:cxn ang="0">
                    <a:pos x="76" y="50"/>
                  </a:cxn>
                  <a:cxn ang="0">
                    <a:pos x="85" y="60"/>
                  </a:cxn>
                  <a:cxn ang="0">
                    <a:pos x="98" y="60"/>
                  </a:cxn>
                  <a:cxn ang="0">
                    <a:pos x="98" y="50"/>
                  </a:cxn>
                  <a:cxn ang="0">
                    <a:pos x="98" y="36"/>
                  </a:cxn>
                  <a:cxn ang="0">
                    <a:pos x="131" y="0"/>
                  </a:cxn>
                  <a:cxn ang="0">
                    <a:pos x="140" y="14"/>
                  </a:cxn>
                  <a:cxn ang="0">
                    <a:pos x="140" y="24"/>
                  </a:cxn>
                  <a:cxn ang="0">
                    <a:pos x="178" y="36"/>
                  </a:cxn>
                  <a:cxn ang="0">
                    <a:pos x="153" y="50"/>
                  </a:cxn>
                  <a:cxn ang="0">
                    <a:pos x="162" y="50"/>
                  </a:cxn>
                </a:cxnLst>
                <a:rect l="0" t="0" r="r" b="b"/>
                <a:pathLst>
                  <a:path w="178" h="141">
                    <a:moveTo>
                      <a:pt x="162" y="50"/>
                    </a:moveTo>
                    <a:lnTo>
                      <a:pt x="140" y="60"/>
                    </a:lnTo>
                    <a:lnTo>
                      <a:pt x="123" y="60"/>
                    </a:lnTo>
                    <a:lnTo>
                      <a:pt x="110" y="60"/>
                    </a:lnTo>
                    <a:lnTo>
                      <a:pt x="85" y="125"/>
                    </a:lnTo>
                    <a:lnTo>
                      <a:pt x="64" y="141"/>
                    </a:lnTo>
                    <a:lnTo>
                      <a:pt x="46" y="125"/>
                    </a:lnTo>
                    <a:lnTo>
                      <a:pt x="31" y="141"/>
                    </a:lnTo>
                    <a:lnTo>
                      <a:pt x="9" y="141"/>
                    </a:lnTo>
                    <a:lnTo>
                      <a:pt x="0" y="115"/>
                    </a:lnTo>
                    <a:lnTo>
                      <a:pt x="21" y="125"/>
                    </a:lnTo>
                    <a:lnTo>
                      <a:pt x="31" y="89"/>
                    </a:lnTo>
                    <a:lnTo>
                      <a:pt x="55" y="89"/>
                    </a:lnTo>
                    <a:lnTo>
                      <a:pt x="76" y="50"/>
                    </a:lnTo>
                    <a:lnTo>
                      <a:pt x="85" y="60"/>
                    </a:lnTo>
                    <a:lnTo>
                      <a:pt x="98" y="60"/>
                    </a:lnTo>
                    <a:lnTo>
                      <a:pt x="98" y="50"/>
                    </a:lnTo>
                    <a:lnTo>
                      <a:pt x="98" y="36"/>
                    </a:lnTo>
                    <a:lnTo>
                      <a:pt x="131" y="0"/>
                    </a:lnTo>
                    <a:lnTo>
                      <a:pt x="140" y="14"/>
                    </a:lnTo>
                    <a:lnTo>
                      <a:pt x="140" y="24"/>
                    </a:lnTo>
                    <a:lnTo>
                      <a:pt x="178" y="36"/>
                    </a:lnTo>
                    <a:lnTo>
                      <a:pt x="153" y="50"/>
                    </a:lnTo>
                    <a:lnTo>
                      <a:pt x="162" y="5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115">
                <a:extLst>
                  <a:ext uri="{FF2B5EF4-FFF2-40B4-BE49-F238E27FC236}">
                    <a16:creationId xmlns:a16="http://schemas.microsoft.com/office/drawing/2014/main" id="{E224236E-542E-4C66-8BFA-28FE7C31D0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44206" y="3301544"/>
                <a:ext cx="215050" cy="594007"/>
              </a:xfrm>
              <a:custGeom>
                <a:avLst/>
                <a:gdLst/>
                <a:ahLst/>
                <a:cxnLst>
                  <a:cxn ang="0">
                    <a:pos x="151" y="387"/>
                  </a:cxn>
                  <a:cxn ang="0">
                    <a:pos x="130" y="453"/>
                  </a:cxn>
                  <a:cxn ang="0">
                    <a:pos x="143" y="413"/>
                  </a:cxn>
                  <a:cxn ang="0">
                    <a:pos x="130" y="387"/>
                  </a:cxn>
                  <a:cxn ang="0">
                    <a:pos x="143" y="376"/>
                  </a:cxn>
                  <a:cxn ang="0">
                    <a:pos x="109" y="286"/>
                  </a:cxn>
                  <a:cxn ang="0">
                    <a:pos x="96" y="272"/>
                  </a:cxn>
                  <a:cxn ang="0">
                    <a:pos x="76" y="297"/>
                  </a:cxn>
                  <a:cxn ang="0">
                    <a:pos x="42" y="286"/>
                  </a:cxn>
                  <a:cxn ang="0">
                    <a:pos x="54" y="261"/>
                  </a:cxn>
                  <a:cxn ang="0">
                    <a:pos x="42" y="220"/>
                  </a:cxn>
                  <a:cxn ang="0">
                    <a:pos x="33" y="220"/>
                  </a:cxn>
                  <a:cxn ang="0">
                    <a:pos x="21" y="196"/>
                  </a:cxn>
                  <a:cxn ang="0">
                    <a:pos x="0" y="167"/>
                  </a:cxn>
                  <a:cxn ang="0">
                    <a:pos x="0" y="141"/>
                  </a:cxn>
                  <a:cxn ang="0">
                    <a:pos x="12" y="141"/>
                  </a:cxn>
                  <a:cxn ang="0">
                    <a:pos x="12" y="105"/>
                  </a:cxn>
                  <a:cxn ang="0">
                    <a:pos x="21" y="105"/>
                  </a:cxn>
                  <a:cxn ang="0">
                    <a:pos x="33" y="40"/>
                  </a:cxn>
                  <a:cxn ang="0">
                    <a:pos x="54" y="14"/>
                  </a:cxn>
                  <a:cxn ang="0">
                    <a:pos x="67" y="14"/>
                  </a:cxn>
                  <a:cxn ang="0">
                    <a:pos x="67" y="0"/>
                  </a:cxn>
                  <a:cxn ang="0">
                    <a:pos x="87" y="0"/>
                  </a:cxn>
                  <a:cxn ang="0">
                    <a:pos x="96" y="28"/>
                  </a:cxn>
                  <a:cxn ang="0">
                    <a:pos x="87" y="105"/>
                  </a:cxn>
                  <a:cxn ang="0">
                    <a:pos x="109" y="94"/>
                  </a:cxn>
                  <a:cxn ang="0">
                    <a:pos x="109" y="119"/>
                  </a:cxn>
                  <a:cxn ang="0">
                    <a:pos x="121" y="119"/>
                  </a:cxn>
                  <a:cxn ang="0">
                    <a:pos x="121" y="141"/>
                  </a:cxn>
                  <a:cxn ang="0">
                    <a:pos x="143" y="155"/>
                  </a:cxn>
                  <a:cxn ang="0">
                    <a:pos x="164" y="155"/>
                  </a:cxn>
                  <a:cxn ang="0">
                    <a:pos x="143" y="184"/>
                  </a:cxn>
                  <a:cxn ang="0">
                    <a:pos x="109" y="206"/>
                  </a:cxn>
                  <a:cxn ang="0">
                    <a:pos x="109" y="232"/>
                  </a:cxn>
                  <a:cxn ang="0">
                    <a:pos x="130" y="286"/>
                  </a:cxn>
                  <a:cxn ang="0">
                    <a:pos x="121" y="322"/>
                  </a:cxn>
                  <a:cxn ang="0">
                    <a:pos x="143" y="337"/>
                  </a:cxn>
                  <a:cxn ang="0">
                    <a:pos x="151" y="387"/>
                  </a:cxn>
                </a:cxnLst>
                <a:rect l="0" t="0" r="r" b="b"/>
                <a:pathLst>
                  <a:path w="164" h="453">
                    <a:moveTo>
                      <a:pt x="151" y="387"/>
                    </a:moveTo>
                    <a:lnTo>
                      <a:pt x="130" y="453"/>
                    </a:lnTo>
                    <a:lnTo>
                      <a:pt x="143" y="413"/>
                    </a:lnTo>
                    <a:lnTo>
                      <a:pt x="130" y="387"/>
                    </a:lnTo>
                    <a:lnTo>
                      <a:pt x="143" y="376"/>
                    </a:lnTo>
                    <a:lnTo>
                      <a:pt x="109" y="286"/>
                    </a:lnTo>
                    <a:lnTo>
                      <a:pt x="96" y="272"/>
                    </a:lnTo>
                    <a:lnTo>
                      <a:pt x="76" y="297"/>
                    </a:lnTo>
                    <a:lnTo>
                      <a:pt x="42" y="286"/>
                    </a:lnTo>
                    <a:lnTo>
                      <a:pt x="54" y="261"/>
                    </a:lnTo>
                    <a:lnTo>
                      <a:pt x="42" y="220"/>
                    </a:lnTo>
                    <a:lnTo>
                      <a:pt x="33" y="220"/>
                    </a:lnTo>
                    <a:lnTo>
                      <a:pt x="21" y="196"/>
                    </a:lnTo>
                    <a:lnTo>
                      <a:pt x="0" y="167"/>
                    </a:lnTo>
                    <a:lnTo>
                      <a:pt x="0" y="141"/>
                    </a:lnTo>
                    <a:lnTo>
                      <a:pt x="12" y="141"/>
                    </a:lnTo>
                    <a:lnTo>
                      <a:pt x="12" y="105"/>
                    </a:lnTo>
                    <a:lnTo>
                      <a:pt x="21" y="105"/>
                    </a:lnTo>
                    <a:lnTo>
                      <a:pt x="33" y="40"/>
                    </a:lnTo>
                    <a:lnTo>
                      <a:pt x="54" y="14"/>
                    </a:lnTo>
                    <a:lnTo>
                      <a:pt x="67" y="14"/>
                    </a:lnTo>
                    <a:lnTo>
                      <a:pt x="67" y="0"/>
                    </a:lnTo>
                    <a:lnTo>
                      <a:pt x="87" y="0"/>
                    </a:lnTo>
                    <a:lnTo>
                      <a:pt x="96" y="28"/>
                    </a:lnTo>
                    <a:lnTo>
                      <a:pt x="87" y="105"/>
                    </a:lnTo>
                    <a:lnTo>
                      <a:pt x="109" y="94"/>
                    </a:lnTo>
                    <a:lnTo>
                      <a:pt x="109" y="119"/>
                    </a:lnTo>
                    <a:lnTo>
                      <a:pt x="121" y="119"/>
                    </a:lnTo>
                    <a:lnTo>
                      <a:pt x="121" y="141"/>
                    </a:lnTo>
                    <a:lnTo>
                      <a:pt x="143" y="155"/>
                    </a:lnTo>
                    <a:lnTo>
                      <a:pt x="164" y="155"/>
                    </a:lnTo>
                    <a:lnTo>
                      <a:pt x="143" y="184"/>
                    </a:lnTo>
                    <a:lnTo>
                      <a:pt x="109" y="206"/>
                    </a:lnTo>
                    <a:lnTo>
                      <a:pt x="109" y="232"/>
                    </a:lnTo>
                    <a:lnTo>
                      <a:pt x="130" y="286"/>
                    </a:lnTo>
                    <a:lnTo>
                      <a:pt x="121" y="322"/>
                    </a:lnTo>
                    <a:lnTo>
                      <a:pt x="143" y="337"/>
                    </a:lnTo>
                    <a:lnTo>
                      <a:pt x="151" y="387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117">
                <a:extLst>
                  <a:ext uri="{FF2B5EF4-FFF2-40B4-BE49-F238E27FC236}">
                    <a16:creationId xmlns:a16="http://schemas.microsoft.com/office/drawing/2014/main" id="{1C542539-CB6B-4A05-BB70-DDC8F38D2D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88447" y="3546752"/>
                <a:ext cx="187513" cy="468124"/>
              </a:xfrm>
              <a:custGeom>
                <a:avLst/>
                <a:gdLst/>
                <a:ahLst/>
                <a:cxnLst>
                  <a:cxn ang="0">
                    <a:pos x="63" y="331"/>
                  </a:cxn>
                  <a:cxn ang="0">
                    <a:pos x="63" y="345"/>
                  </a:cxn>
                  <a:cxn ang="0">
                    <a:pos x="33" y="292"/>
                  </a:cxn>
                  <a:cxn ang="0">
                    <a:pos x="33" y="306"/>
                  </a:cxn>
                  <a:cxn ang="0">
                    <a:pos x="21" y="280"/>
                  </a:cxn>
                  <a:cxn ang="0">
                    <a:pos x="21" y="266"/>
                  </a:cxn>
                  <a:cxn ang="0">
                    <a:pos x="42" y="201"/>
                  </a:cxn>
                  <a:cxn ang="0">
                    <a:pos x="33" y="151"/>
                  </a:cxn>
                  <a:cxn ang="0">
                    <a:pos x="12" y="136"/>
                  </a:cxn>
                  <a:cxn ang="0">
                    <a:pos x="21" y="100"/>
                  </a:cxn>
                  <a:cxn ang="0">
                    <a:pos x="0" y="46"/>
                  </a:cxn>
                  <a:cxn ang="0">
                    <a:pos x="0" y="21"/>
                  </a:cxn>
                  <a:cxn ang="0">
                    <a:pos x="33" y="0"/>
                  </a:cxn>
                  <a:cxn ang="0">
                    <a:pos x="42" y="10"/>
                  </a:cxn>
                  <a:cxn ang="0">
                    <a:pos x="54" y="21"/>
                  </a:cxn>
                  <a:cxn ang="0">
                    <a:pos x="54" y="60"/>
                  </a:cxn>
                  <a:cxn ang="0">
                    <a:pos x="79" y="46"/>
                  </a:cxn>
                  <a:cxn ang="0">
                    <a:pos x="88" y="60"/>
                  </a:cxn>
                  <a:cxn ang="0">
                    <a:pos x="97" y="46"/>
                  </a:cxn>
                  <a:cxn ang="0">
                    <a:pos x="118" y="75"/>
                  </a:cxn>
                  <a:cxn ang="0">
                    <a:pos x="130" y="100"/>
                  </a:cxn>
                  <a:cxn ang="0">
                    <a:pos x="143" y="125"/>
                  </a:cxn>
                  <a:cxn ang="0">
                    <a:pos x="143" y="151"/>
                  </a:cxn>
                  <a:cxn ang="0">
                    <a:pos x="97" y="151"/>
                  </a:cxn>
                  <a:cxn ang="0">
                    <a:pos x="88" y="175"/>
                  </a:cxn>
                  <a:cxn ang="0">
                    <a:pos x="97" y="201"/>
                  </a:cxn>
                  <a:cxn ang="0">
                    <a:pos x="88" y="191"/>
                  </a:cxn>
                  <a:cxn ang="0">
                    <a:pos x="63" y="191"/>
                  </a:cxn>
                  <a:cxn ang="0">
                    <a:pos x="63" y="175"/>
                  </a:cxn>
                  <a:cxn ang="0">
                    <a:pos x="42" y="175"/>
                  </a:cxn>
                  <a:cxn ang="0">
                    <a:pos x="54" y="201"/>
                  </a:cxn>
                  <a:cxn ang="0">
                    <a:pos x="42" y="241"/>
                  </a:cxn>
                  <a:cxn ang="0">
                    <a:pos x="42" y="266"/>
                  </a:cxn>
                  <a:cxn ang="0">
                    <a:pos x="54" y="266"/>
                  </a:cxn>
                  <a:cxn ang="0">
                    <a:pos x="63" y="316"/>
                  </a:cxn>
                  <a:cxn ang="0">
                    <a:pos x="88" y="331"/>
                  </a:cxn>
                  <a:cxn ang="0">
                    <a:pos x="97" y="345"/>
                  </a:cxn>
                  <a:cxn ang="0">
                    <a:pos x="88" y="357"/>
                  </a:cxn>
                  <a:cxn ang="0">
                    <a:pos x="79" y="357"/>
                  </a:cxn>
                  <a:cxn ang="0">
                    <a:pos x="79" y="345"/>
                  </a:cxn>
                  <a:cxn ang="0">
                    <a:pos x="63" y="331"/>
                  </a:cxn>
                </a:cxnLst>
                <a:rect l="0" t="0" r="r" b="b"/>
                <a:pathLst>
                  <a:path w="143" h="357">
                    <a:moveTo>
                      <a:pt x="63" y="331"/>
                    </a:moveTo>
                    <a:lnTo>
                      <a:pt x="63" y="345"/>
                    </a:lnTo>
                    <a:lnTo>
                      <a:pt x="33" y="292"/>
                    </a:lnTo>
                    <a:lnTo>
                      <a:pt x="33" y="306"/>
                    </a:lnTo>
                    <a:lnTo>
                      <a:pt x="21" y="280"/>
                    </a:lnTo>
                    <a:lnTo>
                      <a:pt x="21" y="266"/>
                    </a:lnTo>
                    <a:lnTo>
                      <a:pt x="42" y="201"/>
                    </a:lnTo>
                    <a:lnTo>
                      <a:pt x="33" y="151"/>
                    </a:lnTo>
                    <a:lnTo>
                      <a:pt x="12" y="136"/>
                    </a:lnTo>
                    <a:lnTo>
                      <a:pt x="21" y="100"/>
                    </a:lnTo>
                    <a:lnTo>
                      <a:pt x="0" y="46"/>
                    </a:lnTo>
                    <a:lnTo>
                      <a:pt x="0" y="21"/>
                    </a:lnTo>
                    <a:lnTo>
                      <a:pt x="33" y="0"/>
                    </a:lnTo>
                    <a:lnTo>
                      <a:pt x="42" y="10"/>
                    </a:lnTo>
                    <a:lnTo>
                      <a:pt x="54" y="21"/>
                    </a:lnTo>
                    <a:lnTo>
                      <a:pt x="54" y="60"/>
                    </a:lnTo>
                    <a:lnTo>
                      <a:pt x="79" y="46"/>
                    </a:lnTo>
                    <a:lnTo>
                      <a:pt x="88" y="60"/>
                    </a:lnTo>
                    <a:lnTo>
                      <a:pt x="97" y="46"/>
                    </a:lnTo>
                    <a:lnTo>
                      <a:pt x="118" y="75"/>
                    </a:lnTo>
                    <a:lnTo>
                      <a:pt x="130" y="100"/>
                    </a:lnTo>
                    <a:lnTo>
                      <a:pt x="143" y="125"/>
                    </a:lnTo>
                    <a:lnTo>
                      <a:pt x="143" y="151"/>
                    </a:lnTo>
                    <a:lnTo>
                      <a:pt x="97" y="151"/>
                    </a:lnTo>
                    <a:lnTo>
                      <a:pt x="88" y="175"/>
                    </a:lnTo>
                    <a:lnTo>
                      <a:pt x="97" y="201"/>
                    </a:lnTo>
                    <a:lnTo>
                      <a:pt x="88" y="191"/>
                    </a:lnTo>
                    <a:lnTo>
                      <a:pt x="63" y="191"/>
                    </a:lnTo>
                    <a:lnTo>
                      <a:pt x="63" y="175"/>
                    </a:lnTo>
                    <a:lnTo>
                      <a:pt x="42" y="175"/>
                    </a:lnTo>
                    <a:lnTo>
                      <a:pt x="54" y="201"/>
                    </a:lnTo>
                    <a:lnTo>
                      <a:pt x="42" y="241"/>
                    </a:lnTo>
                    <a:lnTo>
                      <a:pt x="42" y="266"/>
                    </a:lnTo>
                    <a:lnTo>
                      <a:pt x="54" y="266"/>
                    </a:lnTo>
                    <a:lnTo>
                      <a:pt x="63" y="316"/>
                    </a:lnTo>
                    <a:lnTo>
                      <a:pt x="88" y="331"/>
                    </a:lnTo>
                    <a:lnTo>
                      <a:pt x="97" y="345"/>
                    </a:lnTo>
                    <a:lnTo>
                      <a:pt x="88" y="357"/>
                    </a:lnTo>
                    <a:lnTo>
                      <a:pt x="79" y="357"/>
                    </a:lnTo>
                    <a:lnTo>
                      <a:pt x="79" y="345"/>
                    </a:lnTo>
                    <a:lnTo>
                      <a:pt x="63" y="33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119">
                <a:extLst>
                  <a:ext uri="{FF2B5EF4-FFF2-40B4-BE49-F238E27FC236}">
                    <a16:creationId xmlns:a16="http://schemas.microsoft.com/office/drawing/2014/main" id="{DEE2A8C3-DF36-46B8-BF73-83D894E1BF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2368" y="3983406"/>
                <a:ext cx="103591" cy="166532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60"/>
                  </a:cxn>
                  <a:cxn ang="0">
                    <a:pos x="24" y="89"/>
                  </a:cxn>
                  <a:cxn ang="0">
                    <a:pos x="54" y="127"/>
                  </a:cxn>
                  <a:cxn ang="0">
                    <a:pos x="79" y="127"/>
                  </a:cxn>
                  <a:cxn ang="0">
                    <a:pos x="54" y="89"/>
                  </a:cxn>
                  <a:cxn ang="0">
                    <a:pos x="54" y="50"/>
                  </a:cxn>
                  <a:cxn ang="0">
                    <a:pos x="33" y="14"/>
                  </a:cxn>
                  <a:cxn ang="0">
                    <a:pos x="24" y="24"/>
                  </a:cxn>
                  <a:cxn ang="0">
                    <a:pos x="15" y="24"/>
                  </a:cxn>
                  <a:cxn ang="0">
                    <a:pos x="15" y="14"/>
                  </a:cxn>
                  <a:cxn ang="0">
                    <a:pos x="0" y="0"/>
                  </a:cxn>
                  <a:cxn ang="0">
                    <a:pos x="0" y="14"/>
                  </a:cxn>
                </a:cxnLst>
                <a:rect l="0" t="0" r="r" b="b"/>
                <a:pathLst>
                  <a:path w="79" h="127">
                    <a:moveTo>
                      <a:pt x="0" y="14"/>
                    </a:moveTo>
                    <a:lnTo>
                      <a:pt x="0" y="60"/>
                    </a:lnTo>
                    <a:lnTo>
                      <a:pt x="24" y="89"/>
                    </a:lnTo>
                    <a:lnTo>
                      <a:pt x="54" y="127"/>
                    </a:lnTo>
                    <a:lnTo>
                      <a:pt x="79" y="127"/>
                    </a:lnTo>
                    <a:lnTo>
                      <a:pt x="54" y="89"/>
                    </a:lnTo>
                    <a:lnTo>
                      <a:pt x="54" y="50"/>
                    </a:lnTo>
                    <a:lnTo>
                      <a:pt x="33" y="14"/>
                    </a:lnTo>
                    <a:lnTo>
                      <a:pt x="24" y="24"/>
                    </a:lnTo>
                    <a:lnTo>
                      <a:pt x="15" y="24"/>
                    </a:lnTo>
                    <a:lnTo>
                      <a:pt x="15" y="14"/>
                    </a:lnTo>
                    <a:lnTo>
                      <a:pt x="0" y="0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121">
                <a:extLst>
                  <a:ext uri="{FF2B5EF4-FFF2-40B4-BE49-F238E27FC236}">
                    <a16:creationId xmlns:a16="http://schemas.microsoft.com/office/drawing/2014/main" id="{D1EBA680-EF34-4E2C-A799-E1A862A5A8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2368" y="3458897"/>
                <a:ext cx="204559" cy="456323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15" y="11"/>
                  </a:cxn>
                  <a:cxn ang="0">
                    <a:pos x="54" y="0"/>
                  </a:cxn>
                  <a:cxn ang="0">
                    <a:pos x="79" y="11"/>
                  </a:cxn>
                  <a:cxn ang="0">
                    <a:pos x="91" y="21"/>
                  </a:cxn>
                  <a:cxn ang="0">
                    <a:pos x="109" y="36"/>
                  </a:cxn>
                  <a:cxn ang="0">
                    <a:pos x="91" y="47"/>
                  </a:cxn>
                  <a:cxn ang="0">
                    <a:pos x="79" y="76"/>
                  </a:cxn>
                  <a:cxn ang="0">
                    <a:pos x="67" y="102"/>
                  </a:cxn>
                  <a:cxn ang="0">
                    <a:pos x="79" y="112"/>
                  </a:cxn>
                  <a:cxn ang="0">
                    <a:pos x="146" y="192"/>
                  </a:cxn>
                  <a:cxn ang="0">
                    <a:pos x="156" y="232"/>
                  </a:cxn>
                  <a:cxn ang="0">
                    <a:pos x="156" y="282"/>
                  </a:cxn>
                  <a:cxn ang="0">
                    <a:pos x="121" y="308"/>
                  </a:cxn>
                  <a:cxn ang="0">
                    <a:pos x="109" y="308"/>
                  </a:cxn>
                  <a:cxn ang="0">
                    <a:pos x="109" y="333"/>
                  </a:cxn>
                  <a:cxn ang="0">
                    <a:pos x="79" y="348"/>
                  </a:cxn>
                  <a:cxn ang="0">
                    <a:pos x="79" y="323"/>
                  </a:cxn>
                  <a:cxn ang="0">
                    <a:pos x="67" y="308"/>
                  </a:cxn>
                  <a:cxn ang="0">
                    <a:pos x="91" y="294"/>
                  </a:cxn>
                  <a:cxn ang="0">
                    <a:pos x="101" y="282"/>
                  </a:cxn>
                  <a:cxn ang="0">
                    <a:pos x="121" y="258"/>
                  </a:cxn>
                  <a:cxn ang="0">
                    <a:pos x="121" y="203"/>
                  </a:cxn>
                  <a:cxn ang="0">
                    <a:pos x="109" y="177"/>
                  </a:cxn>
                  <a:cxn ang="0">
                    <a:pos x="91" y="152"/>
                  </a:cxn>
                  <a:cxn ang="0">
                    <a:pos x="91" y="141"/>
                  </a:cxn>
                  <a:cxn ang="0">
                    <a:pos x="45" y="86"/>
                  </a:cxn>
                  <a:cxn ang="0">
                    <a:pos x="54" y="76"/>
                  </a:cxn>
                  <a:cxn ang="0">
                    <a:pos x="45" y="66"/>
                  </a:cxn>
                  <a:cxn ang="0">
                    <a:pos x="24" y="47"/>
                  </a:cxn>
                  <a:cxn ang="0">
                    <a:pos x="0" y="11"/>
                  </a:cxn>
                </a:cxnLst>
                <a:rect l="0" t="0" r="r" b="b"/>
                <a:pathLst>
                  <a:path w="156" h="348">
                    <a:moveTo>
                      <a:pt x="0" y="11"/>
                    </a:moveTo>
                    <a:lnTo>
                      <a:pt x="15" y="11"/>
                    </a:lnTo>
                    <a:lnTo>
                      <a:pt x="54" y="0"/>
                    </a:lnTo>
                    <a:lnTo>
                      <a:pt x="79" y="11"/>
                    </a:lnTo>
                    <a:lnTo>
                      <a:pt x="91" y="21"/>
                    </a:lnTo>
                    <a:lnTo>
                      <a:pt x="109" y="36"/>
                    </a:lnTo>
                    <a:lnTo>
                      <a:pt x="91" y="47"/>
                    </a:lnTo>
                    <a:lnTo>
                      <a:pt x="79" y="76"/>
                    </a:lnTo>
                    <a:lnTo>
                      <a:pt x="67" y="102"/>
                    </a:lnTo>
                    <a:lnTo>
                      <a:pt x="79" y="112"/>
                    </a:lnTo>
                    <a:lnTo>
                      <a:pt x="146" y="192"/>
                    </a:lnTo>
                    <a:lnTo>
                      <a:pt x="156" y="232"/>
                    </a:lnTo>
                    <a:lnTo>
                      <a:pt x="156" y="282"/>
                    </a:lnTo>
                    <a:lnTo>
                      <a:pt x="121" y="308"/>
                    </a:lnTo>
                    <a:lnTo>
                      <a:pt x="109" y="308"/>
                    </a:lnTo>
                    <a:lnTo>
                      <a:pt x="109" y="333"/>
                    </a:lnTo>
                    <a:lnTo>
                      <a:pt x="79" y="348"/>
                    </a:lnTo>
                    <a:lnTo>
                      <a:pt x="79" y="323"/>
                    </a:lnTo>
                    <a:lnTo>
                      <a:pt x="67" y="308"/>
                    </a:lnTo>
                    <a:lnTo>
                      <a:pt x="91" y="294"/>
                    </a:lnTo>
                    <a:lnTo>
                      <a:pt x="101" y="282"/>
                    </a:lnTo>
                    <a:lnTo>
                      <a:pt x="121" y="258"/>
                    </a:lnTo>
                    <a:lnTo>
                      <a:pt x="121" y="203"/>
                    </a:lnTo>
                    <a:lnTo>
                      <a:pt x="109" y="177"/>
                    </a:lnTo>
                    <a:lnTo>
                      <a:pt x="91" y="152"/>
                    </a:lnTo>
                    <a:lnTo>
                      <a:pt x="91" y="141"/>
                    </a:lnTo>
                    <a:lnTo>
                      <a:pt x="45" y="86"/>
                    </a:lnTo>
                    <a:lnTo>
                      <a:pt x="54" y="76"/>
                    </a:lnTo>
                    <a:lnTo>
                      <a:pt x="45" y="66"/>
                    </a:lnTo>
                    <a:lnTo>
                      <a:pt x="24" y="47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122">
                <a:extLst>
                  <a:ext uri="{FF2B5EF4-FFF2-40B4-BE49-F238E27FC236}">
                    <a16:creationId xmlns:a16="http://schemas.microsoft.com/office/drawing/2014/main" id="{A37A400E-9592-4DAF-ACC0-930653B70B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2368" y="3458897"/>
                <a:ext cx="204559" cy="456323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15" y="11"/>
                  </a:cxn>
                  <a:cxn ang="0">
                    <a:pos x="54" y="0"/>
                  </a:cxn>
                  <a:cxn ang="0">
                    <a:pos x="79" y="11"/>
                  </a:cxn>
                  <a:cxn ang="0">
                    <a:pos x="91" y="21"/>
                  </a:cxn>
                  <a:cxn ang="0">
                    <a:pos x="109" y="36"/>
                  </a:cxn>
                  <a:cxn ang="0">
                    <a:pos x="91" y="47"/>
                  </a:cxn>
                  <a:cxn ang="0">
                    <a:pos x="79" y="76"/>
                  </a:cxn>
                  <a:cxn ang="0">
                    <a:pos x="67" y="102"/>
                  </a:cxn>
                  <a:cxn ang="0">
                    <a:pos x="79" y="112"/>
                  </a:cxn>
                  <a:cxn ang="0">
                    <a:pos x="146" y="192"/>
                  </a:cxn>
                  <a:cxn ang="0">
                    <a:pos x="156" y="232"/>
                  </a:cxn>
                  <a:cxn ang="0">
                    <a:pos x="156" y="282"/>
                  </a:cxn>
                  <a:cxn ang="0">
                    <a:pos x="121" y="308"/>
                  </a:cxn>
                  <a:cxn ang="0">
                    <a:pos x="109" y="308"/>
                  </a:cxn>
                  <a:cxn ang="0">
                    <a:pos x="109" y="333"/>
                  </a:cxn>
                  <a:cxn ang="0">
                    <a:pos x="79" y="348"/>
                  </a:cxn>
                  <a:cxn ang="0">
                    <a:pos x="79" y="323"/>
                  </a:cxn>
                  <a:cxn ang="0">
                    <a:pos x="67" y="308"/>
                  </a:cxn>
                  <a:cxn ang="0">
                    <a:pos x="91" y="294"/>
                  </a:cxn>
                  <a:cxn ang="0">
                    <a:pos x="101" y="282"/>
                  </a:cxn>
                  <a:cxn ang="0">
                    <a:pos x="121" y="258"/>
                  </a:cxn>
                  <a:cxn ang="0">
                    <a:pos x="121" y="203"/>
                  </a:cxn>
                  <a:cxn ang="0">
                    <a:pos x="109" y="177"/>
                  </a:cxn>
                  <a:cxn ang="0">
                    <a:pos x="91" y="152"/>
                  </a:cxn>
                  <a:cxn ang="0">
                    <a:pos x="91" y="141"/>
                  </a:cxn>
                  <a:cxn ang="0">
                    <a:pos x="45" y="86"/>
                  </a:cxn>
                  <a:cxn ang="0">
                    <a:pos x="54" y="76"/>
                  </a:cxn>
                  <a:cxn ang="0">
                    <a:pos x="45" y="66"/>
                  </a:cxn>
                  <a:cxn ang="0">
                    <a:pos x="24" y="47"/>
                  </a:cxn>
                  <a:cxn ang="0">
                    <a:pos x="0" y="11"/>
                  </a:cxn>
                </a:cxnLst>
                <a:rect l="0" t="0" r="r" b="b"/>
                <a:pathLst>
                  <a:path w="156" h="348">
                    <a:moveTo>
                      <a:pt x="0" y="11"/>
                    </a:moveTo>
                    <a:lnTo>
                      <a:pt x="15" y="11"/>
                    </a:lnTo>
                    <a:lnTo>
                      <a:pt x="54" y="0"/>
                    </a:lnTo>
                    <a:lnTo>
                      <a:pt x="79" y="11"/>
                    </a:lnTo>
                    <a:lnTo>
                      <a:pt x="91" y="21"/>
                    </a:lnTo>
                    <a:lnTo>
                      <a:pt x="109" y="36"/>
                    </a:lnTo>
                    <a:lnTo>
                      <a:pt x="91" y="47"/>
                    </a:lnTo>
                    <a:lnTo>
                      <a:pt x="79" y="76"/>
                    </a:lnTo>
                    <a:lnTo>
                      <a:pt x="67" y="102"/>
                    </a:lnTo>
                    <a:lnTo>
                      <a:pt x="79" y="112"/>
                    </a:lnTo>
                    <a:lnTo>
                      <a:pt x="146" y="192"/>
                    </a:lnTo>
                    <a:lnTo>
                      <a:pt x="156" y="232"/>
                    </a:lnTo>
                    <a:lnTo>
                      <a:pt x="156" y="282"/>
                    </a:lnTo>
                    <a:lnTo>
                      <a:pt x="121" y="308"/>
                    </a:lnTo>
                    <a:lnTo>
                      <a:pt x="109" y="308"/>
                    </a:lnTo>
                    <a:lnTo>
                      <a:pt x="109" y="333"/>
                    </a:lnTo>
                    <a:lnTo>
                      <a:pt x="79" y="348"/>
                    </a:lnTo>
                    <a:lnTo>
                      <a:pt x="79" y="323"/>
                    </a:lnTo>
                    <a:lnTo>
                      <a:pt x="67" y="308"/>
                    </a:lnTo>
                    <a:lnTo>
                      <a:pt x="91" y="294"/>
                    </a:lnTo>
                    <a:lnTo>
                      <a:pt x="101" y="282"/>
                    </a:lnTo>
                    <a:lnTo>
                      <a:pt x="121" y="258"/>
                    </a:lnTo>
                    <a:lnTo>
                      <a:pt x="121" y="203"/>
                    </a:lnTo>
                    <a:lnTo>
                      <a:pt x="109" y="177"/>
                    </a:lnTo>
                    <a:lnTo>
                      <a:pt x="91" y="152"/>
                    </a:lnTo>
                    <a:lnTo>
                      <a:pt x="91" y="141"/>
                    </a:lnTo>
                    <a:lnTo>
                      <a:pt x="45" y="86"/>
                    </a:lnTo>
                    <a:lnTo>
                      <a:pt x="54" y="76"/>
                    </a:lnTo>
                    <a:lnTo>
                      <a:pt x="45" y="66"/>
                    </a:lnTo>
                    <a:lnTo>
                      <a:pt x="24" y="47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123">
                <a:extLst>
                  <a:ext uri="{FF2B5EF4-FFF2-40B4-BE49-F238E27FC236}">
                    <a16:creationId xmlns:a16="http://schemas.microsoft.com/office/drawing/2014/main" id="{73EAA768-2475-4776-84C3-6ABDD7EAD6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06461" y="3725085"/>
                <a:ext cx="125883" cy="138995"/>
              </a:xfrm>
              <a:custGeom>
                <a:avLst/>
                <a:gdLst/>
                <a:ahLst/>
                <a:cxnLst>
                  <a:cxn ang="0">
                    <a:pos x="0" y="39"/>
                  </a:cxn>
                  <a:cxn ang="0">
                    <a:pos x="9" y="65"/>
                  </a:cxn>
                  <a:cxn ang="0">
                    <a:pos x="20" y="91"/>
                  </a:cxn>
                  <a:cxn ang="0">
                    <a:pos x="41" y="106"/>
                  </a:cxn>
                  <a:cxn ang="0">
                    <a:pos x="66" y="91"/>
                  </a:cxn>
                  <a:cxn ang="0">
                    <a:pos x="75" y="80"/>
                  </a:cxn>
                  <a:cxn ang="0">
                    <a:pos x="96" y="55"/>
                  </a:cxn>
                  <a:cxn ang="0">
                    <a:pos x="96" y="0"/>
                  </a:cxn>
                  <a:cxn ang="0">
                    <a:pos x="75" y="14"/>
                  </a:cxn>
                  <a:cxn ang="0">
                    <a:pos x="66" y="14"/>
                  </a:cxn>
                  <a:cxn ang="0">
                    <a:pos x="54" y="14"/>
                  </a:cxn>
                  <a:cxn ang="0">
                    <a:pos x="9" y="14"/>
                  </a:cxn>
                  <a:cxn ang="0">
                    <a:pos x="0" y="39"/>
                  </a:cxn>
                </a:cxnLst>
                <a:rect l="0" t="0" r="r" b="b"/>
                <a:pathLst>
                  <a:path w="96" h="106">
                    <a:moveTo>
                      <a:pt x="0" y="39"/>
                    </a:moveTo>
                    <a:lnTo>
                      <a:pt x="9" y="65"/>
                    </a:lnTo>
                    <a:lnTo>
                      <a:pt x="20" y="91"/>
                    </a:lnTo>
                    <a:lnTo>
                      <a:pt x="41" y="106"/>
                    </a:lnTo>
                    <a:lnTo>
                      <a:pt x="66" y="91"/>
                    </a:lnTo>
                    <a:lnTo>
                      <a:pt x="75" y="80"/>
                    </a:lnTo>
                    <a:lnTo>
                      <a:pt x="96" y="55"/>
                    </a:lnTo>
                    <a:lnTo>
                      <a:pt x="96" y="0"/>
                    </a:lnTo>
                    <a:lnTo>
                      <a:pt x="75" y="14"/>
                    </a:lnTo>
                    <a:lnTo>
                      <a:pt x="66" y="14"/>
                    </a:lnTo>
                    <a:lnTo>
                      <a:pt x="54" y="14"/>
                    </a:lnTo>
                    <a:lnTo>
                      <a:pt x="9" y="14"/>
                    </a:lnTo>
                    <a:lnTo>
                      <a:pt x="0" y="3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125">
                <a:extLst>
                  <a:ext uri="{FF2B5EF4-FFF2-40B4-BE49-F238E27FC236}">
                    <a16:creationId xmlns:a16="http://schemas.microsoft.com/office/drawing/2014/main" id="{A6B27FF0-12AF-4C0F-8CB3-6AC0D7F716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33029" y="3474632"/>
                <a:ext cx="199315" cy="268811"/>
              </a:xfrm>
              <a:custGeom>
                <a:avLst/>
                <a:gdLst/>
                <a:ahLst/>
                <a:cxnLst>
                  <a:cxn ang="0">
                    <a:pos x="152" y="190"/>
                  </a:cxn>
                  <a:cxn ang="0">
                    <a:pos x="131" y="205"/>
                  </a:cxn>
                  <a:cxn ang="0">
                    <a:pos x="122" y="205"/>
                  </a:cxn>
                  <a:cxn ang="0">
                    <a:pos x="109" y="205"/>
                  </a:cxn>
                  <a:cxn ang="0">
                    <a:pos x="109" y="179"/>
                  </a:cxn>
                  <a:cxn ang="0">
                    <a:pos x="97" y="154"/>
                  </a:cxn>
                  <a:cxn ang="0">
                    <a:pos x="84" y="129"/>
                  </a:cxn>
                  <a:cxn ang="0">
                    <a:pos x="64" y="100"/>
                  </a:cxn>
                  <a:cxn ang="0">
                    <a:pos x="54" y="114"/>
                  </a:cxn>
                  <a:cxn ang="0">
                    <a:pos x="45" y="100"/>
                  </a:cxn>
                  <a:cxn ang="0">
                    <a:pos x="20" y="114"/>
                  </a:cxn>
                  <a:cxn ang="0">
                    <a:pos x="20" y="74"/>
                  </a:cxn>
                  <a:cxn ang="0">
                    <a:pos x="8" y="64"/>
                  </a:cxn>
                  <a:cxn ang="0">
                    <a:pos x="0" y="54"/>
                  </a:cxn>
                  <a:cxn ang="0">
                    <a:pos x="20" y="24"/>
                  </a:cxn>
                  <a:cxn ang="0">
                    <a:pos x="20" y="0"/>
                  </a:cxn>
                  <a:cxn ang="0">
                    <a:pos x="30" y="0"/>
                  </a:cxn>
                  <a:cxn ang="0">
                    <a:pos x="54" y="35"/>
                  </a:cxn>
                  <a:cxn ang="0">
                    <a:pos x="75" y="54"/>
                  </a:cxn>
                  <a:cxn ang="0">
                    <a:pos x="84" y="64"/>
                  </a:cxn>
                  <a:cxn ang="0">
                    <a:pos x="75" y="74"/>
                  </a:cxn>
                  <a:cxn ang="0">
                    <a:pos x="122" y="129"/>
                  </a:cxn>
                  <a:cxn ang="0">
                    <a:pos x="122" y="140"/>
                  </a:cxn>
                  <a:cxn ang="0">
                    <a:pos x="139" y="165"/>
                  </a:cxn>
                  <a:cxn ang="0">
                    <a:pos x="152" y="190"/>
                  </a:cxn>
                </a:cxnLst>
                <a:rect l="0" t="0" r="r" b="b"/>
                <a:pathLst>
                  <a:path w="152" h="205">
                    <a:moveTo>
                      <a:pt x="152" y="190"/>
                    </a:moveTo>
                    <a:lnTo>
                      <a:pt x="131" y="205"/>
                    </a:lnTo>
                    <a:lnTo>
                      <a:pt x="122" y="205"/>
                    </a:lnTo>
                    <a:lnTo>
                      <a:pt x="109" y="205"/>
                    </a:lnTo>
                    <a:lnTo>
                      <a:pt x="109" y="179"/>
                    </a:lnTo>
                    <a:lnTo>
                      <a:pt x="97" y="154"/>
                    </a:lnTo>
                    <a:lnTo>
                      <a:pt x="84" y="129"/>
                    </a:lnTo>
                    <a:lnTo>
                      <a:pt x="64" y="100"/>
                    </a:lnTo>
                    <a:lnTo>
                      <a:pt x="54" y="114"/>
                    </a:lnTo>
                    <a:lnTo>
                      <a:pt x="45" y="100"/>
                    </a:lnTo>
                    <a:lnTo>
                      <a:pt x="20" y="114"/>
                    </a:lnTo>
                    <a:lnTo>
                      <a:pt x="20" y="74"/>
                    </a:lnTo>
                    <a:lnTo>
                      <a:pt x="8" y="64"/>
                    </a:lnTo>
                    <a:lnTo>
                      <a:pt x="0" y="54"/>
                    </a:lnTo>
                    <a:lnTo>
                      <a:pt x="20" y="24"/>
                    </a:lnTo>
                    <a:lnTo>
                      <a:pt x="20" y="0"/>
                    </a:lnTo>
                    <a:lnTo>
                      <a:pt x="30" y="0"/>
                    </a:lnTo>
                    <a:lnTo>
                      <a:pt x="54" y="35"/>
                    </a:lnTo>
                    <a:lnTo>
                      <a:pt x="75" y="54"/>
                    </a:lnTo>
                    <a:lnTo>
                      <a:pt x="84" y="64"/>
                    </a:lnTo>
                    <a:lnTo>
                      <a:pt x="75" y="74"/>
                    </a:lnTo>
                    <a:lnTo>
                      <a:pt x="122" y="129"/>
                    </a:lnTo>
                    <a:lnTo>
                      <a:pt x="122" y="140"/>
                    </a:lnTo>
                    <a:lnTo>
                      <a:pt x="139" y="165"/>
                    </a:lnTo>
                    <a:lnTo>
                      <a:pt x="152" y="19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127">
                <a:extLst>
                  <a:ext uri="{FF2B5EF4-FFF2-40B4-BE49-F238E27FC236}">
                    <a16:creationId xmlns:a16="http://schemas.microsoft.com/office/drawing/2014/main" id="{E54CAE26-EDB9-49C7-B96E-55F0500D45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26250" y="2491177"/>
                <a:ext cx="1239159" cy="1055576"/>
              </a:xfrm>
              <a:custGeom>
                <a:avLst/>
                <a:gdLst/>
                <a:ahLst/>
                <a:cxnLst>
                  <a:cxn ang="0">
                    <a:pos x="140" y="155"/>
                  </a:cxn>
                  <a:cxn ang="0">
                    <a:pos x="100" y="191"/>
                  </a:cxn>
                  <a:cxn ang="0">
                    <a:pos x="85" y="271"/>
                  </a:cxn>
                  <a:cxn ang="0">
                    <a:pos x="42" y="301"/>
                  </a:cxn>
                  <a:cxn ang="0">
                    <a:pos x="0" y="326"/>
                  </a:cxn>
                  <a:cxn ang="0">
                    <a:pos x="9" y="362"/>
                  </a:cxn>
                  <a:cxn ang="0">
                    <a:pos x="21" y="402"/>
                  </a:cxn>
                  <a:cxn ang="0">
                    <a:pos x="85" y="438"/>
                  </a:cxn>
                  <a:cxn ang="0">
                    <a:pos x="131" y="457"/>
                  </a:cxn>
                  <a:cxn ang="0">
                    <a:pos x="109" y="503"/>
                  </a:cxn>
                  <a:cxn ang="0">
                    <a:pos x="161" y="568"/>
                  </a:cxn>
                  <a:cxn ang="0">
                    <a:pos x="217" y="583"/>
                  </a:cxn>
                  <a:cxn ang="0">
                    <a:pos x="308" y="620"/>
                  </a:cxn>
                  <a:cxn ang="0">
                    <a:pos x="360" y="620"/>
                  </a:cxn>
                  <a:cxn ang="0">
                    <a:pos x="427" y="583"/>
                  </a:cxn>
                  <a:cxn ang="0">
                    <a:pos x="492" y="649"/>
                  </a:cxn>
                  <a:cxn ang="0">
                    <a:pos x="504" y="738"/>
                  </a:cxn>
                  <a:cxn ang="0">
                    <a:pos x="538" y="776"/>
                  </a:cxn>
                  <a:cxn ang="0">
                    <a:pos x="568" y="750"/>
                  </a:cxn>
                  <a:cxn ang="0">
                    <a:pos x="648" y="750"/>
                  </a:cxn>
                  <a:cxn ang="0">
                    <a:pos x="715" y="776"/>
                  </a:cxn>
                  <a:cxn ang="0">
                    <a:pos x="725" y="786"/>
                  </a:cxn>
                  <a:cxn ang="0">
                    <a:pos x="777" y="760"/>
                  </a:cxn>
                  <a:cxn ang="0">
                    <a:pos x="792" y="750"/>
                  </a:cxn>
                  <a:cxn ang="0">
                    <a:pos x="844" y="695"/>
                  </a:cxn>
                  <a:cxn ang="0">
                    <a:pos x="869" y="649"/>
                  </a:cxn>
                  <a:cxn ang="0">
                    <a:pos x="886" y="568"/>
                  </a:cxn>
                  <a:cxn ang="0">
                    <a:pos x="869" y="529"/>
                  </a:cxn>
                  <a:cxn ang="0">
                    <a:pos x="832" y="467"/>
                  </a:cxn>
                  <a:cxn ang="0">
                    <a:pos x="832" y="402"/>
                  </a:cxn>
                  <a:cxn ang="0">
                    <a:pos x="810" y="376"/>
                  </a:cxn>
                  <a:cxn ang="0">
                    <a:pos x="746" y="362"/>
                  </a:cxn>
                  <a:cxn ang="0">
                    <a:pos x="767" y="337"/>
                  </a:cxn>
                  <a:cxn ang="0">
                    <a:pos x="801" y="311"/>
                  </a:cxn>
                  <a:cxn ang="0">
                    <a:pos x="810" y="347"/>
                  </a:cxn>
                  <a:cxn ang="0">
                    <a:pos x="844" y="337"/>
                  </a:cxn>
                  <a:cxn ang="0">
                    <a:pos x="899" y="285"/>
                  </a:cxn>
                  <a:cxn ang="0">
                    <a:pos x="933" y="256"/>
                  </a:cxn>
                  <a:cxn ang="0">
                    <a:pos x="924" y="191"/>
                  </a:cxn>
                  <a:cxn ang="0">
                    <a:pos x="933" y="145"/>
                  </a:cxn>
                  <a:cxn ang="0">
                    <a:pos x="877" y="145"/>
                  </a:cxn>
                  <a:cxn ang="0">
                    <a:pos x="792" y="90"/>
                  </a:cxn>
                  <a:cxn ang="0">
                    <a:pos x="678" y="0"/>
                  </a:cxn>
                  <a:cxn ang="0">
                    <a:pos x="661" y="43"/>
                  </a:cxn>
                  <a:cxn ang="0">
                    <a:pos x="636" y="90"/>
                  </a:cxn>
                  <a:cxn ang="0">
                    <a:pos x="623" y="145"/>
                  </a:cxn>
                  <a:cxn ang="0">
                    <a:pos x="678" y="145"/>
                  </a:cxn>
                  <a:cxn ang="0">
                    <a:pos x="648" y="181"/>
                  </a:cxn>
                  <a:cxn ang="0">
                    <a:pos x="603" y="210"/>
                  </a:cxn>
                  <a:cxn ang="0">
                    <a:pos x="584" y="256"/>
                  </a:cxn>
                  <a:cxn ang="0">
                    <a:pos x="427" y="256"/>
                  </a:cxn>
                  <a:cxn ang="0">
                    <a:pos x="241" y="191"/>
                  </a:cxn>
                  <a:cxn ang="0">
                    <a:pos x="186" y="131"/>
                  </a:cxn>
                </a:cxnLst>
                <a:rect l="0" t="0" r="r" b="b"/>
                <a:pathLst>
                  <a:path w="945" h="805">
                    <a:moveTo>
                      <a:pt x="153" y="119"/>
                    </a:moveTo>
                    <a:lnTo>
                      <a:pt x="140" y="131"/>
                    </a:lnTo>
                    <a:lnTo>
                      <a:pt x="140" y="155"/>
                    </a:lnTo>
                    <a:lnTo>
                      <a:pt x="131" y="155"/>
                    </a:lnTo>
                    <a:lnTo>
                      <a:pt x="100" y="155"/>
                    </a:lnTo>
                    <a:lnTo>
                      <a:pt x="100" y="191"/>
                    </a:lnTo>
                    <a:lnTo>
                      <a:pt x="76" y="210"/>
                    </a:lnTo>
                    <a:lnTo>
                      <a:pt x="85" y="246"/>
                    </a:lnTo>
                    <a:lnTo>
                      <a:pt x="85" y="271"/>
                    </a:lnTo>
                    <a:lnTo>
                      <a:pt x="85" y="285"/>
                    </a:lnTo>
                    <a:lnTo>
                      <a:pt x="64" y="301"/>
                    </a:lnTo>
                    <a:lnTo>
                      <a:pt x="42" y="301"/>
                    </a:lnTo>
                    <a:lnTo>
                      <a:pt x="42" y="311"/>
                    </a:lnTo>
                    <a:lnTo>
                      <a:pt x="9" y="311"/>
                    </a:lnTo>
                    <a:lnTo>
                      <a:pt x="0" y="326"/>
                    </a:lnTo>
                    <a:lnTo>
                      <a:pt x="0" y="337"/>
                    </a:lnTo>
                    <a:lnTo>
                      <a:pt x="0" y="347"/>
                    </a:lnTo>
                    <a:lnTo>
                      <a:pt x="9" y="362"/>
                    </a:lnTo>
                    <a:lnTo>
                      <a:pt x="21" y="362"/>
                    </a:lnTo>
                    <a:lnTo>
                      <a:pt x="21" y="391"/>
                    </a:lnTo>
                    <a:lnTo>
                      <a:pt x="21" y="402"/>
                    </a:lnTo>
                    <a:lnTo>
                      <a:pt x="42" y="402"/>
                    </a:lnTo>
                    <a:lnTo>
                      <a:pt x="54" y="427"/>
                    </a:lnTo>
                    <a:lnTo>
                      <a:pt x="85" y="438"/>
                    </a:lnTo>
                    <a:lnTo>
                      <a:pt x="109" y="427"/>
                    </a:lnTo>
                    <a:lnTo>
                      <a:pt x="131" y="438"/>
                    </a:lnTo>
                    <a:lnTo>
                      <a:pt x="131" y="457"/>
                    </a:lnTo>
                    <a:lnTo>
                      <a:pt x="119" y="478"/>
                    </a:lnTo>
                    <a:lnTo>
                      <a:pt x="131" y="503"/>
                    </a:lnTo>
                    <a:lnTo>
                      <a:pt x="109" y="503"/>
                    </a:lnTo>
                    <a:lnTo>
                      <a:pt x="109" y="518"/>
                    </a:lnTo>
                    <a:lnTo>
                      <a:pt x="131" y="547"/>
                    </a:lnTo>
                    <a:lnTo>
                      <a:pt x="161" y="568"/>
                    </a:lnTo>
                    <a:lnTo>
                      <a:pt x="186" y="568"/>
                    </a:lnTo>
                    <a:lnTo>
                      <a:pt x="208" y="594"/>
                    </a:lnTo>
                    <a:lnTo>
                      <a:pt x="217" y="583"/>
                    </a:lnTo>
                    <a:lnTo>
                      <a:pt x="263" y="620"/>
                    </a:lnTo>
                    <a:lnTo>
                      <a:pt x="293" y="620"/>
                    </a:lnTo>
                    <a:lnTo>
                      <a:pt x="308" y="620"/>
                    </a:lnTo>
                    <a:lnTo>
                      <a:pt x="318" y="634"/>
                    </a:lnTo>
                    <a:lnTo>
                      <a:pt x="330" y="604"/>
                    </a:lnTo>
                    <a:lnTo>
                      <a:pt x="360" y="620"/>
                    </a:lnTo>
                    <a:lnTo>
                      <a:pt x="385" y="604"/>
                    </a:lnTo>
                    <a:lnTo>
                      <a:pt x="407" y="583"/>
                    </a:lnTo>
                    <a:lnTo>
                      <a:pt x="427" y="583"/>
                    </a:lnTo>
                    <a:lnTo>
                      <a:pt x="462" y="620"/>
                    </a:lnTo>
                    <a:lnTo>
                      <a:pt x="482" y="620"/>
                    </a:lnTo>
                    <a:lnTo>
                      <a:pt x="492" y="649"/>
                    </a:lnTo>
                    <a:lnTo>
                      <a:pt x="482" y="724"/>
                    </a:lnTo>
                    <a:lnTo>
                      <a:pt x="504" y="714"/>
                    </a:lnTo>
                    <a:lnTo>
                      <a:pt x="504" y="738"/>
                    </a:lnTo>
                    <a:lnTo>
                      <a:pt x="517" y="738"/>
                    </a:lnTo>
                    <a:lnTo>
                      <a:pt x="517" y="760"/>
                    </a:lnTo>
                    <a:lnTo>
                      <a:pt x="538" y="776"/>
                    </a:lnTo>
                    <a:lnTo>
                      <a:pt x="559" y="776"/>
                    </a:lnTo>
                    <a:lnTo>
                      <a:pt x="559" y="750"/>
                    </a:lnTo>
                    <a:lnTo>
                      <a:pt x="568" y="750"/>
                    </a:lnTo>
                    <a:lnTo>
                      <a:pt x="584" y="750"/>
                    </a:lnTo>
                    <a:lnTo>
                      <a:pt x="623" y="738"/>
                    </a:lnTo>
                    <a:lnTo>
                      <a:pt x="648" y="750"/>
                    </a:lnTo>
                    <a:lnTo>
                      <a:pt x="661" y="760"/>
                    </a:lnTo>
                    <a:lnTo>
                      <a:pt x="678" y="776"/>
                    </a:lnTo>
                    <a:lnTo>
                      <a:pt x="715" y="776"/>
                    </a:lnTo>
                    <a:lnTo>
                      <a:pt x="715" y="805"/>
                    </a:lnTo>
                    <a:lnTo>
                      <a:pt x="725" y="805"/>
                    </a:lnTo>
                    <a:lnTo>
                      <a:pt x="725" y="786"/>
                    </a:lnTo>
                    <a:lnTo>
                      <a:pt x="767" y="760"/>
                    </a:lnTo>
                    <a:lnTo>
                      <a:pt x="767" y="750"/>
                    </a:lnTo>
                    <a:lnTo>
                      <a:pt x="777" y="760"/>
                    </a:lnTo>
                    <a:lnTo>
                      <a:pt x="777" y="750"/>
                    </a:lnTo>
                    <a:lnTo>
                      <a:pt x="792" y="760"/>
                    </a:lnTo>
                    <a:lnTo>
                      <a:pt x="792" y="750"/>
                    </a:lnTo>
                    <a:lnTo>
                      <a:pt x="822" y="738"/>
                    </a:lnTo>
                    <a:lnTo>
                      <a:pt x="844" y="714"/>
                    </a:lnTo>
                    <a:lnTo>
                      <a:pt x="844" y="695"/>
                    </a:lnTo>
                    <a:lnTo>
                      <a:pt x="856" y="695"/>
                    </a:lnTo>
                    <a:lnTo>
                      <a:pt x="869" y="670"/>
                    </a:lnTo>
                    <a:lnTo>
                      <a:pt x="869" y="649"/>
                    </a:lnTo>
                    <a:lnTo>
                      <a:pt x="877" y="620"/>
                    </a:lnTo>
                    <a:lnTo>
                      <a:pt x="886" y="604"/>
                    </a:lnTo>
                    <a:lnTo>
                      <a:pt x="886" y="568"/>
                    </a:lnTo>
                    <a:lnTo>
                      <a:pt x="856" y="558"/>
                    </a:lnTo>
                    <a:lnTo>
                      <a:pt x="877" y="547"/>
                    </a:lnTo>
                    <a:lnTo>
                      <a:pt x="869" y="529"/>
                    </a:lnTo>
                    <a:lnTo>
                      <a:pt x="877" y="529"/>
                    </a:lnTo>
                    <a:lnTo>
                      <a:pt x="856" y="503"/>
                    </a:lnTo>
                    <a:lnTo>
                      <a:pt x="832" y="467"/>
                    </a:lnTo>
                    <a:lnTo>
                      <a:pt x="801" y="457"/>
                    </a:lnTo>
                    <a:lnTo>
                      <a:pt x="822" y="412"/>
                    </a:lnTo>
                    <a:lnTo>
                      <a:pt x="832" y="402"/>
                    </a:lnTo>
                    <a:lnTo>
                      <a:pt x="844" y="402"/>
                    </a:lnTo>
                    <a:lnTo>
                      <a:pt x="844" y="391"/>
                    </a:lnTo>
                    <a:lnTo>
                      <a:pt x="810" y="376"/>
                    </a:lnTo>
                    <a:lnTo>
                      <a:pt x="801" y="402"/>
                    </a:lnTo>
                    <a:lnTo>
                      <a:pt x="792" y="402"/>
                    </a:lnTo>
                    <a:lnTo>
                      <a:pt x="746" y="362"/>
                    </a:lnTo>
                    <a:lnTo>
                      <a:pt x="746" y="347"/>
                    </a:lnTo>
                    <a:lnTo>
                      <a:pt x="767" y="347"/>
                    </a:lnTo>
                    <a:lnTo>
                      <a:pt x="767" y="337"/>
                    </a:lnTo>
                    <a:lnTo>
                      <a:pt x="777" y="326"/>
                    </a:lnTo>
                    <a:lnTo>
                      <a:pt x="792" y="301"/>
                    </a:lnTo>
                    <a:lnTo>
                      <a:pt x="801" y="311"/>
                    </a:lnTo>
                    <a:lnTo>
                      <a:pt x="810" y="311"/>
                    </a:lnTo>
                    <a:lnTo>
                      <a:pt x="801" y="337"/>
                    </a:lnTo>
                    <a:lnTo>
                      <a:pt x="810" y="347"/>
                    </a:lnTo>
                    <a:lnTo>
                      <a:pt x="810" y="362"/>
                    </a:lnTo>
                    <a:lnTo>
                      <a:pt x="832" y="337"/>
                    </a:lnTo>
                    <a:lnTo>
                      <a:pt x="844" y="337"/>
                    </a:lnTo>
                    <a:lnTo>
                      <a:pt x="877" y="285"/>
                    </a:lnTo>
                    <a:lnTo>
                      <a:pt x="899" y="301"/>
                    </a:lnTo>
                    <a:lnTo>
                      <a:pt x="899" y="285"/>
                    </a:lnTo>
                    <a:lnTo>
                      <a:pt x="908" y="271"/>
                    </a:lnTo>
                    <a:lnTo>
                      <a:pt x="908" y="256"/>
                    </a:lnTo>
                    <a:lnTo>
                      <a:pt x="933" y="256"/>
                    </a:lnTo>
                    <a:lnTo>
                      <a:pt x="933" y="246"/>
                    </a:lnTo>
                    <a:lnTo>
                      <a:pt x="908" y="210"/>
                    </a:lnTo>
                    <a:lnTo>
                      <a:pt x="924" y="191"/>
                    </a:lnTo>
                    <a:lnTo>
                      <a:pt x="945" y="210"/>
                    </a:lnTo>
                    <a:lnTo>
                      <a:pt x="933" y="155"/>
                    </a:lnTo>
                    <a:lnTo>
                      <a:pt x="933" y="145"/>
                    </a:lnTo>
                    <a:lnTo>
                      <a:pt x="924" y="119"/>
                    </a:lnTo>
                    <a:lnTo>
                      <a:pt x="886" y="145"/>
                    </a:lnTo>
                    <a:lnTo>
                      <a:pt x="877" y="145"/>
                    </a:lnTo>
                    <a:lnTo>
                      <a:pt x="856" y="119"/>
                    </a:lnTo>
                    <a:lnTo>
                      <a:pt x="822" y="101"/>
                    </a:lnTo>
                    <a:lnTo>
                      <a:pt x="792" y="90"/>
                    </a:lnTo>
                    <a:lnTo>
                      <a:pt x="767" y="65"/>
                    </a:lnTo>
                    <a:lnTo>
                      <a:pt x="725" y="14"/>
                    </a:lnTo>
                    <a:lnTo>
                      <a:pt x="678" y="0"/>
                    </a:lnTo>
                    <a:lnTo>
                      <a:pt x="648" y="14"/>
                    </a:lnTo>
                    <a:lnTo>
                      <a:pt x="636" y="25"/>
                    </a:lnTo>
                    <a:lnTo>
                      <a:pt x="661" y="43"/>
                    </a:lnTo>
                    <a:lnTo>
                      <a:pt x="648" y="54"/>
                    </a:lnTo>
                    <a:lnTo>
                      <a:pt x="661" y="79"/>
                    </a:lnTo>
                    <a:lnTo>
                      <a:pt x="636" y="90"/>
                    </a:lnTo>
                    <a:lnTo>
                      <a:pt x="614" y="90"/>
                    </a:lnTo>
                    <a:lnTo>
                      <a:pt x="603" y="101"/>
                    </a:lnTo>
                    <a:lnTo>
                      <a:pt x="623" y="145"/>
                    </a:lnTo>
                    <a:lnTo>
                      <a:pt x="648" y="145"/>
                    </a:lnTo>
                    <a:lnTo>
                      <a:pt x="670" y="131"/>
                    </a:lnTo>
                    <a:lnTo>
                      <a:pt x="678" y="145"/>
                    </a:lnTo>
                    <a:lnTo>
                      <a:pt x="691" y="170"/>
                    </a:lnTo>
                    <a:lnTo>
                      <a:pt x="661" y="170"/>
                    </a:lnTo>
                    <a:lnTo>
                      <a:pt x="648" y="181"/>
                    </a:lnTo>
                    <a:lnTo>
                      <a:pt x="636" y="191"/>
                    </a:lnTo>
                    <a:lnTo>
                      <a:pt x="623" y="210"/>
                    </a:lnTo>
                    <a:lnTo>
                      <a:pt x="603" y="210"/>
                    </a:lnTo>
                    <a:lnTo>
                      <a:pt x="593" y="220"/>
                    </a:lnTo>
                    <a:lnTo>
                      <a:pt x="603" y="235"/>
                    </a:lnTo>
                    <a:lnTo>
                      <a:pt x="584" y="256"/>
                    </a:lnTo>
                    <a:lnTo>
                      <a:pt x="547" y="271"/>
                    </a:lnTo>
                    <a:lnTo>
                      <a:pt x="504" y="285"/>
                    </a:lnTo>
                    <a:lnTo>
                      <a:pt x="427" y="256"/>
                    </a:lnTo>
                    <a:lnTo>
                      <a:pt x="360" y="256"/>
                    </a:lnTo>
                    <a:lnTo>
                      <a:pt x="318" y="220"/>
                    </a:lnTo>
                    <a:lnTo>
                      <a:pt x="241" y="191"/>
                    </a:lnTo>
                    <a:lnTo>
                      <a:pt x="229" y="155"/>
                    </a:lnTo>
                    <a:lnTo>
                      <a:pt x="208" y="145"/>
                    </a:lnTo>
                    <a:lnTo>
                      <a:pt x="186" y="131"/>
                    </a:lnTo>
                    <a:lnTo>
                      <a:pt x="161" y="101"/>
                    </a:lnTo>
                    <a:lnTo>
                      <a:pt x="153" y="11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129">
                <a:extLst>
                  <a:ext uri="{FF2B5EF4-FFF2-40B4-BE49-F238E27FC236}">
                    <a16:creationId xmlns:a16="http://schemas.microsoft.com/office/drawing/2014/main" id="{233DD7DC-FB93-434F-A791-C457D03C01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30124" y="3355306"/>
                <a:ext cx="112770" cy="166532"/>
              </a:xfrm>
              <a:custGeom>
                <a:avLst/>
                <a:gdLst/>
                <a:ahLst/>
                <a:cxnLst>
                  <a:cxn ang="0">
                    <a:pos x="9" y="54"/>
                  </a:cxn>
                  <a:cxn ang="0">
                    <a:pos x="21" y="115"/>
                  </a:cxn>
                  <a:cxn ang="0">
                    <a:pos x="51" y="115"/>
                  </a:cxn>
                  <a:cxn ang="0">
                    <a:pos x="61" y="90"/>
                  </a:cxn>
                  <a:cxn ang="0">
                    <a:pos x="86" y="127"/>
                  </a:cxn>
                  <a:cxn ang="0">
                    <a:pos x="86" y="101"/>
                  </a:cxn>
                  <a:cxn ang="0">
                    <a:pos x="76" y="65"/>
                  </a:cxn>
                  <a:cxn ang="0">
                    <a:pos x="76" y="79"/>
                  </a:cxn>
                  <a:cxn ang="0">
                    <a:pos x="51" y="65"/>
                  </a:cxn>
                  <a:cxn ang="0">
                    <a:pos x="51" y="54"/>
                  </a:cxn>
                  <a:cxn ang="0">
                    <a:pos x="76" y="25"/>
                  </a:cxn>
                  <a:cxn ang="0">
                    <a:pos x="31" y="25"/>
                  </a:cxn>
                  <a:cxn ang="0">
                    <a:pos x="21" y="0"/>
                  </a:cxn>
                  <a:cxn ang="0">
                    <a:pos x="9" y="0"/>
                  </a:cxn>
                  <a:cxn ang="0">
                    <a:pos x="0" y="0"/>
                  </a:cxn>
                  <a:cxn ang="0">
                    <a:pos x="0" y="11"/>
                  </a:cxn>
                  <a:cxn ang="0">
                    <a:pos x="9" y="25"/>
                  </a:cxn>
                  <a:cxn ang="0">
                    <a:pos x="0" y="36"/>
                  </a:cxn>
                  <a:cxn ang="0">
                    <a:pos x="9" y="54"/>
                  </a:cxn>
                </a:cxnLst>
                <a:rect l="0" t="0" r="r" b="b"/>
                <a:pathLst>
                  <a:path w="86" h="127">
                    <a:moveTo>
                      <a:pt x="9" y="54"/>
                    </a:moveTo>
                    <a:lnTo>
                      <a:pt x="21" y="115"/>
                    </a:lnTo>
                    <a:lnTo>
                      <a:pt x="51" y="115"/>
                    </a:lnTo>
                    <a:lnTo>
                      <a:pt x="61" y="90"/>
                    </a:lnTo>
                    <a:lnTo>
                      <a:pt x="86" y="127"/>
                    </a:lnTo>
                    <a:lnTo>
                      <a:pt x="86" y="101"/>
                    </a:lnTo>
                    <a:lnTo>
                      <a:pt x="76" y="65"/>
                    </a:lnTo>
                    <a:lnTo>
                      <a:pt x="76" y="79"/>
                    </a:lnTo>
                    <a:lnTo>
                      <a:pt x="51" y="65"/>
                    </a:lnTo>
                    <a:lnTo>
                      <a:pt x="51" y="54"/>
                    </a:lnTo>
                    <a:lnTo>
                      <a:pt x="76" y="25"/>
                    </a:lnTo>
                    <a:lnTo>
                      <a:pt x="31" y="25"/>
                    </a:lnTo>
                    <a:lnTo>
                      <a:pt x="21" y="0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11"/>
                    </a:lnTo>
                    <a:lnTo>
                      <a:pt x="9" y="25"/>
                    </a:lnTo>
                    <a:lnTo>
                      <a:pt x="0" y="36"/>
                    </a:lnTo>
                    <a:lnTo>
                      <a:pt x="9" y="5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130">
                <a:extLst>
                  <a:ext uri="{FF2B5EF4-FFF2-40B4-BE49-F238E27FC236}">
                    <a16:creationId xmlns:a16="http://schemas.microsoft.com/office/drawing/2014/main" id="{72EDAA81-4181-4F10-A5CF-78DDAC794C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30124" y="3355306"/>
                <a:ext cx="112770" cy="166532"/>
              </a:xfrm>
              <a:custGeom>
                <a:avLst/>
                <a:gdLst/>
                <a:ahLst/>
                <a:cxnLst>
                  <a:cxn ang="0">
                    <a:pos x="9" y="54"/>
                  </a:cxn>
                  <a:cxn ang="0">
                    <a:pos x="21" y="115"/>
                  </a:cxn>
                  <a:cxn ang="0">
                    <a:pos x="51" y="115"/>
                  </a:cxn>
                  <a:cxn ang="0">
                    <a:pos x="61" y="90"/>
                  </a:cxn>
                  <a:cxn ang="0">
                    <a:pos x="86" y="127"/>
                  </a:cxn>
                  <a:cxn ang="0">
                    <a:pos x="86" y="101"/>
                  </a:cxn>
                  <a:cxn ang="0">
                    <a:pos x="76" y="65"/>
                  </a:cxn>
                  <a:cxn ang="0">
                    <a:pos x="76" y="79"/>
                  </a:cxn>
                  <a:cxn ang="0">
                    <a:pos x="51" y="65"/>
                  </a:cxn>
                  <a:cxn ang="0">
                    <a:pos x="51" y="54"/>
                  </a:cxn>
                  <a:cxn ang="0">
                    <a:pos x="76" y="25"/>
                  </a:cxn>
                  <a:cxn ang="0">
                    <a:pos x="31" y="25"/>
                  </a:cxn>
                  <a:cxn ang="0">
                    <a:pos x="21" y="0"/>
                  </a:cxn>
                  <a:cxn ang="0">
                    <a:pos x="9" y="0"/>
                  </a:cxn>
                  <a:cxn ang="0">
                    <a:pos x="0" y="0"/>
                  </a:cxn>
                  <a:cxn ang="0">
                    <a:pos x="0" y="11"/>
                  </a:cxn>
                  <a:cxn ang="0">
                    <a:pos x="9" y="25"/>
                  </a:cxn>
                  <a:cxn ang="0">
                    <a:pos x="0" y="36"/>
                  </a:cxn>
                  <a:cxn ang="0">
                    <a:pos x="9" y="54"/>
                  </a:cxn>
                </a:cxnLst>
                <a:rect l="0" t="0" r="r" b="b"/>
                <a:pathLst>
                  <a:path w="86" h="127">
                    <a:moveTo>
                      <a:pt x="9" y="54"/>
                    </a:moveTo>
                    <a:lnTo>
                      <a:pt x="21" y="115"/>
                    </a:lnTo>
                    <a:lnTo>
                      <a:pt x="51" y="115"/>
                    </a:lnTo>
                    <a:lnTo>
                      <a:pt x="61" y="90"/>
                    </a:lnTo>
                    <a:lnTo>
                      <a:pt x="86" y="127"/>
                    </a:lnTo>
                    <a:lnTo>
                      <a:pt x="86" y="101"/>
                    </a:lnTo>
                    <a:lnTo>
                      <a:pt x="76" y="65"/>
                    </a:lnTo>
                    <a:lnTo>
                      <a:pt x="76" y="79"/>
                    </a:lnTo>
                    <a:lnTo>
                      <a:pt x="51" y="65"/>
                    </a:lnTo>
                    <a:lnTo>
                      <a:pt x="51" y="54"/>
                    </a:lnTo>
                    <a:lnTo>
                      <a:pt x="76" y="25"/>
                    </a:lnTo>
                    <a:lnTo>
                      <a:pt x="31" y="25"/>
                    </a:lnTo>
                    <a:lnTo>
                      <a:pt x="21" y="0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11"/>
                    </a:lnTo>
                    <a:lnTo>
                      <a:pt x="9" y="25"/>
                    </a:lnTo>
                    <a:lnTo>
                      <a:pt x="0" y="36"/>
                    </a:lnTo>
                    <a:lnTo>
                      <a:pt x="9" y="5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131">
                <a:extLst>
                  <a:ext uri="{FF2B5EF4-FFF2-40B4-BE49-F238E27FC236}">
                    <a16:creationId xmlns:a16="http://schemas.microsoft.com/office/drawing/2014/main" id="{A0B5A1CE-C911-47A4-B50B-134379A18B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43237" y="3283187"/>
                <a:ext cx="66875" cy="57696"/>
              </a:xfrm>
              <a:custGeom>
                <a:avLst/>
                <a:gdLst/>
                <a:ahLst/>
                <a:cxnLst>
                  <a:cxn ang="0">
                    <a:pos x="41" y="14"/>
                  </a:cxn>
                  <a:cxn ang="0">
                    <a:pos x="51" y="28"/>
                  </a:cxn>
                  <a:cxn ang="0">
                    <a:pos x="51" y="44"/>
                  </a:cxn>
                  <a:cxn ang="0">
                    <a:pos x="12" y="44"/>
                  </a:cxn>
                  <a:cxn ang="0">
                    <a:pos x="0" y="44"/>
                  </a:cxn>
                  <a:cxn ang="0">
                    <a:pos x="0" y="28"/>
                  </a:cxn>
                  <a:cxn ang="0">
                    <a:pos x="12" y="0"/>
                  </a:cxn>
                  <a:cxn ang="0">
                    <a:pos x="41" y="14"/>
                  </a:cxn>
                </a:cxnLst>
                <a:rect l="0" t="0" r="r" b="b"/>
                <a:pathLst>
                  <a:path w="51" h="44">
                    <a:moveTo>
                      <a:pt x="41" y="14"/>
                    </a:moveTo>
                    <a:lnTo>
                      <a:pt x="51" y="28"/>
                    </a:lnTo>
                    <a:lnTo>
                      <a:pt x="51" y="44"/>
                    </a:lnTo>
                    <a:lnTo>
                      <a:pt x="12" y="44"/>
                    </a:lnTo>
                    <a:lnTo>
                      <a:pt x="0" y="44"/>
                    </a:lnTo>
                    <a:lnTo>
                      <a:pt x="0" y="28"/>
                    </a:lnTo>
                    <a:lnTo>
                      <a:pt x="12" y="0"/>
                    </a:lnTo>
                    <a:lnTo>
                      <a:pt x="41" y="1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132">
                <a:extLst>
                  <a:ext uri="{FF2B5EF4-FFF2-40B4-BE49-F238E27FC236}">
                    <a16:creationId xmlns:a16="http://schemas.microsoft.com/office/drawing/2014/main" id="{C8877603-BF6A-4C33-A7B8-85DA93B07E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43237" y="3283187"/>
                <a:ext cx="66875" cy="57696"/>
              </a:xfrm>
              <a:custGeom>
                <a:avLst/>
                <a:gdLst/>
                <a:ahLst/>
                <a:cxnLst>
                  <a:cxn ang="0">
                    <a:pos x="41" y="14"/>
                  </a:cxn>
                  <a:cxn ang="0">
                    <a:pos x="51" y="28"/>
                  </a:cxn>
                  <a:cxn ang="0">
                    <a:pos x="51" y="44"/>
                  </a:cxn>
                  <a:cxn ang="0">
                    <a:pos x="12" y="44"/>
                  </a:cxn>
                  <a:cxn ang="0">
                    <a:pos x="0" y="44"/>
                  </a:cxn>
                  <a:cxn ang="0">
                    <a:pos x="0" y="28"/>
                  </a:cxn>
                  <a:cxn ang="0">
                    <a:pos x="12" y="0"/>
                  </a:cxn>
                  <a:cxn ang="0">
                    <a:pos x="41" y="14"/>
                  </a:cxn>
                </a:cxnLst>
                <a:rect l="0" t="0" r="r" b="b"/>
                <a:pathLst>
                  <a:path w="51" h="44">
                    <a:moveTo>
                      <a:pt x="41" y="14"/>
                    </a:moveTo>
                    <a:lnTo>
                      <a:pt x="51" y="28"/>
                    </a:lnTo>
                    <a:lnTo>
                      <a:pt x="51" y="44"/>
                    </a:lnTo>
                    <a:lnTo>
                      <a:pt x="12" y="44"/>
                    </a:lnTo>
                    <a:lnTo>
                      <a:pt x="0" y="44"/>
                    </a:lnTo>
                    <a:lnTo>
                      <a:pt x="0" y="28"/>
                    </a:lnTo>
                    <a:lnTo>
                      <a:pt x="12" y="0"/>
                    </a:lnTo>
                    <a:lnTo>
                      <a:pt x="41" y="1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133">
                <a:extLst>
                  <a:ext uri="{FF2B5EF4-FFF2-40B4-BE49-F238E27FC236}">
                    <a16:creationId xmlns:a16="http://schemas.microsoft.com/office/drawing/2014/main" id="{3DEEF824-A388-4C6C-AA66-0FF1EDB032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5931" y="3049779"/>
                <a:ext cx="664818" cy="898222"/>
              </a:xfrm>
              <a:custGeom>
                <a:avLst/>
                <a:gdLst/>
                <a:ahLst/>
                <a:cxnLst>
                  <a:cxn ang="0">
                    <a:pos x="338" y="191"/>
                  </a:cxn>
                  <a:cxn ang="0">
                    <a:pos x="353" y="232"/>
                  </a:cxn>
                  <a:cxn ang="0">
                    <a:pos x="299" y="220"/>
                  </a:cxn>
                  <a:cxn ang="0">
                    <a:pos x="253" y="206"/>
                  </a:cxn>
                  <a:cxn ang="0">
                    <a:pos x="206" y="141"/>
                  </a:cxn>
                  <a:cxn ang="0">
                    <a:pos x="155" y="90"/>
                  </a:cxn>
                  <a:cxn ang="0">
                    <a:pos x="176" y="76"/>
                  </a:cxn>
                  <a:cxn ang="0">
                    <a:pos x="176" y="28"/>
                  </a:cxn>
                  <a:cxn ang="0">
                    <a:pos x="155" y="0"/>
                  </a:cxn>
                  <a:cxn ang="0">
                    <a:pos x="122" y="28"/>
                  </a:cxn>
                  <a:cxn ang="0">
                    <a:pos x="67" y="28"/>
                  </a:cxn>
                  <a:cxn ang="0">
                    <a:pos x="78" y="65"/>
                  </a:cxn>
                  <a:cxn ang="0">
                    <a:pos x="87" y="90"/>
                  </a:cxn>
                  <a:cxn ang="0">
                    <a:pos x="54" y="191"/>
                  </a:cxn>
                  <a:cxn ang="0">
                    <a:pos x="33" y="191"/>
                  </a:cxn>
                  <a:cxn ang="0">
                    <a:pos x="23" y="220"/>
                  </a:cxn>
                  <a:cxn ang="0">
                    <a:pos x="33" y="242"/>
                  </a:cxn>
                  <a:cxn ang="0">
                    <a:pos x="45" y="268"/>
                  </a:cxn>
                  <a:cxn ang="0">
                    <a:pos x="11" y="286"/>
                  </a:cxn>
                  <a:cxn ang="0">
                    <a:pos x="23" y="322"/>
                  </a:cxn>
                  <a:cxn ang="0">
                    <a:pos x="45" y="322"/>
                  </a:cxn>
                  <a:cxn ang="0">
                    <a:pos x="54" y="376"/>
                  </a:cxn>
                  <a:cxn ang="0">
                    <a:pos x="78" y="359"/>
                  </a:cxn>
                  <a:cxn ang="0">
                    <a:pos x="87" y="333"/>
                  </a:cxn>
                  <a:cxn ang="0">
                    <a:pos x="131" y="514"/>
                  </a:cxn>
                  <a:cxn ang="0">
                    <a:pos x="198" y="685"/>
                  </a:cxn>
                  <a:cxn ang="0">
                    <a:pos x="222" y="644"/>
                  </a:cxn>
                  <a:cxn ang="0">
                    <a:pos x="231" y="594"/>
                  </a:cxn>
                  <a:cxn ang="0">
                    <a:pos x="231" y="503"/>
                  </a:cxn>
                  <a:cxn ang="0">
                    <a:pos x="253" y="489"/>
                  </a:cxn>
                  <a:cxn ang="0">
                    <a:pos x="262" y="478"/>
                  </a:cxn>
                  <a:cxn ang="0">
                    <a:pos x="308" y="424"/>
                  </a:cxn>
                  <a:cxn ang="0">
                    <a:pos x="338" y="387"/>
                  </a:cxn>
                  <a:cxn ang="0">
                    <a:pos x="363" y="347"/>
                  </a:cxn>
                  <a:cxn ang="0">
                    <a:pos x="375" y="347"/>
                  </a:cxn>
                  <a:cxn ang="0">
                    <a:pos x="353" y="268"/>
                  </a:cxn>
                  <a:cxn ang="0">
                    <a:pos x="353" y="242"/>
                  </a:cxn>
                  <a:cxn ang="0">
                    <a:pos x="363" y="232"/>
                  </a:cxn>
                  <a:cxn ang="0">
                    <a:pos x="384" y="256"/>
                  </a:cxn>
                  <a:cxn ang="0">
                    <a:pos x="405" y="286"/>
                  </a:cxn>
                  <a:cxn ang="0">
                    <a:pos x="430" y="311"/>
                  </a:cxn>
                  <a:cxn ang="0">
                    <a:pos x="439" y="333"/>
                  </a:cxn>
                  <a:cxn ang="0">
                    <a:pos x="452" y="297"/>
                  </a:cxn>
                  <a:cxn ang="0">
                    <a:pos x="472" y="232"/>
                  </a:cxn>
                  <a:cxn ang="0">
                    <a:pos x="507" y="206"/>
                  </a:cxn>
                  <a:cxn ang="0">
                    <a:pos x="472" y="155"/>
                  </a:cxn>
                  <a:cxn ang="0">
                    <a:pos x="430" y="177"/>
                  </a:cxn>
                  <a:cxn ang="0">
                    <a:pos x="414" y="206"/>
                  </a:cxn>
                  <a:cxn ang="0">
                    <a:pos x="375" y="220"/>
                  </a:cxn>
                  <a:cxn ang="0">
                    <a:pos x="363" y="206"/>
                  </a:cxn>
                </a:cxnLst>
                <a:rect l="0" t="0" r="r" b="b"/>
                <a:pathLst>
                  <a:path w="507" h="685">
                    <a:moveTo>
                      <a:pt x="353" y="191"/>
                    </a:moveTo>
                    <a:lnTo>
                      <a:pt x="338" y="191"/>
                    </a:lnTo>
                    <a:lnTo>
                      <a:pt x="338" y="220"/>
                    </a:lnTo>
                    <a:lnTo>
                      <a:pt x="353" y="232"/>
                    </a:lnTo>
                    <a:lnTo>
                      <a:pt x="330" y="232"/>
                    </a:lnTo>
                    <a:lnTo>
                      <a:pt x="299" y="220"/>
                    </a:lnTo>
                    <a:lnTo>
                      <a:pt x="274" y="206"/>
                    </a:lnTo>
                    <a:lnTo>
                      <a:pt x="253" y="206"/>
                    </a:lnTo>
                    <a:lnTo>
                      <a:pt x="198" y="167"/>
                    </a:lnTo>
                    <a:lnTo>
                      <a:pt x="206" y="141"/>
                    </a:lnTo>
                    <a:lnTo>
                      <a:pt x="176" y="119"/>
                    </a:lnTo>
                    <a:lnTo>
                      <a:pt x="155" y="90"/>
                    </a:lnTo>
                    <a:lnTo>
                      <a:pt x="155" y="76"/>
                    </a:lnTo>
                    <a:lnTo>
                      <a:pt x="176" y="76"/>
                    </a:lnTo>
                    <a:lnTo>
                      <a:pt x="164" y="50"/>
                    </a:lnTo>
                    <a:lnTo>
                      <a:pt x="176" y="28"/>
                    </a:lnTo>
                    <a:lnTo>
                      <a:pt x="176" y="11"/>
                    </a:lnTo>
                    <a:lnTo>
                      <a:pt x="155" y="0"/>
                    </a:lnTo>
                    <a:lnTo>
                      <a:pt x="131" y="11"/>
                    </a:lnTo>
                    <a:lnTo>
                      <a:pt x="122" y="28"/>
                    </a:lnTo>
                    <a:lnTo>
                      <a:pt x="100" y="28"/>
                    </a:lnTo>
                    <a:lnTo>
                      <a:pt x="67" y="28"/>
                    </a:lnTo>
                    <a:lnTo>
                      <a:pt x="78" y="40"/>
                    </a:lnTo>
                    <a:lnTo>
                      <a:pt x="78" y="65"/>
                    </a:lnTo>
                    <a:lnTo>
                      <a:pt x="100" y="90"/>
                    </a:lnTo>
                    <a:lnTo>
                      <a:pt x="87" y="90"/>
                    </a:lnTo>
                    <a:lnTo>
                      <a:pt x="100" y="119"/>
                    </a:lnTo>
                    <a:lnTo>
                      <a:pt x="54" y="191"/>
                    </a:lnTo>
                    <a:lnTo>
                      <a:pt x="45" y="191"/>
                    </a:lnTo>
                    <a:lnTo>
                      <a:pt x="33" y="191"/>
                    </a:lnTo>
                    <a:lnTo>
                      <a:pt x="23" y="206"/>
                    </a:lnTo>
                    <a:lnTo>
                      <a:pt x="23" y="220"/>
                    </a:lnTo>
                    <a:lnTo>
                      <a:pt x="33" y="232"/>
                    </a:lnTo>
                    <a:lnTo>
                      <a:pt x="33" y="242"/>
                    </a:lnTo>
                    <a:lnTo>
                      <a:pt x="45" y="242"/>
                    </a:lnTo>
                    <a:lnTo>
                      <a:pt x="45" y="268"/>
                    </a:lnTo>
                    <a:lnTo>
                      <a:pt x="45" y="286"/>
                    </a:lnTo>
                    <a:lnTo>
                      <a:pt x="11" y="286"/>
                    </a:lnTo>
                    <a:lnTo>
                      <a:pt x="0" y="297"/>
                    </a:lnTo>
                    <a:lnTo>
                      <a:pt x="23" y="322"/>
                    </a:lnTo>
                    <a:lnTo>
                      <a:pt x="45" y="311"/>
                    </a:lnTo>
                    <a:lnTo>
                      <a:pt x="45" y="322"/>
                    </a:lnTo>
                    <a:lnTo>
                      <a:pt x="23" y="333"/>
                    </a:lnTo>
                    <a:lnTo>
                      <a:pt x="54" y="376"/>
                    </a:lnTo>
                    <a:lnTo>
                      <a:pt x="67" y="359"/>
                    </a:lnTo>
                    <a:lnTo>
                      <a:pt x="78" y="359"/>
                    </a:lnTo>
                    <a:lnTo>
                      <a:pt x="78" y="333"/>
                    </a:lnTo>
                    <a:lnTo>
                      <a:pt x="87" y="333"/>
                    </a:lnTo>
                    <a:lnTo>
                      <a:pt x="109" y="478"/>
                    </a:lnTo>
                    <a:lnTo>
                      <a:pt x="131" y="514"/>
                    </a:lnTo>
                    <a:lnTo>
                      <a:pt x="176" y="659"/>
                    </a:lnTo>
                    <a:lnTo>
                      <a:pt x="198" y="685"/>
                    </a:lnTo>
                    <a:lnTo>
                      <a:pt x="206" y="659"/>
                    </a:lnTo>
                    <a:lnTo>
                      <a:pt x="222" y="644"/>
                    </a:lnTo>
                    <a:lnTo>
                      <a:pt x="231" y="620"/>
                    </a:lnTo>
                    <a:lnTo>
                      <a:pt x="231" y="594"/>
                    </a:lnTo>
                    <a:lnTo>
                      <a:pt x="241" y="554"/>
                    </a:lnTo>
                    <a:lnTo>
                      <a:pt x="231" y="503"/>
                    </a:lnTo>
                    <a:lnTo>
                      <a:pt x="241" y="489"/>
                    </a:lnTo>
                    <a:lnTo>
                      <a:pt x="253" y="489"/>
                    </a:lnTo>
                    <a:lnTo>
                      <a:pt x="253" y="478"/>
                    </a:lnTo>
                    <a:lnTo>
                      <a:pt x="262" y="478"/>
                    </a:lnTo>
                    <a:lnTo>
                      <a:pt x="274" y="464"/>
                    </a:lnTo>
                    <a:lnTo>
                      <a:pt x="308" y="424"/>
                    </a:lnTo>
                    <a:lnTo>
                      <a:pt x="317" y="398"/>
                    </a:lnTo>
                    <a:lnTo>
                      <a:pt x="338" y="387"/>
                    </a:lnTo>
                    <a:lnTo>
                      <a:pt x="338" y="347"/>
                    </a:lnTo>
                    <a:lnTo>
                      <a:pt x="363" y="347"/>
                    </a:lnTo>
                    <a:lnTo>
                      <a:pt x="363" y="333"/>
                    </a:lnTo>
                    <a:lnTo>
                      <a:pt x="375" y="347"/>
                    </a:lnTo>
                    <a:lnTo>
                      <a:pt x="363" y="286"/>
                    </a:lnTo>
                    <a:lnTo>
                      <a:pt x="353" y="268"/>
                    </a:lnTo>
                    <a:lnTo>
                      <a:pt x="363" y="256"/>
                    </a:lnTo>
                    <a:lnTo>
                      <a:pt x="353" y="242"/>
                    </a:lnTo>
                    <a:lnTo>
                      <a:pt x="353" y="232"/>
                    </a:lnTo>
                    <a:lnTo>
                      <a:pt x="363" y="232"/>
                    </a:lnTo>
                    <a:lnTo>
                      <a:pt x="375" y="232"/>
                    </a:lnTo>
                    <a:lnTo>
                      <a:pt x="384" y="256"/>
                    </a:lnTo>
                    <a:lnTo>
                      <a:pt x="430" y="256"/>
                    </a:lnTo>
                    <a:lnTo>
                      <a:pt x="405" y="286"/>
                    </a:lnTo>
                    <a:lnTo>
                      <a:pt x="405" y="297"/>
                    </a:lnTo>
                    <a:lnTo>
                      <a:pt x="430" y="311"/>
                    </a:lnTo>
                    <a:lnTo>
                      <a:pt x="430" y="297"/>
                    </a:lnTo>
                    <a:lnTo>
                      <a:pt x="439" y="333"/>
                    </a:lnTo>
                    <a:lnTo>
                      <a:pt x="452" y="333"/>
                    </a:lnTo>
                    <a:lnTo>
                      <a:pt x="452" y="297"/>
                    </a:lnTo>
                    <a:lnTo>
                      <a:pt x="461" y="297"/>
                    </a:lnTo>
                    <a:lnTo>
                      <a:pt x="472" y="232"/>
                    </a:lnTo>
                    <a:lnTo>
                      <a:pt x="494" y="206"/>
                    </a:lnTo>
                    <a:lnTo>
                      <a:pt x="507" y="206"/>
                    </a:lnTo>
                    <a:lnTo>
                      <a:pt x="507" y="191"/>
                    </a:lnTo>
                    <a:lnTo>
                      <a:pt x="472" y="155"/>
                    </a:lnTo>
                    <a:lnTo>
                      <a:pt x="452" y="155"/>
                    </a:lnTo>
                    <a:lnTo>
                      <a:pt x="430" y="177"/>
                    </a:lnTo>
                    <a:lnTo>
                      <a:pt x="405" y="191"/>
                    </a:lnTo>
                    <a:lnTo>
                      <a:pt x="414" y="206"/>
                    </a:lnTo>
                    <a:lnTo>
                      <a:pt x="414" y="220"/>
                    </a:lnTo>
                    <a:lnTo>
                      <a:pt x="375" y="220"/>
                    </a:lnTo>
                    <a:lnTo>
                      <a:pt x="363" y="220"/>
                    </a:lnTo>
                    <a:lnTo>
                      <a:pt x="363" y="206"/>
                    </a:lnTo>
                    <a:lnTo>
                      <a:pt x="353" y="19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134">
                <a:extLst>
                  <a:ext uri="{FF2B5EF4-FFF2-40B4-BE49-F238E27FC236}">
                    <a16:creationId xmlns:a16="http://schemas.microsoft.com/office/drawing/2014/main" id="{4959A6A7-41AD-4B06-88A4-91B12B69F1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5931" y="3049779"/>
                <a:ext cx="664818" cy="898222"/>
              </a:xfrm>
              <a:custGeom>
                <a:avLst/>
                <a:gdLst/>
                <a:ahLst/>
                <a:cxnLst>
                  <a:cxn ang="0">
                    <a:pos x="338" y="191"/>
                  </a:cxn>
                  <a:cxn ang="0">
                    <a:pos x="353" y="232"/>
                  </a:cxn>
                  <a:cxn ang="0">
                    <a:pos x="299" y="220"/>
                  </a:cxn>
                  <a:cxn ang="0">
                    <a:pos x="253" y="206"/>
                  </a:cxn>
                  <a:cxn ang="0">
                    <a:pos x="206" y="141"/>
                  </a:cxn>
                  <a:cxn ang="0">
                    <a:pos x="155" y="90"/>
                  </a:cxn>
                  <a:cxn ang="0">
                    <a:pos x="176" y="76"/>
                  </a:cxn>
                  <a:cxn ang="0">
                    <a:pos x="176" y="28"/>
                  </a:cxn>
                  <a:cxn ang="0">
                    <a:pos x="155" y="0"/>
                  </a:cxn>
                  <a:cxn ang="0">
                    <a:pos x="122" y="28"/>
                  </a:cxn>
                  <a:cxn ang="0">
                    <a:pos x="67" y="28"/>
                  </a:cxn>
                  <a:cxn ang="0">
                    <a:pos x="78" y="65"/>
                  </a:cxn>
                  <a:cxn ang="0">
                    <a:pos x="87" y="90"/>
                  </a:cxn>
                  <a:cxn ang="0">
                    <a:pos x="54" y="191"/>
                  </a:cxn>
                  <a:cxn ang="0">
                    <a:pos x="33" y="191"/>
                  </a:cxn>
                  <a:cxn ang="0">
                    <a:pos x="23" y="220"/>
                  </a:cxn>
                  <a:cxn ang="0">
                    <a:pos x="33" y="242"/>
                  </a:cxn>
                  <a:cxn ang="0">
                    <a:pos x="45" y="268"/>
                  </a:cxn>
                  <a:cxn ang="0">
                    <a:pos x="11" y="286"/>
                  </a:cxn>
                  <a:cxn ang="0">
                    <a:pos x="23" y="322"/>
                  </a:cxn>
                  <a:cxn ang="0">
                    <a:pos x="45" y="322"/>
                  </a:cxn>
                  <a:cxn ang="0">
                    <a:pos x="54" y="376"/>
                  </a:cxn>
                  <a:cxn ang="0">
                    <a:pos x="78" y="359"/>
                  </a:cxn>
                  <a:cxn ang="0">
                    <a:pos x="87" y="333"/>
                  </a:cxn>
                  <a:cxn ang="0">
                    <a:pos x="131" y="514"/>
                  </a:cxn>
                  <a:cxn ang="0">
                    <a:pos x="198" y="685"/>
                  </a:cxn>
                  <a:cxn ang="0">
                    <a:pos x="222" y="644"/>
                  </a:cxn>
                  <a:cxn ang="0">
                    <a:pos x="231" y="594"/>
                  </a:cxn>
                  <a:cxn ang="0">
                    <a:pos x="231" y="503"/>
                  </a:cxn>
                  <a:cxn ang="0">
                    <a:pos x="253" y="489"/>
                  </a:cxn>
                  <a:cxn ang="0">
                    <a:pos x="262" y="478"/>
                  </a:cxn>
                  <a:cxn ang="0">
                    <a:pos x="308" y="424"/>
                  </a:cxn>
                  <a:cxn ang="0">
                    <a:pos x="338" y="387"/>
                  </a:cxn>
                  <a:cxn ang="0">
                    <a:pos x="363" y="347"/>
                  </a:cxn>
                  <a:cxn ang="0">
                    <a:pos x="375" y="347"/>
                  </a:cxn>
                  <a:cxn ang="0">
                    <a:pos x="353" y="268"/>
                  </a:cxn>
                  <a:cxn ang="0">
                    <a:pos x="353" y="242"/>
                  </a:cxn>
                  <a:cxn ang="0">
                    <a:pos x="363" y="232"/>
                  </a:cxn>
                  <a:cxn ang="0">
                    <a:pos x="384" y="256"/>
                  </a:cxn>
                  <a:cxn ang="0">
                    <a:pos x="405" y="286"/>
                  </a:cxn>
                  <a:cxn ang="0">
                    <a:pos x="430" y="311"/>
                  </a:cxn>
                  <a:cxn ang="0">
                    <a:pos x="439" y="333"/>
                  </a:cxn>
                  <a:cxn ang="0">
                    <a:pos x="452" y="297"/>
                  </a:cxn>
                  <a:cxn ang="0">
                    <a:pos x="472" y="232"/>
                  </a:cxn>
                  <a:cxn ang="0">
                    <a:pos x="507" y="206"/>
                  </a:cxn>
                  <a:cxn ang="0">
                    <a:pos x="472" y="155"/>
                  </a:cxn>
                  <a:cxn ang="0">
                    <a:pos x="430" y="177"/>
                  </a:cxn>
                  <a:cxn ang="0">
                    <a:pos x="414" y="206"/>
                  </a:cxn>
                  <a:cxn ang="0">
                    <a:pos x="375" y="220"/>
                  </a:cxn>
                  <a:cxn ang="0">
                    <a:pos x="363" y="206"/>
                  </a:cxn>
                </a:cxnLst>
                <a:rect l="0" t="0" r="r" b="b"/>
                <a:pathLst>
                  <a:path w="507" h="685">
                    <a:moveTo>
                      <a:pt x="353" y="191"/>
                    </a:moveTo>
                    <a:lnTo>
                      <a:pt x="338" y="191"/>
                    </a:lnTo>
                    <a:lnTo>
                      <a:pt x="338" y="220"/>
                    </a:lnTo>
                    <a:lnTo>
                      <a:pt x="353" y="232"/>
                    </a:lnTo>
                    <a:lnTo>
                      <a:pt x="330" y="232"/>
                    </a:lnTo>
                    <a:lnTo>
                      <a:pt x="299" y="220"/>
                    </a:lnTo>
                    <a:lnTo>
                      <a:pt x="274" y="206"/>
                    </a:lnTo>
                    <a:lnTo>
                      <a:pt x="253" y="206"/>
                    </a:lnTo>
                    <a:lnTo>
                      <a:pt x="198" y="167"/>
                    </a:lnTo>
                    <a:lnTo>
                      <a:pt x="206" y="141"/>
                    </a:lnTo>
                    <a:lnTo>
                      <a:pt x="176" y="119"/>
                    </a:lnTo>
                    <a:lnTo>
                      <a:pt x="155" y="90"/>
                    </a:lnTo>
                    <a:lnTo>
                      <a:pt x="155" y="76"/>
                    </a:lnTo>
                    <a:lnTo>
                      <a:pt x="176" y="76"/>
                    </a:lnTo>
                    <a:lnTo>
                      <a:pt x="164" y="50"/>
                    </a:lnTo>
                    <a:lnTo>
                      <a:pt x="176" y="28"/>
                    </a:lnTo>
                    <a:lnTo>
                      <a:pt x="176" y="11"/>
                    </a:lnTo>
                    <a:lnTo>
                      <a:pt x="155" y="0"/>
                    </a:lnTo>
                    <a:lnTo>
                      <a:pt x="131" y="11"/>
                    </a:lnTo>
                    <a:lnTo>
                      <a:pt x="122" y="28"/>
                    </a:lnTo>
                    <a:lnTo>
                      <a:pt x="100" y="28"/>
                    </a:lnTo>
                    <a:lnTo>
                      <a:pt x="67" y="28"/>
                    </a:lnTo>
                    <a:lnTo>
                      <a:pt x="78" y="40"/>
                    </a:lnTo>
                    <a:lnTo>
                      <a:pt x="78" y="65"/>
                    </a:lnTo>
                    <a:lnTo>
                      <a:pt x="100" y="90"/>
                    </a:lnTo>
                    <a:lnTo>
                      <a:pt x="87" y="90"/>
                    </a:lnTo>
                    <a:lnTo>
                      <a:pt x="100" y="119"/>
                    </a:lnTo>
                    <a:lnTo>
                      <a:pt x="54" y="191"/>
                    </a:lnTo>
                    <a:lnTo>
                      <a:pt x="45" y="191"/>
                    </a:lnTo>
                    <a:lnTo>
                      <a:pt x="33" y="191"/>
                    </a:lnTo>
                    <a:lnTo>
                      <a:pt x="23" y="206"/>
                    </a:lnTo>
                    <a:lnTo>
                      <a:pt x="23" y="220"/>
                    </a:lnTo>
                    <a:lnTo>
                      <a:pt x="33" y="232"/>
                    </a:lnTo>
                    <a:lnTo>
                      <a:pt x="33" y="242"/>
                    </a:lnTo>
                    <a:lnTo>
                      <a:pt x="45" y="242"/>
                    </a:lnTo>
                    <a:lnTo>
                      <a:pt x="45" y="268"/>
                    </a:lnTo>
                    <a:lnTo>
                      <a:pt x="45" y="286"/>
                    </a:lnTo>
                    <a:lnTo>
                      <a:pt x="11" y="286"/>
                    </a:lnTo>
                    <a:lnTo>
                      <a:pt x="0" y="297"/>
                    </a:lnTo>
                    <a:lnTo>
                      <a:pt x="23" y="322"/>
                    </a:lnTo>
                    <a:lnTo>
                      <a:pt x="45" y="311"/>
                    </a:lnTo>
                    <a:lnTo>
                      <a:pt x="45" y="322"/>
                    </a:lnTo>
                    <a:lnTo>
                      <a:pt x="23" y="333"/>
                    </a:lnTo>
                    <a:lnTo>
                      <a:pt x="54" y="376"/>
                    </a:lnTo>
                    <a:lnTo>
                      <a:pt x="67" y="359"/>
                    </a:lnTo>
                    <a:lnTo>
                      <a:pt x="78" y="359"/>
                    </a:lnTo>
                    <a:lnTo>
                      <a:pt x="78" y="333"/>
                    </a:lnTo>
                    <a:lnTo>
                      <a:pt x="87" y="333"/>
                    </a:lnTo>
                    <a:lnTo>
                      <a:pt x="109" y="478"/>
                    </a:lnTo>
                    <a:lnTo>
                      <a:pt x="131" y="514"/>
                    </a:lnTo>
                    <a:lnTo>
                      <a:pt x="176" y="659"/>
                    </a:lnTo>
                    <a:lnTo>
                      <a:pt x="198" y="685"/>
                    </a:lnTo>
                    <a:lnTo>
                      <a:pt x="206" y="659"/>
                    </a:lnTo>
                    <a:lnTo>
                      <a:pt x="222" y="644"/>
                    </a:lnTo>
                    <a:lnTo>
                      <a:pt x="231" y="620"/>
                    </a:lnTo>
                    <a:lnTo>
                      <a:pt x="231" y="594"/>
                    </a:lnTo>
                    <a:lnTo>
                      <a:pt x="241" y="554"/>
                    </a:lnTo>
                    <a:lnTo>
                      <a:pt x="231" y="503"/>
                    </a:lnTo>
                    <a:lnTo>
                      <a:pt x="241" y="489"/>
                    </a:lnTo>
                    <a:lnTo>
                      <a:pt x="253" y="489"/>
                    </a:lnTo>
                    <a:lnTo>
                      <a:pt x="253" y="478"/>
                    </a:lnTo>
                    <a:lnTo>
                      <a:pt x="262" y="478"/>
                    </a:lnTo>
                    <a:lnTo>
                      <a:pt x="274" y="464"/>
                    </a:lnTo>
                    <a:lnTo>
                      <a:pt x="308" y="424"/>
                    </a:lnTo>
                    <a:lnTo>
                      <a:pt x="317" y="398"/>
                    </a:lnTo>
                    <a:lnTo>
                      <a:pt x="338" y="387"/>
                    </a:lnTo>
                    <a:lnTo>
                      <a:pt x="338" y="347"/>
                    </a:lnTo>
                    <a:lnTo>
                      <a:pt x="363" y="347"/>
                    </a:lnTo>
                    <a:lnTo>
                      <a:pt x="363" y="333"/>
                    </a:lnTo>
                    <a:lnTo>
                      <a:pt x="375" y="347"/>
                    </a:lnTo>
                    <a:lnTo>
                      <a:pt x="363" y="286"/>
                    </a:lnTo>
                    <a:lnTo>
                      <a:pt x="353" y="268"/>
                    </a:lnTo>
                    <a:lnTo>
                      <a:pt x="363" y="256"/>
                    </a:lnTo>
                    <a:lnTo>
                      <a:pt x="353" y="242"/>
                    </a:lnTo>
                    <a:lnTo>
                      <a:pt x="353" y="232"/>
                    </a:lnTo>
                    <a:lnTo>
                      <a:pt x="363" y="232"/>
                    </a:lnTo>
                    <a:lnTo>
                      <a:pt x="375" y="232"/>
                    </a:lnTo>
                    <a:lnTo>
                      <a:pt x="384" y="256"/>
                    </a:lnTo>
                    <a:lnTo>
                      <a:pt x="430" y="256"/>
                    </a:lnTo>
                    <a:lnTo>
                      <a:pt x="405" y="286"/>
                    </a:lnTo>
                    <a:lnTo>
                      <a:pt x="405" y="297"/>
                    </a:lnTo>
                    <a:lnTo>
                      <a:pt x="430" y="311"/>
                    </a:lnTo>
                    <a:lnTo>
                      <a:pt x="430" y="297"/>
                    </a:lnTo>
                    <a:lnTo>
                      <a:pt x="439" y="333"/>
                    </a:lnTo>
                    <a:lnTo>
                      <a:pt x="452" y="333"/>
                    </a:lnTo>
                    <a:lnTo>
                      <a:pt x="452" y="297"/>
                    </a:lnTo>
                    <a:lnTo>
                      <a:pt x="461" y="297"/>
                    </a:lnTo>
                    <a:lnTo>
                      <a:pt x="472" y="232"/>
                    </a:lnTo>
                    <a:lnTo>
                      <a:pt x="494" y="206"/>
                    </a:lnTo>
                    <a:lnTo>
                      <a:pt x="507" y="206"/>
                    </a:lnTo>
                    <a:lnTo>
                      <a:pt x="507" y="191"/>
                    </a:lnTo>
                    <a:lnTo>
                      <a:pt x="472" y="155"/>
                    </a:lnTo>
                    <a:lnTo>
                      <a:pt x="452" y="155"/>
                    </a:lnTo>
                    <a:lnTo>
                      <a:pt x="430" y="177"/>
                    </a:lnTo>
                    <a:lnTo>
                      <a:pt x="405" y="191"/>
                    </a:lnTo>
                    <a:lnTo>
                      <a:pt x="414" y="206"/>
                    </a:lnTo>
                    <a:lnTo>
                      <a:pt x="414" y="220"/>
                    </a:lnTo>
                    <a:lnTo>
                      <a:pt x="375" y="220"/>
                    </a:lnTo>
                    <a:lnTo>
                      <a:pt x="363" y="220"/>
                    </a:lnTo>
                    <a:lnTo>
                      <a:pt x="363" y="206"/>
                    </a:lnTo>
                    <a:lnTo>
                      <a:pt x="353" y="191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135">
                <a:extLst>
                  <a:ext uri="{FF2B5EF4-FFF2-40B4-BE49-F238E27FC236}">
                    <a16:creationId xmlns:a16="http://schemas.microsoft.com/office/drawing/2014/main" id="{3AD737DF-564D-45ED-B421-8379283EC4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26876" y="3235980"/>
                <a:ext cx="203248" cy="118014"/>
              </a:xfrm>
              <a:custGeom>
                <a:avLst/>
                <a:gdLst/>
                <a:ahLst/>
                <a:cxnLst>
                  <a:cxn ang="0">
                    <a:pos x="139" y="78"/>
                  </a:cxn>
                  <a:cxn ang="0">
                    <a:pos x="155" y="90"/>
                  </a:cxn>
                  <a:cxn ang="0">
                    <a:pos x="131" y="90"/>
                  </a:cxn>
                  <a:cxn ang="0">
                    <a:pos x="100" y="78"/>
                  </a:cxn>
                  <a:cxn ang="0">
                    <a:pos x="75" y="64"/>
                  </a:cxn>
                  <a:cxn ang="0">
                    <a:pos x="54" y="64"/>
                  </a:cxn>
                  <a:cxn ang="0">
                    <a:pos x="0" y="25"/>
                  </a:cxn>
                  <a:cxn ang="0">
                    <a:pos x="8" y="0"/>
                  </a:cxn>
                  <a:cxn ang="0">
                    <a:pos x="33" y="0"/>
                  </a:cxn>
                  <a:cxn ang="0">
                    <a:pos x="54" y="25"/>
                  </a:cxn>
                  <a:cxn ang="0">
                    <a:pos x="64" y="14"/>
                  </a:cxn>
                  <a:cxn ang="0">
                    <a:pos x="109" y="50"/>
                  </a:cxn>
                  <a:cxn ang="0">
                    <a:pos x="139" y="50"/>
                  </a:cxn>
                  <a:cxn ang="0">
                    <a:pos x="139" y="78"/>
                  </a:cxn>
                </a:cxnLst>
                <a:rect l="0" t="0" r="r" b="b"/>
                <a:pathLst>
                  <a:path w="155" h="90">
                    <a:moveTo>
                      <a:pt x="139" y="78"/>
                    </a:moveTo>
                    <a:lnTo>
                      <a:pt x="155" y="90"/>
                    </a:lnTo>
                    <a:lnTo>
                      <a:pt x="131" y="90"/>
                    </a:lnTo>
                    <a:lnTo>
                      <a:pt x="100" y="78"/>
                    </a:lnTo>
                    <a:lnTo>
                      <a:pt x="75" y="64"/>
                    </a:lnTo>
                    <a:lnTo>
                      <a:pt x="54" y="64"/>
                    </a:lnTo>
                    <a:lnTo>
                      <a:pt x="0" y="25"/>
                    </a:lnTo>
                    <a:lnTo>
                      <a:pt x="8" y="0"/>
                    </a:lnTo>
                    <a:lnTo>
                      <a:pt x="33" y="0"/>
                    </a:lnTo>
                    <a:lnTo>
                      <a:pt x="54" y="25"/>
                    </a:lnTo>
                    <a:lnTo>
                      <a:pt x="64" y="14"/>
                    </a:lnTo>
                    <a:lnTo>
                      <a:pt x="109" y="50"/>
                    </a:lnTo>
                    <a:lnTo>
                      <a:pt x="139" y="50"/>
                    </a:lnTo>
                    <a:lnTo>
                      <a:pt x="139" y="78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136">
                <a:extLst>
                  <a:ext uri="{FF2B5EF4-FFF2-40B4-BE49-F238E27FC236}">
                    <a16:creationId xmlns:a16="http://schemas.microsoft.com/office/drawing/2014/main" id="{FA548ACF-96E7-455A-A53F-FC6832B524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26876" y="3235980"/>
                <a:ext cx="203248" cy="118014"/>
              </a:xfrm>
              <a:custGeom>
                <a:avLst/>
                <a:gdLst/>
                <a:ahLst/>
                <a:cxnLst>
                  <a:cxn ang="0">
                    <a:pos x="139" y="78"/>
                  </a:cxn>
                  <a:cxn ang="0">
                    <a:pos x="155" y="90"/>
                  </a:cxn>
                  <a:cxn ang="0">
                    <a:pos x="131" y="90"/>
                  </a:cxn>
                  <a:cxn ang="0">
                    <a:pos x="100" y="78"/>
                  </a:cxn>
                  <a:cxn ang="0">
                    <a:pos x="75" y="64"/>
                  </a:cxn>
                  <a:cxn ang="0">
                    <a:pos x="54" y="64"/>
                  </a:cxn>
                  <a:cxn ang="0">
                    <a:pos x="0" y="25"/>
                  </a:cxn>
                  <a:cxn ang="0">
                    <a:pos x="8" y="0"/>
                  </a:cxn>
                  <a:cxn ang="0">
                    <a:pos x="33" y="0"/>
                  </a:cxn>
                  <a:cxn ang="0">
                    <a:pos x="54" y="25"/>
                  </a:cxn>
                  <a:cxn ang="0">
                    <a:pos x="64" y="14"/>
                  </a:cxn>
                  <a:cxn ang="0">
                    <a:pos x="109" y="50"/>
                  </a:cxn>
                  <a:cxn ang="0">
                    <a:pos x="139" y="50"/>
                  </a:cxn>
                  <a:cxn ang="0">
                    <a:pos x="139" y="78"/>
                  </a:cxn>
                </a:cxnLst>
                <a:rect l="0" t="0" r="r" b="b"/>
                <a:pathLst>
                  <a:path w="155" h="90">
                    <a:moveTo>
                      <a:pt x="139" y="78"/>
                    </a:moveTo>
                    <a:lnTo>
                      <a:pt x="155" y="90"/>
                    </a:lnTo>
                    <a:lnTo>
                      <a:pt x="131" y="90"/>
                    </a:lnTo>
                    <a:lnTo>
                      <a:pt x="100" y="78"/>
                    </a:lnTo>
                    <a:lnTo>
                      <a:pt x="75" y="64"/>
                    </a:lnTo>
                    <a:lnTo>
                      <a:pt x="54" y="64"/>
                    </a:lnTo>
                    <a:lnTo>
                      <a:pt x="0" y="25"/>
                    </a:lnTo>
                    <a:lnTo>
                      <a:pt x="8" y="0"/>
                    </a:lnTo>
                    <a:lnTo>
                      <a:pt x="33" y="0"/>
                    </a:lnTo>
                    <a:lnTo>
                      <a:pt x="54" y="25"/>
                    </a:lnTo>
                    <a:lnTo>
                      <a:pt x="64" y="14"/>
                    </a:lnTo>
                    <a:lnTo>
                      <a:pt x="109" y="50"/>
                    </a:lnTo>
                    <a:lnTo>
                      <a:pt x="139" y="50"/>
                    </a:lnTo>
                    <a:lnTo>
                      <a:pt x="139" y="78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143">
                <a:extLst>
                  <a:ext uri="{FF2B5EF4-FFF2-40B4-BE49-F238E27FC236}">
                    <a16:creationId xmlns:a16="http://schemas.microsoft.com/office/drawing/2014/main" id="{C20FFEBC-ABA2-4219-BFAA-02A93D5304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35593" y="2826863"/>
                <a:ext cx="116704" cy="156042"/>
              </a:xfrm>
              <a:custGeom>
                <a:avLst/>
                <a:gdLst/>
                <a:ahLst/>
                <a:cxnLst>
                  <a:cxn ang="0">
                    <a:pos x="64" y="0"/>
                  </a:cxn>
                  <a:cxn ang="0">
                    <a:pos x="89" y="0"/>
                  </a:cxn>
                  <a:cxn ang="0">
                    <a:pos x="79" y="28"/>
                  </a:cxn>
                  <a:cxn ang="0">
                    <a:pos x="89" y="54"/>
                  </a:cxn>
                  <a:cxn ang="0">
                    <a:pos x="54" y="68"/>
                  </a:cxn>
                  <a:cxn ang="0">
                    <a:pos x="64" y="90"/>
                  </a:cxn>
                  <a:cxn ang="0">
                    <a:pos x="89" y="104"/>
                  </a:cxn>
                  <a:cxn ang="0">
                    <a:pos x="79" y="119"/>
                  </a:cxn>
                  <a:cxn ang="0">
                    <a:pos x="64" y="119"/>
                  </a:cxn>
                  <a:cxn ang="0">
                    <a:pos x="33" y="119"/>
                  </a:cxn>
                  <a:cxn ang="0">
                    <a:pos x="33" y="79"/>
                  </a:cxn>
                  <a:cxn ang="0">
                    <a:pos x="0" y="79"/>
                  </a:cxn>
                  <a:cxn ang="0">
                    <a:pos x="33" y="28"/>
                  </a:cxn>
                  <a:cxn ang="0">
                    <a:pos x="54" y="43"/>
                  </a:cxn>
                  <a:cxn ang="0">
                    <a:pos x="54" y="28"/>
                  </a:cxn>
                  <a:cxn ang="0">
                    <a:pos x="64" y="14"/>
                  </a:cxn>
                  <a:cxn ang="0">
                    <a:pos x="64" y="0"/>
                  </a:cxn>
                </a:cxnLst>
                <a:rect l="0" t="0" r="r" b="b"/>
                <a:pathLst>
                  <a:path w="89" h="119">
                    <a:moveTo>
                      <a:pt x="64" y="0"/>
                    </a:moveTo>
                    <a:lnTo>
                      <a:pt x="89" y="0"/>
                    </a:lnTo>
                    <a:lnTo>
                      <a:pt x="79" y="28"/>
                    </a:lnTo>
                    <a:lnTo>
                      <a:pt x="89" y="54"/>
                    </a:lnTo>
                    <a:lnTo>
                      <a:pt x="54" y="68"/>
                    </a:lnTo>
                    <a:lnTo>
                      <a:pt x="64" y="90"/>
                    </a:lnTo>
                    <a:lnTo>
                      <a:pt x="89" y="104"/>
                    </a:lnTo>
                    <a:lnTo>
                      <a:pt x="79" y="119"/>
                    </a:lnTo>
                    <a:lnTo>
                      <a:pt x="64" y="119"/>
                    </a:lnTo>
                    <a:lnTo>
                      <a:pt x="33" y="119"/>
                    </a:lnTo>
                    <a:lnTo>
                      <a:pt x="33" y="79"/>
                    </a:lnTo>
                    <a:lnTo>
                      <a:pt x="0" y="79"/>
                    </a:lnTo>
                    <a:lnTo>
                      <a:pt x="33" y="28"/>
                    </a:lnTo>
                    <a:lnTo>
                      <a:pt x="54" y="43"/>
                    </a:lnTo>
                    <a:lnTo>
                      <a:pt x="54" y="28"/>
                    </a:lnTo>
                    <a:lnTo>
                      <a:pt x="64" y="14"/>
                    </a:lnTo>
                    <a:lnTo>
                      <a:pt x="64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145">
                <a:extLst>
                  <a:ext uri="{FF2B5EF4-FFF2-40B4-BE49-F238E27FC236}">
                    <a16:creationId xmlns:a16="http://schemas.microsoft.com/office/drawing/2014/main" id="{F284C852-1E70-4443-B16F-A20EF774A9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19515" y="2965859"/>
                <a:ext cx="87856" cy="137684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28"/>
                  </a:cxn>
                  <a:cxn ang="0">
                    <a:pos x="15" y="40"/>
                  </a:cxn>
                  <a:cxn ang="0">
                    <a:pos x="0" y="40"/>
                  </a:cxn>
                  <a:cxn ang="0">
                    <a:pos x="24" y="64"/>
                  </a:cxn>
                  <a:cxn ang="0">
                    <a:pos x="15" y="76"/>
                  </a:cxn>
                  <a:cxn ang="0">
                    <a:pos x="36" y="105"/>
                  </a:cxn>
                  <a:cxn ang="0">
                    <a:pos x="67" y="76"/>
                  </a:cxn>
                  <a:cxn ang="0">
                    <a:pos x="67" y="64"/>
                  </a:cxn>
                  <a:cxn ang="0">
                    <a:pos x="45" y="28"/>
                  </a:cxn>
                  <a:cxn ang="0">
                    <a:pos x="24" y="0"/>
                  </a:cxn>
                  <a:cxn ang="0">
                    <a:pos x="15" y="14"/>
                  </a:cxn>
                  <a:cxn ang="0">
                    <a:pos x="0" y="14"/>
                  </a:cxn>
                </a:cxnLst>
                <a:rect l="0" t="0" r="r" b="b"/>
                <a:pathLst>
                  <a:path w="67" h="105">
                    <a:moveTo>
                      <a:pt x="0" y="14"/>
                    </a:moveTo>
                    <a:lnTo>
                      <a:pt x="0" y="28"/>
                    </a:lnTo>
                    <a:lnTo>
                      <a:pt x="15" y="40"/>
                    </a:lnTo>
                    <a:lnTo>
                      <a:pt x="0" y="40"/>
                    </a:lnTo>
                    <a:lnTo>
                      <a:pt x="24" y="64"/>
                    </a:lnTo>
                    <a:lnTo>
                      <a:pt x="15" y="76"/>
                    </a:lnTo>
                    <a:lnTo>
                      <a:pt x="36" y="105"/>
                    </a:lnTo>
                    <a:lnTo>
                      <a:pt x="67" y="76"/>
                    </a:lnTo>
                    <a:lnTo>
                      <a:pt x="67" y="64"/>
                    </a:lnTo>
                    <a:lnTo>
                      <a:pt x="45" y="28"/>
                    </a:lnTo>
                    <a:lnTo>
                      <a:pt x="24" y="0"/>
                    </a:lnTo>
                    <a:lnTo>
                      <a:pt x="15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147">
                <a:extLst>
                  <a:ext uri="{FF2B5EF4-FFF2-40B4-BE49-F238E27FC236}">
                    <a16:creationId xmlns:a16="http://schemas.microsoft.com/office/drawing/2014/main" id="{DA61A9DB-6EB9-4A75-A25E-A8B81E13E5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37366" y="2547562"/>
                <a:ext cx="694978" cy="319951"/>
              </a:xfrm>
              <a:custGeom>
                <a:avLst/>
                <a:gdLst/>
                <a:ahLst/>
                <a:cxnLst>
                  <a:cxn ang="0">
                    <a:pos x="441" y="57"/>
                  </a:cxn>
                  <a:cxn ang="0">
                    <a:pos x="453" y="47"/>
                  </a:cxn>
                  <a:cxn ang="0">
                    <a:pos x="423" y="36"/>
                  </a:cxn>
                  <a:cxn ang="0">
                    <a:pos x="398" y="47"/>
                  </a:cxn>
                  <a:cxn ang="0">
                    <a:pos x="355" y="57"/>
                  </a:cxn>
                  <a:cxn ang="0">
                    <a:pos x="275" y="36"/>
                  </a:cxn>
                  <a:cxn ang="0">
                    <a:pos x="233" y="36"/>
                  </a:cxn>
                  <a:cxn ang="0">
                    <a:pos x="199" y="11"/>
                  </a:cxn>
                  <a:cxn ang="0">
                    <a:pos x="156" y="0"/>
                  </a:cxn>
                  <a:cxn ang="0">
                    <a:pos x="147" y="11"/>
                  </a:cxn>
                  <a:cxn ang="0">
                    <a:pos x="156" y="21"/>
                  </a:cxn>
                  <a:cxn ang="0">
                    <a:pos x="156" y="47"/>
                  </a:cxn>
                  <a:cxn ang="0">
                    <a:pos x="110" y="47"/>
                  </a:cxn>
                  <a:cxn ang="0">
                    <a:pos x="92" y="36"/>
                  </a:cxn>
                  <a:cxn ang="0">
                    <a:pos x="55" y="21"/>
                  </a:cxn>
                  <a:cxn ang="0">
                    <a:pos x="0" y="57"/>
                  </a:cxn>
                  <a:cxn ang="0">
                    <a:pos x="24" y="86"/>
                  </a:cxn>
                  <a:cxn ang="0">
                    <a:pos x="46" y="102"/>
                  </a:cxn>
                  <a:cxn ang="0">
                    <a:pos x="67" y="112"/>
                  </a:cxn>
                  <a:cxn ang="0">
                    <a:pos x="79" y="148"/>
                  </a:cxn>
                  <a:cxn ang="0">
                    <a:pos x="156" y="177"/>
                  </a:cxn>
                  <a:cxn ang="0">
                    <a:pos x="199" y="214"/>
                  </a:cxn>
                  <a:cxn ang="0">
                    <a:pos x="266" y="214"/>
                  </a:cxn>
                  <a:cxn ang="0">
                    <a:pos x="343" y="244"/>
                  </a:cxn>
                  <a:cxn ang="0">
                    <a:pos x="385" y="228"/>
                  </a:cxn>
                  <a:cxn ang="0">
                    <a:pos x="423" y="214"/>
                  </a:cxn>
                  <a:cxn ang="0">
                    <a:pos x="441" y="192"/>
                  </a:cxn>
                  <a:cxn ang="0">
                    <a:pos x="432" y="177"/>
                  </a:cxn>
                  <a:cxn ang="0">
                    <a:pos x="441" y="167"/>
                  </a:cxn>
                  <a:cxn ang="0">
                    <a:pos x="462" y="167"/>
                  </a:cxn>
                  <a:cxn ang="0">
                    <a:pos x="475" y="148"/>
                  </a:cxn>
                  <a:cxn ang="0">
                    <a:pos x="487" y="138"/>
                  </a:cxn>
                  <a:cxn ang="0">
                    <a:pos x="499" y="127"/>
                  </a:cxn>
                  <a:cxn ang="0">
                    <a:pos x="530" y="127"/>
                  </a:cxn>
                  <a:cxn ang="0">
                    <a:pos x="517" y="102"/>
                  </a:cxn>
                  <a:cxn ang="0">
                    <a:pos x="509" y="86"/>
                  </a:cxn>
                  <a:cxn ang="0">
                    <a:pos x="487" y="102"/>
                  </a:cxn>
                  <a:cxn ang="0">
                    <a:pos x="462" y="102"/>
                  </a:cxn>
                  <a:cxn ang="0">
                    <a:pos x="441" y="57"/>
                  </a:cxn>
                </a:cxnLst>
                <a:rect l="0" t="0" r="r" b="b"/>
                <a:pathLst>
                  <a:path w="530" h="244">
                    <a:moveTo>
                      <a:pt x="441" y="57"/>
                    </a:moveTo>
                    <a:lnTo>
                      <a:pt x="453" y="47"/>
                    </a:lnTo>
                    <a:lnTo>
                      <a:pt x="423" y="36"/>
                    </a:lnTo>
                    <a:lnTo>
                      <a:pt x="398" y="47"/>
                    </a:lnTo>
                    <a:lnTo>
                      <a:pt x="355" y="57"/>
                    </a:lnTo>
                    <a:lnTo>
                      <a:pt x="275" y="36"/>
                    </a:lnTo>
                    <a:lnTo>
                      <a:pt x="233" y="36"/>
                    </a:lnTo>
                    <a:lnTo>
                      <a:pt x="199" y="11"/>
                    </a:lnTo>
                    <a:lnTo>
                      <a:pt x="156" y="0"/>
                    </a:lnTo>
                    <a:lnTo>
                      <a:pt x="147" y="11"/>
                    </a:lnTo>
                    <a:lnTo>
                      <a:pt x="156" y="21"/>
                    </a:lnTo>
                    <a:lnTo>
                      <a:pt x="156" y="47"/>
                    </a:lnTo>
                    <a:lnTo>
                      <a:pt x="110" y="47"/>
                    </a:lnTo>
                    <a:lnTo>
                      <a:pt x="92" y="36"/>
                    </a:lnTo>
                    <a:lnTo>
                      <a:pt x="55" y="21"/>
                    </a:lnTo>
                    <a:lnTo>
                      <a:pt x="0" y="57"/>
                    </a:lnTo>
                    <a:lnTo>
                      <a:pt x="24" y="86"/>
                    </a:lnTo>
                    <a:lnTo>
                      <a:pt x="46" y="102"/>
                    </a:lnTo>
                    <a:lnTo>
                      <a:pt x="67" y="112"/>
                    </a:lnTo>
                    <a:lnTo>
                      <a:pt x="79" y="148"/>
                    </a:lnTo>
                    <a:lnTo>
                      <a:pt x="156" y="177"/>
                    </a:lnTo>
                    <a:lnTo>
                      <a:pt x="199" y="214"/>
                    </a:lnTo>
                    <a:lnTo>
                      <a:pt x="266" y="214"/>
                    </a:lnTo>
                    <a:lnTo>
                      <a:pt x="343" y="244"/>
                    </a:lnTo>
                    <a:lnTo>
                      <a:pt x="385" y="228"/>
                    </a:lnTo>
                    <a:lnTo>
                      <a:pt x="423" y="214"/>
                    </a:lnTo>
                    <a:lnTo>
                      <a:pt x="441" y="192"/>
                    </a:lnTo>
                    <a:lnTo>
                      <a:pt x="432" y="177"/>
                    </a:lnTo>
                    <a:lnTo>
                      <a:pt x="441" y="167"/>
                    </a:lnTo>
                    <a:lnTo>
                      <a:pt x="462" y="167"/>
                    </a:lnTo>
                    <a:lnTo>
                      <a:pt x="475" y="148"/>
                    </a:lnTo>
                    <a:lnTo>
                      <a:pt x="487" y="138"/>
                    </a:lnTo>
                    <a:lnTo>
                      <a:pt x="499" y="127"/>
                    </a:lnTo>
                    <a:lnTo>
                      <a:pt x="530" y="127"/>
                    </a:lnTo>
                    <a:lnTo>
                      <a:pt x="517" y="102"/>
                    </a:lnTo>
                    <a:lnTo>
                      <a:pt x="509" y="86"/>
                    </a:lnTo>
                    <a:lnTo>
                      <a:pt x="487" y="102"/>
                    </a:lnTo>
                    <a:lnTo>
                      <a:pt x="462" y="102"/>
                    </a:lnTo>
                    <a:lnTo>
                      <a:pt x="441" y="57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148">
                <a:extLst>
                  <a:ext uri="{FF2B5EF4-FFF2-40B4-BE49-F238E27FC236}">
                    <a16:creationId xmlns:a16="http://schemas.microsoft.com/office/drawing/2014/main" id="{781BAE66-DFE0-4EF1-A179-61B6EC93BE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37366" y="2547562"/>
                <a:ext cx="694978" cy="319951"/>
              </a:xfrm>
              <a:custGeom>
                <a:avLst/>
                <a:gdLst/>
                <a:ahLst/>
                <a:cxnLst>
                  <a:cxn ang="0">
                    <a:pos x="441" y="57"/>
                  </a:cxn>
                  <a:cxn ang="0">
                    <a:pos x="453" y="47"/>
                  </a:cxn>
                  <a:cxn ang="0">
                    <a:pos x="423" y="36"/>
                  </a:cxn>
                  <a:cxn ang="0">
                    <a:pos x="398" y="47"/>
                  </a:cxn>
                  <a:cxn ang="0">
                    <a:pos x="355" y="57"/>
                  </a:cxn>
                  <a:cxn ang="0">
                    <a:pos x="275" y="36"/>
                  </a:cxn>
                  <a:cxn ang="0">
                    <a:pos x="233" y="36"/>
                  </a:cxn>
                  <a:cxn ang="0">
                    <a:pos x="199" y="11"/>
                  </a:cxn>
                  <a:cxn ang="0">
                    <a:pos x="156" y="0"/>
                  </a:cxn>
                  <a:cxn ang="0">
                    <a:pos x="147" y="11"/>
                  </a:cxn>
                  <a:cxn ang="0">
                    <a:pos x="156" y="21"/>
                  </a:cxn>
                  <a:cxn ang="0">
                    <a:pos x="156" y="47"/>
                  </a:cxn>
                  <a:cxn ang="0">
                    <a:pos x="110" y="47"/>
                  </a:cxn>
                  <a:cxn ang="0">
                    <a:pos x="92" y="36"/>
                  </a:cxn>
                  <a:cxn ang="0">
                    <a:pos x="55" y="21"/>
                  </a:cxn>
                  <a:cxn ang="0">
                    <a:pos x="0" y="57"/>
                  </a:cxn>
                  <a:cxn ang="0">
                    <a:pos x="24" y="86"/>
                  </a:cxn>
                  <a:cxn ang="0">
                    <a:pos x="46" y="102"/>
                  </a:cxn>
                  <a:cxn ang="0">
                    <a:pos x="67" y="112"/>
                  </a:cxn>
                  <a:cxn ang="0">
                    <a:pos x="79" y="148"/>
                  </a:cxn>
                  <a:cxn ang="0">
                    <a:pos x="156" y="177"/>
                  </a:cxn>
                  <a:cxn ang="0">
                    <a:pos x="199" y="214"/>
                  </a:cxn>
                  <a:cxn ang="0">
                    <a:pos x="266" y="214"/>
                  </a:cxn>
                  <a:cxn ang="0">
                    <a:pos x="343" y="244"/>
                  </a:cxn>
                  <a:cxn ang="0">
                    <a:pos x="385" y="228"/>
                  </a:cxn>
                  <a:cxn ang="0">
                    <a:pos x="423" y="214"/>
                  </a:cxn>
                  <a:cxn ang="0">
                    <a:pos x="441" y="192"/>
                  </a:cxn>
                  <a:cxn ang="0">
                    <a:pos x="432" y="177"/>
                  </a:cxn>
                  <a:cxn ang="0">
                    <a:pos x="441" y="167"/>
                  </a:cxn>
                  <a:cxn ang="0">
                    <a:pos x="462" y="167"/>
                  </a:cxn>
                  <a:cxn ang="0">
                    <a:pos x="475" y="148"/>
                  </a:cxn>
                  <a:cxn ang="0">
                    <a:pos x="487" y="138"/>
                  </a:cxn>
                  <a:cxn ang="0">
                    <a:pos x="499" y="127"/>
                  </a:cxn>
                  <a:cxn ang="0">
                    <a:pos x="530" y="127"/>
                  </a:cxn>
                  <a:cxn ang="0">
                    <a:pos x="517" y="102"/>
                  </a:cxn>
                  <a:cxn ang="0">
                    <a:pos x="509" y="86"/>
                  </a:cxn>
                  <a:cxn ang="0">
                    <a:pos x="487" y="102"/>
                  </a:cxn>
                  <a:cxn ang="0">
                    <a:pos x="462" y="102"/>
                  </a:cxn>
                  <a:cxn ang="0">
                    <a:pos x="441" y="57"/>
                  </a:cxn>
                </a:cxnLst>
                <a:rect l="0" t="0" r="r" b="b"/>
                <a:pathLst>
                  <a:path w="530" h="244">
                    <a:moveTo>
                      <a:pt x="441" y="57"/>
                    </a:moveTo>
                    <a:lnTo>
                      <a:pt x="453" y="47"/>
                    </a:lnTo>
                    <a:lnTo>
                      <a:pt x="423" y="36"/>
                    </a:lnTo>
                    <a:lnTo>
                      <a:pt x="398" y="47"/>
                    </a:lnTo>
                    <a:lnTo>
                      <a:pt x="355" y="57"/>
                    </a:lnTo>
                    <a:lnTo>
                      <a:pt x="275" y="36"/>
                    </a:lnTo>
                    <a:lnTo>
                      <a:pt x="233" y="36"/>
                    </a:lnTo>
                    <a:lnTo>
                      <a:pt x="199" y="11"/>
                    </a:lnTo>
                    <a:lnTo>
                      <a:pt x="156" y="0"/>
                    </a:lnTo>
                    <a:lnTo>
                      <a:pt x="147" y="11"/>
                    </a:lnTo>
                    <a:lnTo>
                      <a:pt x="156" y="21"/>
                    </a:lnTo>
                    <a:lnTo>
                      <a:pt x="156" y="47"/>
                    </a:lnTo>
                    <a:lnTo>
                      <a:pt x="110" y="47"/>
                    </a:lnTo>
                    <a:lnTo>
                      <a:pt x="92" y="36"/>
                    </a:lnTo>
                    <a:lnTo>
                      <a:pt x="55" y="21"/>
                    </a:lnTo>
                    <a:lnTo>
                      <a:pt x="0" y="57"/>
                    </a:lnTo>
                    <a:lnTo>
                      <a:pt x="24" y="86"/>
                    </a:lnTo>
                    <a:lnTo>
                      <a:pt x="46" y="102"/>
                    </a:lnTo>
                    <a:lnTo>
                      <a:pt x="67" y="112"/>
                    </a:lnTo>
                    <a:lnTo>
                      <a:pt x="79" y="148"/>
                    </a:lnTo>
                    <a:lnTo>
                      <a:pt x="156" y="177"/>
                    </a:lnTo>
                    <a:lnTo>
                      <a:pt x="199" y="214"/>
                    </a:lnTo>
                    <a:lnTo>
                      <a:pt x="266" y="214"/>
                    </a:lnTo>
                    <a:lnTo>
                      <a:pt x="343" y="244"/>
                    </a:lnTo>
                    <a:lnTo>
                      <a:pt x="385" y="228"/>
                    </a:lnTo>
                    <a:lnTo>
                      <a:pt x="423" y="214"/>
                    </a:lnTo>
                    <a:lnTo>
                      <a:pt x="441" y="192"/>
                    </a:lnTo>
                    <a:lnTo>
                      <a:pt x="432" y="177"/>
                    </a:lnTo>
                    <a:lnTo>
                      <a:pt x="441" y="167"/>
                    </a:lnTo>
                    <a:lnTo>
                      <a:pt x="462" y="167"/>
                    </a:lnTo>
                    <a:lnTo>
                      <a:pt x="475" y="148"/>
                    </a:lnTo>
                    <a:lnTo>
                      <a:pt x="487" y="138"/>
                    </a:lnTo>
                    <a:lnTo>
                      <a:pt x="499" y="127"/>
                    </a:lnTo>
                    <a:lnTo>
                      <a:pt x="530" y="127"/>
                    </a:lnTo>
                    <a:lnTo>
                      <a:pt x="517" y="102"/>
                    </a:lnTo>
                    <a:lnTo>
                      <a:pt x="509" y="86"/>
                    </a:lnTo>
                    <a:lnTo>
                      <a:pt x="487" y="102"/>
                    </a:lnTo>
                    <a:lnTo>
                      <a:pt x="462" y="102"/>
                    </a:lnTo>
                    <a:lnTo>
                      <a:pt x="441" y="57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382">
                <a:extLst>
                  <a:ext uri="{FF2B5EF4-FFF2-40B4-BE49-F238E27FC236}">
                    <a16:creationId xmlns:a16="http://schemas.microsoft.com/office/drawing/2014/main" id="{C1161469-0F2F-48FF-9550-B2FA8C5A80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70124" y="3882449"/>
                <a:ext cx="55073" cy="119326"/>
              </a:xfrm>
              <a:custGeom>
                <a:avLst/>
                <a:gdLst/>
                <a:ahLst/>
                <a:cxnLst>
                  <a:cxn ang="0">
                    <a:pos x="0" y="50"/>
                  </a:cxn>
                  <a:cxn ang="0">
                    <a:pos x="9" y="10"/>
                  </a:cxn>
                  <a:cxn ang="0">
                    <a:pos x="9" y="0"/>
                  </a:cxn>
                  <a:cxn ang="0">
                    <a:pos x="21" y="10"/>
                  </a:cxn>
                  <a:cxn ang="0">
                    <a:pos x="42" y="50"/>
                  </a:cxn>
                  <a:cxn ang="0">
                    <a:pos x="42" y="91"/>
                  </a:cxn>
                  <a:cxn ang="0">
                    <a:pos x="30" y="91"/>
                  </a:cxn>
                  <a:cxn ang="0">
                    <a:pos x="9" y="91"/>
                  </a:cxn>
                  <a:cxn ang="0">
                    <a:pos x="0" y="50"/>
                  </a:cxn>
                </a:cxnLst>
                <a:rect l="0" t="0" r="r" b="b"/>
                <a:pathLst>
                  <a:path w="42" h="91">
                    <a:moveTo>
                      <a:pt x="0" y="50"/>
                    </a:moveTo>
                    <a:lnTo>
                      <a:pt x="9" y="10"/>
                    </a:lnTo>
                    <a:lnTo>
                      <a:pt x="9" y="0"/>
                    </a:lnTo>
                    <a:lnTo>
                      <a:pt x="21" y="10"/>
                    </a:lnTo>
                    <a:lnTo>
                      <a:pt x="42" y="50"/>
                    </a:lnTo>
                    <a:lnTo>
                      <a:pt x="42" y="91"/>
                    </a:lnTo>
                    <a:lnTo>
                      <a:pt x="30" y="91"/>
                    </a:lnTo>
                    <a:lnTo>
                      <a:pt x="9" y="91"/>
                    </a:lnTo>
                    <a:lnTo>
                      <a:pt x="0" y="5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383">
                <a:extLst>
                  <a:ext uri="{FF2B5EF4-FFF2-40B4-BE49-F238E27FC236}">
                    <a16:creationId xmlns:a16="http://schemas.microsoft.com/office/drawing/2014/main" id="{39489567-B8A3-45B2-A2F2-D5FBB3C6E4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70124" y="3882449"/>
                <a:ext cx="55073" cy="119326"/>
              </a:xfrm>
              <a:custGeom>
                <a:avLst/>
                <a:gdLst/>
                <a:ahLst/>
                <a:cxnLst>
                  <a:cxn ang="0">
                    <a:pos x="0" y="50"/>
                  </a:cxn>
                  <a:cxn ang="0">
                    <a:pos x="9" y="10"/>
                  </a:cxn>
                  <a:cxn ang="0">
                    <a:pos x="9" y="0"/>
                  </a:cxn>
                  <a:cxn ang="0">
                    <a:pos x="21" y="10"/>
                  </a:cxn>
                  <a:cxn ang="0">
                    <a:pos x="42" y="50"/>
                  </a:cxn>
                  <a:cxn ang="0">
                    <a:pos x="42" y="91"/>
                  </a:cxn>
                  <a:cxn ang="0">
                    <a:pos x="30" y="91"/>
                  </a:cxn>
                  <a:cxn ang="0">
                    <a:pos x="9" y="91"/>
                  </a:cxn>
                  <a:cxn ang="0">
                    <a:pos x="0" y="50"/>
                  </a:cxn>
                </a:cxnLst>
                <a:rect l="0" t="0" r="r" b="b"/>
                <a:pathLst>
                  <a:path w="42" h="91">
                    <a:moveTo>
                      <a:pt x="0" y="50"/>
                    </a:moveTo>
                    <a:lnTo>
                      <a:pt x="9" y="10"/>
                    </a:lnTo>
                    <a:lnTo>
                      <a:pt x="9" y="0"/>
                    </a:lnTo>
                    <a:lnTo>
                      <a:pt x="21" y="10"/>
                    </a:lnTo>
                    <a:lnTo>
                      <a:pt x="42" y="50"/>
                    </a:lnTo>
                    <a:lnTo>
                      <a:pt x="42" y="91"/>
                    </a:lnTo>
                    <a:lnTo>
                      <a:pt x="30" y="91"/>
                    </a:lnTo>
                    <a:lnTo>
                      <a:pt x="9" y="91"/>
                    </a:lnTo>
                    <a:lnTo>
                      <a:pt x="0" y="5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384">
                <a:extLst>
                  <a:ext uri="{FF2B5EF4-FFF2-40B4-BE49-F238E27FC236}">
                    <a16:creationId xmlns:a16="http://schemas.microsoft.com/office/drawing/2014/main" id="{5803EB17-401A-4740-B7BD-D4491BF7A9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32316" y="3559874"/>
                <a:ext cx="57696" cy="45895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25" y="0"/>
                  </a:cxn>
                  <a:cxn ang="0">
                    <a:pos x="44" y="0"/>
                  </a:cxn>
                  <a:cxn ang="0">
                    <a:pos x="44" y="25"/>
                  </a:cxn>
                  <a:cxn ang="0">
                    <a:pos x="25" y="35"/>
                  </a:cxn>
                  <a:cxn ang="0">
                    <a:pos x="9" y="35"/>
                  </a:cxn>
                  <a:cxn ang="0">
                    <a:pos x="0" y="11"/>
                  </a:cxn>
                </a:cxnLst>
                <a:rect l="0" t="0" r="r" b="b"/>
                <a:pathLst>
                  <a:path w="44" h="35">
                    <a:moveTo>
                      <a:pt x="0" y="11"/>
                    </a:moveTo>
                    <a:lnTo>
                      <a:pt x="25" y="0"/>
                    </a:lnTo>
                    <a:lnTo>
                      <a:pt x="44" y="0"/>
                    </a:lnTo>
                    <a:lnTo>
                      <a:pt x="44" y="25"/>
                    </a:lnTo>
                    <a:lnTo>
                      <a:pt x="25" y="35"/>
                    </a:lnTo>
                    <a:lnTo>
                      <a:pt x="9" y="35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386">
                <a:extLst>
                  <a:ext uri="{FF2B5EF4-FFF2-40B4-BE49-F238E27FC236}">
                    <a16:creationId xmlns:a16="http://schemas.microsoft.com/office/drawing/2014/main" id="{15D4BF36-22E1-4E42-996A-B882A35F76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90637" y="3388096"/>
                <a:ext cx="32782" cy="98346"/>
              </a:xfrm>
              <a:custGeom>
                <a:avLst/>
                <a:gdLst/>
                <a:ahLst/>
                <a:cxnLst>
                  <a:cxn ang="0">
                    <a:pos x="0" y="39"/>
                  </a:cxn>
                  <a:cxn ang="0">
                    <a:pos x="14" y="10"/>
                  </a:cxn>
                  <a:cxn ang="0">
                    <a:pos x="25" y="0"/>
                  </a:cxn>
                  <a:cxn ang="0">
                    <a:pos x="25" y="75"/>
                  </a:cxn>
                  <a:cxn ang="0">
                    <a:pos x="14" y="64"/>
                  </a:cxn>
                  <a:cxn ang="0">
                    <a:pos x="0" y="39"/>
                  </a:cxn>
                </a:cxnLst>
                <a:rect l="0" t="0" r="r" b="b"/>
                <a:pathLst>
                  <a:path w="25" h="75">
                    <a:moveTo>
                      <a:pt x="0" y="39"/>
                    </a:moveTo>
                    <a:lnTo>
                      <a:pt x="14" y="10"/>
                    </a:lnTo>
                    <a:lnTo>
                      <a:pt x="25" y="0"/>
                    </a:lnTo>
                    <a:lnTo>
                      <a:pt x="25" y="75"/>
                    </a:lnTo>
                    <a:lnTo>
                      <a:pt x="14" y="64"/>
                    </a:lnTo>
                    <a:lnTo>
                      <a:pt x="0" y="3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388">
                <a:extLst>
                  <a:ext uri="{FF2B5EF4-FFF2-40B4-BE49-F238E27FC236}">
                    <a16:creationId xmlns:a16="http://schemas.microsoft.com/office/drawing/2014/main" id="{DCC4B34D-2309-4C94-921E-9D90211880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38811" y="3119284"/>
                <a:ext cx="51140" cy="87856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9" y="0"/>
                  </a:cxn>
                  <a:cxn ang="0">
                    <a:pos x="30" y="0"/>
                  </a:cxn>
                  <a:cxn ang="0">
                    <a:pos x="39" y="24"/>
                  </a:cxn>
                  <a:cxn ang="0">
                    <a:pos x="39" y="49"/>
                  </a:cxn>
                  <a:cxn ang="0">
                    <a:pos x="30" y="67"/>
                  </a:cxn>
                  <a:cxn ang="0">
                    <a:pos x="21" y="67"/>
                  </a:cxn>
                  <a:cxn ang="0">
                    <a:pos x="21" y="24"/>
                  </a:cxn>
                  <a:cxn ang="0">
                    <a:pos x="9" y="14"/>
                  </a:cxn>
                  <a:cxn ang="0">
                    <a:pos x="9" y="24"/>
                  </a:cxn>
                  <a:cxn ang="0">
                    <a:pos x="0" y="14"/>
                  </a:cxn>
                </a:cxnLst>
                <a:rect l="0" t="0" r="r" b="b"/>
                <a:pathLst>
                  <a:path w="39" h="67">
                    <a:moveTo>
                      <a:pt x="0" y="14"/>
                    </a:moveTo>
                    <a:lnTo>
                      <a:pt x="9" y="0"/>
                    </a:lnTo>
                    <a:lnTo>
                      <a:pt x="30" y="0"/>
                    </a:lnTo>
                    <a:lnTo>
                      <a:pt x="39" y="24"/>
                    </a:lnTo>
                    <a:lnTo>
                      <a:pt x="39" y="49"/>
                    </a:lnTo>
                    <a:lnTo>
                      <a:pt x="30" y="67"/>
                    </a:lnTo>
                    <a:lnTo>
                      <a:pt x="21" y="67"/>
                    </a:lnTo>
                    <a:lnTo>
                      <a:pt x="21" y="24"/>
                    </a:lnTo>
                    <a:lnTo>
                      <a:pt x="9" y="14"/>
                    </a:lnTo>
                    <a:lnTo>
                      <a:pt x="9" y="2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390">
                <a:extLst>
                  <a:ext uri="{FF2B5EF4-FFF2-40B4-BE49-F238E27FC236}">
                    <a16:creationId xmlns:a16="http://schemas.microsoft.com/office/drawing/2014/main" id="{5F7137D0-C4E9-4A0A-BD27-8000785D6E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1262" y="3103549"/>
                <a:ext cx="59008" cy="47206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12" y="0"/>
                  </a:cxn>
                  <a:cxn ang="0">
                    <a:pos x="24" y="11"/>
                  </a:cxn>
                  <a:cxn ang="0">
                    <a:pos x="24" y="0"/>
                  </a:cxn>
                  <a:cxn ang="0">
                    <a:pos x="35" y="0"/>
                  </a:cxn>
                  <a:cxn ang="0">
                    <a:pos x="45" y="11"/>
                  </a:cxn>
                  <a:cxn ang="0">
                    <a:pos x="35" y="24"/>
                  </a:cxn>
                  <a:cxn ang="0">
                    <a:pos x="24" y="11"/>
                  </a:cxn>
                  <a:cxn ang="0">
                    <a:pos x="24" y="24"/>
                  </a:cxn>
                  <a:cxn ang="0">
                    <a:pos x="24" y="36"/>
                  </a:cxn>
                  <a:cxn ang="0">
                    <a:pos x="0" y="24"/>
                  </a:cxn>
                </a:cxnLst>
                <a:rect l="0" t="0" r="r" b="b"/>
                <a:pathLst>
                  <a:path w="45" h="36">
                    <a:moveTo>
                      <a:pt x="0" y="24"/>
                    </a:moveTo>
                    <a:lnTo>
                      <a:pt x="12" y="0"/>
                    </a:lnTo>
                    <a:lnTo>
                      <a:pt x="24" y="11"/>
                    </a:lnTo>
                    <a:lnTo>
                      <a:pt x="24" y="0"/>
                    </a:lnTo>
                    <a:lnTo>
                      <a:pt x="35" y="0"/>
                    </a:lnTo>
                    <a:lnTo>
                      <a:pt x="45" y="11"/>
                    </a:lnTo>
                    <a:lnTo>
                      <a:pt x="35" y="24"/>
                    </a:lnTo>
                    <a:lnTo>
                      <a:pt x="24" y="11"/>
                    </a:lnTo>
                    <a:lnTo>
                      <a:pt x="24" y="24"/>
                    </a:lnTo>
                    <a:lnTo>
                      <a:pt x="24" y="36"/>
                    </a:lnTo>
                    <a:lnTo>
                      <a:pt x="0" y="2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392">
                <a:extLst>
                  <a:ext uri="{FF2B5EF4-FFF2-40B4-BE49-F238E27FC236}">
                    <a16:creationId xmlns:a16="http://schemas.microsoft.com/office/drawing/2014/main" id="{C2537770-FE03-4C46-A6C0-CBBA3D6311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49302" y="2867518"/>
                <a:ext cx="217671" cy="267501"/>
              </a:xfrm>
              <a:custGeom>
                <a:avLst/>
                <a:gdLst/>
                <a:ahLst/>
                <a:cxnLst>
                  <a:cxn ang="0">
                    <a:pos x="0" y="179"/>
                  </a:cxn>
                  <a:cxn ang="0">
                    <a:pos x="21" y="150"/>
                  </a:cxn>
                  <a:cxn ang="0">
                    <a:pos x="67" y="139"/>
                  </a:cxn>
                  <a:cxn ang="0">
                    <a:pos x="76" y="150"/>
                  </a:cxn>
                  <a:cxn ang="0">
                    <a:pos x="76" y="139"/>
                  </a:cxn>
                  <a:cxn ang="0">
                    <a:pos x="76" y="103"/>
                  </a:cxn>
                  <a:cxn ang="0">
                    <a:pos x="89" y="103"/>
                  </a:cxn>
                  <a:cxn ang="0">
                    <a:pos x="89" y="114"/>
                  </a:cxn>
                  <a:cxn ang="0">
                    <a:pos x="107" y="103"/>
                  </a:cxn>
                  <a:cxn ang="0">
                    <a:pos x="107" y="60"/>
                  </a:cxn>
                  <a:cxn ang="0">
                    <a:pos x="98" y="14"/>
                  </a:cxn>
                  <a:cxn ang="0">
                    <a:pos x="107" y="14"/>
                  </a:cxn>
                  <a:cxn ang="0">
                    <a:pos x="98" y="0"/>
                  </a:cxn>
                  <a:cxn ang="0">
                    <a:pos x="107" y="14"/>
                  </a:cxn>
                  <a:cxn ang="0">
                    <a:pos x="144" y="60"/>
                  </a:cxn>
                  <a:cxn ang="0">
                    <a:pos x="153" y="74"/>
                  </a:cxn>
                  <a:cxn ang="0">
                    <a:pos x="144" y="74"/>
                  </a:cxn>
                  <a:cxn ang="0">
                    <a:pos x="144" y="89"/>
                  </a:cxn>
                  <a:cxn ang="0">
                    <a:pos x="166" y="139"/>
                  </a:cxn>
                  <a:cxn ang="0">
                    <a:pos x="166" y="150"/>
                  </a:cxn>
                  <a:cxn ang="0">
                    <a:pos x="153" y="168"/>
                  </a:cxn>
                  <a:cxn ang="0">
                    <a:pos x="144" y="150"/>
                  </a:cxn>
                  <a:cxn ang="0">
                    <a:pos x="144" y="168"/>
                  </a:cxn>
                  <a:cxn ang="0">
                    <a:pos x="131" y="150"/>
                  </a:cxn>
                  <a:cxn ang="0">
                    <a:pos x="122" y="168"/>
                  </a:cxn>
                  <a:cxn ang="0">
                    <a:pos x="107" y="168"/>
                  </a:cxn>
                  <a:cxn ang="0">
                    <a:pos x="98" y="168"/>
                  </a:cxn>
                  <a:cxn ang="0">
                    <a:pos x="107" y="179"/>
                  </a:cxn>
                  <a:cxn ang="0">
                    <a:pos x="98" y="204"/>
                  </a:cxn>
                  <a:cxn ang="0">
                    <a:pos x="76" y="189"/>
                  </a:cxn>
                  <a:cxn ang="0">
                    <a:pos x="76" y="168"/>
                  </a:cxn>
                  <a:cxn ang="0">
                    <a:pos x="67" y="168"/>
                  </a:cxn>
                  <a:cxn ang="0">
                    <a:pos x="31" y="179"/>
                  </a:cxn>
                  <a:cxn ang="0">
                    <a:pos x="21" y="189"/>
                  </a:cxn>
                  <a:cxn ang="0">
                    <a:pos x="12" y="189"/>
                  </a:cxn>
                  <a:cxn ang="0">
                    <a:pos x="0" y="179"/>
                  </a:cxn>
                </a:cxnLst>
                <a:rect l="0" t="0" r="r" b="b"/>
                <a:pathLst>
                  <a:path w="166" h="204">
                    <a:moveTo>
                      <a:pt x="0" y="179"/>
                    </a:moveTo>
                    <a:lnTo>
                      <a:pt x="21" y="150"/>
                    </a:lnTo>
                    <a:lnTo>
                      <a:pt x="67" y="139"/>
                    </a:lnTo>
                    <a:lnTo>
                      <a:pt x="76" y="150"/>
                    </a:lnTo>
                    <a:lnTo>
                      <a:pt x="76" y="139"/>
                    </a:lnTo>
                    <a:lnTo>
                      <a:pt x="76" y="103"/>
                    </a:lnTo>
                    <a:lnTo>
                      <a:pt x="89" y="103"/>
                    </a:lnTo>
                    <a:lnTo>
                      <a:pt x="89" y="114"/>
                    </a:lnTo>
                    <a:lnTo>
                      <a:pt x="107" y="103"/>
                    </a:lnTo>
                    <a:lnTo>
                      <a:pt x="107" y="60"/>
                    </a:lnTo>
                    <a:lnTo>
                      <a:pt x="98" y="14"/>
                    </a:lnTo>
                    <a:lnTo>
                      <a:pt x="107" y="14"/>
                    </a:lnTo>
                    <a:lnTo>
                      <a:pt x="98" y="0"/>
                    </a:lnTo>
                    <a:lnTo>
                      <a:pt x="107" y="14"/>
                    </a:lnTo>
                    <a:lnTo>
                      <a:pt x="144" y="60"/>
                    </a:lnTo>
                    <a:lnTo>
                      <a:pt x="153" y="74"/>
                    </a:lnTo>
                    <a:lnTo>
                      <a:pt x="144" y="74"/>
                    </a:lnTo>
                    <a:lnTo>
                      <a:pt x="144" y="89"/>
                    </a:lnTo>
                    <a:lnTo>
                      <a:pt x="166" y="139"/>
                    </a:lnTo>
                    <a:lnTo>
                      <a:pt x="166" y="150"/>
                    </a:lnTo>
                    <a:lnTo>
                      <a:pt x="153" y="168"/>
                    </a:lnTo>
                    <a:lnTo>
                      <a:pt x="144" y="150"/>
                    </a:lnTo>
                    <a:lnTo>
                      <a:pt x="144" y="168"/>
                    </a:lnTo>
                    <a:lnTo>
                      <a:pt x="131" y="150"/>
                    </a:lnTo>
                    <a:lnTo>
                      <a:pt x="122" y="168"/>
                    </a:lnTo>
                    <a:lnTo>
                      <a:pt x="107" y="168"/>
                    </a:lnTo>
                    <a:lnTo>
                      <a:pt x="98" y="168"/>
                    </a:lnTo>
                    <a:lnTo>
                      <a:pt x="107" y="179"/>
                    </a:lnTo>
                    <a:lnTo>
                      <a:pt x="98" y="204"/>
                    </a:lnTo>
                    <a:lnTo>
                      <a:pt x="76" y="189"/>
                    </a:lnTo>
                    <a:lnTo>
                      <a:pt x="76" y="168"/>
                    </a:lnTo>
                    <a:lnTo>
                      <a:pt x="67" y="168"/>
                    </a:lnTo>
                    <a:lnTo>
                      <a:pt x="31" y="179"/>
                    </a:lnTo>
                    <a:lnTo>
                      <a:pt x="21" y="189"/>
                    </a:lnTo>
                    <a:lnTo>
                      <a:pt x="12" y="189"/>
                    </a:lnTo>
                    <a:lnTo>
                      <a:pt x="0" y="17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394">
                <a:extLst>
                  <a:ext uri="{FF2B5EF4-FFF2-40B4-BE49-F238E27FC236}">
                    <a16:creationId xmlns:a16="http://schemas.microsoft.com/office/drawing/2014/main" id="{D9CE278F-06E5-46C5-BC64-C073C31359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38468" y="2742947"/>
                <a:ext cx="129816" cy="140307"/>
              </a:xfrm>
              <a:custGeom>
                <a:avLst/>
                <a:gdLst/>
                <a:ahLst/>
                <a:cxnLst>
                  <a:cxn ang="0">
                    <a:pos x="9" y="64"/>
                  </a:cxn>
                  <a:cxn ang="0">
                    <a:pos x="9" y="54"/>
                  </a:cxn>
                  <a:cxn ang="0">
                    <a:pos x="21" y="54"/>
                  </a:cxn>
                  <a:cxn ang="0">
                    <a:pos x="9" y="18"/>
                  </a:cxn>
                  <a:cxn ang="0">
                    <a:pos x="0" y="0"/>
                  </a:cxn>
                  <a:cxn ang="0">
                    <a:pos x="55" y="28"/>
                  </a:cxn>
                  <a:cxn ang="0">
                    <a:pos x="64" y="42"/>
                  </a:cxn>
                  <a:cxn ang="0">
                    <a:pos x="77" y="28"/>
                  </a:cxn>
                  <a:cxn ang="0">
                    <a:pos x="77" y="42"/>
                  </a:cxn>
                  <a:cxn ang="0">
                    <a:pos x="86" y="54"/>
                  </a:cxn>
                  <a:cxn ang="0">
                    <a:pos x="99" y="54"/>
                  </a:cxn>
                  <a:cxn ang="0">
                    <a:pos x="86" y="64"/>
                  </a:cxn>
                  <a:cxn ang="0">
                    <a:pos x="77" y="64"/>
                  </a:cxn>
                  <a:cxn ang="0">
                    <a:pos x="64" y="78"/>
                  </a:cxn>
                  <a:cxn ang="0">
                    <a:pos x="40" y="64"/>
                  </a:cxn>
                  <a:cxn ang="0">
                    <a:pos x="31" y="78"/>
                  </a:cxn>
                  <a:cxn ang="0">
                    <a:pos x="21" y="64"/>
                  </a:cxn>
                  <a:cxn ang="0">
                    <a:pos x="31" y="92"/>
                  </a:cxn>
                  <a:cxn ang="0">
                    <a:pos x="21" y="107"/>
                  </a:cxn>
                  <a:cxn ang="0">
                    <a:pos x="9" y="64"/>
                  </a:cxn>
                </a:cxnLst>
                <a:rect l="0" t="0" r="r" b="b"/>
                <a:pathLst>
                  <a:path w="99" h="107">
                    <a:moveTo>
                      <a:pt x="9" y="64"/>
                    </a:moveTo>
                    <a:lnTo>
                      <a:pt x="9" y="54"/>
                    </a:lnTo>
                    <a:lnTo>
                      <a:pt x="21" y="54"/>
                    </a:lnTo>
                    <a:lnTo>
                      <a:pt x="9" y="18"/>
                    </a:lnTo>
                    <a:lnTo>
                      <a:pt x="0" y="0"/>
                    </a:lnTo>
                    <a:lnTo>
                      <a:pt x="55" y="28"/>
                    </a:lnTo>
                    <a:lnTo>
                      <a:pt x="64" y="42"/>
                    </a:lnTo>
                    <a:lnTo>
                      <a:pt x="77" y="28"/>
                    </a:lnTo>
                    <a:lnTo>
                      <a:pt x="77" y="42"/>
                    </a:lnTo>
                    <a:lnTo>
                      <a:pt x="86" y="54"/>
                    </a:lnTo>
                    <a:lnTo>
                      <a:pt x="99" y="54"/>
                    </a:lnTo>
                    <a:lnTo>
                      <a:pt x="86" y="64"/>
                    </a:lnTo>
                    <a:lnTo>
                      <a:pt x="77" y="64"/>
                    </a:lnTo>
                    <a:lnTo>
                      <a:pt x="64" y="78"/>
                    </a:lnTo>
                    <a:lnTo>
                      <a:pt x="40" y="64"/>
                    </a:lnTo>
                    <a:lnTo>
                      <a:pt x="31" y="78"/>
                    </a:lnTo>
                    <a:lnTo>
                      <a:pt x="21" y="64"/>
                    </a:lnTo>
                    <a:lnTo>
                      <a:pt x="31" y="92"/>
                    </a:lnTo>
                    <a:lnTo>
                      <a:pt x="21" y="107"/>
                    </a:lnTo>
                    <a:lnTo>
                      <a:pt x="9" y="6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396">
                <a:extLst>
                  <a:ext uri="{FF2B5EF4-FFF2-40B4-BE49-F238E27FC236}">
                    <a16:creationId xmlns:a16="http://schemas.microsoft.com/office/drawing/2014/main" id="{8604D1FE-B581-4B45-9254-6F7E59071B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92230" y="1986339"/>
                <a:ext cx="59008" cy="39338"/>
              </a:xfrm>
              <a:custGeom>
                <a:avLst/>
                <a:gdLst/>
                <a:ahLst/>
                <a:cxnLst>
                  <a:cxn ang="0">
                    <a:pos x="14" y="30"/>
                  </a:cxn>
                  <a:cxn ang="0">
                    <a:pos x="0" y="0"/>
                  </a:cxn>
                  <a:cxn ang="0">
                    <a:pos x="45" y="0"/>
                  </a:cxn>
                  <a:cxn ang="0">
                    <a:pos x="14" y="30"/>
                  </a:cxn>
                </a:cxnLst>
                <a:rect l="0" t="0" r="r" b="b"/>
                <a:pathLst>
                  <a:path w="45" h="30">
                    <a:moveTo>
                      <a:pt x="14" y="30"/>
                    </a:moveTo>
                    <a:lnTo>
                      <a:pt x="0" y="0"/>
                    </a:lnTo>
                    <a:lnTo>
                      <a:pt x="45" y="0"/>
                    </a:lnTo>
                    <a:lnTo>
                      <a:pt x="14" y="3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398">
                <a:extLst>
                  <a:ext uri="{FF2B5EF4-FFF2-40B4-BE49-F238E27FC236}">
                    <a16:creationId xmlns:a16="http://schemas.microsoft.com/office/drawing/2014/main" id="{46123095-2396-41C3-92B9-F7677961B7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2341" y="1915530"/>
                <a:ext cx="59008" cy="38027"/>
              </a:xfrm>
              <a:custGeom>
                <a:avLst/>
                <a:gdLst/>
                <a:ahLst/>
                <a:cxnLst>
                  <a:cxn ang="0">
                    <a:pos x="0" y="29"/>
                  </a:cxn>
                  <a:cxn ang="0">
                    <a:pos x="0" y="0"/>
                  </a:cxn>
                  <a:cxn ang="0">
                    <a:pos x="15" y="0"/>
                  </a:cxn>
                  <a:cxn ang="0">
                    <a:pos x="45" y="29"/>
                  </a:cxn>
                  <a:cxn ang="0">
                    <a:pos x="0" y="29"/>
                  </a:cxn>
                </a:cxnLst>
                <a:rect l="0" t="0" r="r" b="b"/>
                <a:pathLst>
                  <a:path w="45" h="29">
                    <a:moveTo>
                      <a:pt x="0" y="29"/>
                    </a:moveTo>
                    <a:lnTo>
                      <a:pt x="0" y="0"/>
                    </a:lnTo>
                    <a:lnTo>
                      <a:pt x="15" y="0"/>
                    </a:lnTo>
                    <a:lnTo>
                      <a:pt x="45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399">
                <a:extLst>
                  <a:ext uri="{FF2B5EF4-FFF2-40B4-BE49-F238E27FC236}">
                    <a16:creationId xmlns:a16="http://schemas.microsoft.com/office/drawing/2014/main" id="{89F0B7F4-E160-4441-9F14-C53D7F8D6D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2341" y="1915530"/>
                <a:ext cx="59008" cy="38027"/>
              </a:xfrm>
              <a:custGeom>
                <a:avLst/>
                <a:gdLst/>
                <a:ahLst/>
                <a:cxnLst>
                  <a:cxn ang="0">
                    <a:pos x="0" y="29"/>
                  </a:cxn>
                  <a:cxn ang="0">
                    <a:pos x="0" y="0"/>
                  </a:cxn>
                  <a:cxn ang="0">
                    <a:pos x="15" y="0"/>
                  </a:cxn>
                  <a:cxn ang="0">
                    <a:pos x="45" y="29"/>
                  </a:cxn>
                  <a:cxn ang="0">
                    <a:pos x="0" y="29"/>
                  </a:cxn>
                </a:cxnLst>
                <a:rect l="0" t="0" r="r" b="b"/>
                <a:pathLst>
                  <a:path w="45" h="29">
                    <a:moveTo>
                      <a:pt x="0" y="29"/>
                    </a:moveTo>
                    <a:lnTo>
                      <a:pt x="0" y="0"/>
                    </a:lnTo>
                    <a:lnTo>
                      <a:pt x="15" y="0"/>
                    </a:lnTo>
                    <a:lnTo>
                      <a:pt x="45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400">
                <a:extLst>
                  <a:ext uri="{FF2B5EF4-FFF2-40B4-BE49-F238E27FC236}">
                    <a16:creationId xmlns:a16="http://schemas.microsoft.com/office/drawing/2014/main" id="{27826429-B2FB-458E-A4B3-0E99250CAC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06434" y="1886681"/>
                <a:ext cx="87856" cy="393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7" y="0"/>
                  </a:cxn>
                  <a:cxn ang="0">
                    <a:pos x="67" y="30"/>
                  </a:cxn>
                  <a:cxn ang="0">
                    <a:pos x="0" y="0"/>
                  </a:cxn>
                </a:cxnLst>
                <a:rect l="0" t="0" r="r" b="b"/>
                <a:pathLst>
                  <a:path w="67" h="30">
                    <a:moveTo>
                      <a:pt x="0" y="0"/>
                    </a:moveTo>
                    <a:lnTo>
                      <a:pt x="67" y="0"/>
                    </a:lnTo>
                    <a:lnTo>
                      <a:pt x="67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403">
                <a:extLst>
                  <a:ext uri="{FF2B5EF4-FFF2-40B4-BE49-F238E27FC236}">
                    <a16:creationId xmlns:a16="http://schemas.microsoft.com/office/drawing/2014/main" id="{789C7F55-D7F6-4603-8367-30D3EA24D6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43836" y="1868324"/>
                <a:ext cx="146862" cy="38027"/>
              </a:xfrm>
              <a:custGeom>
                <a:avLst/>
                <a:gdLst/>
                <a:ahLst/>
                <a:cxnLst>
                  <a:cxn ang="0">
                    <a:pos x="11" y="16"/>
                  </a:cxn>
                  <a:cxn ang="0">
                    <a:pos x="0" y="0"/>
                  </a:cxn>
                  <a:cxn ang="0">
                    <a:pos x="11" y="0"/>
                  </a:cxn>
                  <a:cxn ang="0">
                    <a:pos x="54" y="0"/>
                  </a:cxn>
                  <a:cxn ang="0">
                    <a:pos x="112" y="16"/>
                  </a:cxn>
                  <a:cxn ang="0">
                    <a:pos x="97" y="29"/>
                  </a:cxn>
                  <a:cxn ang="0">
                    <a:pos x="54" y="29"/>
                  </a:cxn>
                  <a:cxn ang="0">
                    <a:pos x="11" y="16"/>
                  </a:cxn>
                </a:cxnLst>
                <a:rect l="0" t="0" r="r" b="b"/>
                <a:pathLst>
                  <a:path w="112" h="29">
                    <a:moveTo>
                      <a:pt x="11" y="16"/>
                    </a:moveTo>
                    <a:lnTo>
                      <a:pt x="0" y="0"/>
                    </a:lnTo>
                    <a:lnTo>
                      <a:pt x="11" y="0"/>
                    </a:lnTo>
                    <a:lnTo>
                      <a:pt x="54" y="0"/>
                    </a:lnTo>
                    <a:lnTo>
                      <a:pt x="112" y="16"/>
                    </a:lnTo>
                    <a:lnTo>
                      <a:pt x="97" y="29"/>
                    </a:lnTo>
                    <a:lnTo>
                      <a:pt x="54" y="29"/>
                    </a:lnTo>
                    <a:lnTo>
                      <a:pt x="11" y="16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404">
                <a:extLst>
                  <a:ext uri="{FF2B5EF4-FFF2-40B4-BE49-F238E27FC236}">
                    <a16:creationId xmlns:a16="http://schemas.microsoft.com/office/drawing/2014/main" id="{4E7D96B1-527C-484A-A171-90D9EF8E2B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96068" y="1781779"/>
                <a:ext cx="70809" cy="39338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0" y="0"/>
                  </a:cxn>
                  <a:cxn ang="0">
                    <a:pos x="9" y="0"/>
                  </a:cxn>
                  <a:cxn ang="0">
                    <a:pos x="42" y="16"/>
                  </a:cxn>
                  <a:cxn ang="0">
                    <a:pos x="54" y="30"/>
                  </a:cxn>
                  <a:cxn ang="0">
                    <a:pos x="0" y="30"/>
                  </a:cxn>
                </a:cxnLst>
                <a:rect l="0" t="0" r="r" b="b"/>
                <a:pathLst>
                  <a:path w="54" h="30">
                    <a:moveTo>
                      <a:pt x="0" y="30"/>
                    </a:moveTo>
                    <a:lnTo>
                      <a:pt x="0" y="0"/>
                    </a:lnTo>
                    <a:lnTo>
                      <a:pt x="9" y="0"/>
                    </a:lnTo>
                    <a:lnTo>
                      <a:pt x="42" y="16"/>
                    </a:lnTo>
                    <a:lnTo>
                      <a:pt x="54" y="30"/>
                    </a:lnTo>
                    <a:lnTo>
                      <a:pt x="0" y="3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407">
                <a:extLst>
                  <a:ext uri="{FF2B5EF4-FFF2-40B4-BE49-F238E27FC236}">
                    <a16:creationId xmlns:a16="http://schemas.microsoft.com/office/drawing/2014/main" id="{E688907B-A7C5-4E37-B907-7237CB2BE4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24286" y="1745059"/>
                <a:ext cx="154730" cy="56385"/>
              </a:xfrm>
              <a:custGeom>
                <a:avLst/>
                <a:gdLst/>
                <a:ahLst/>
                <a:cxnLst>
                  <a:cxn ang="0">
                    <a:pos x="0" y="17"/>
                  </a:cxn>
                  <a:cxn ang="0">
                    <a:pos x="9" y="17"/>
                  </a:cxn>
                  <a:cxn ang="0">
                    <a:pos x="9" y="0"/>
                  </a:cxn>
                  <a:cxn ang="0">
                    <a:pos x="30" y="0"/>
                  </a:cxn>
                  <a:cxn ang="0">
                    <a:pos x="106" y="28"/>
                  </a:cxn>
                  <a:cxn ang="0">
                    <a:pos x="118" y="43"/>
                  </a:cxn>
                  <a:cxn ang="0">
                    <a:pos x="54" y="43"/>
                  </a:cxn>
                  <a:cxn ang="0">
                    <a:pos x="0" y="17"/>
                  </a:cxn>
                </a:cxnLst>
                <a:rect l="0" t="0" r="r" b="b"/>
                <a:pathLst>
                  <a:path w="118" h="43">
                    <a:moveTo>
                      <a:pt x="0" y="17"/>
                    </a:moveTo>
                    <a:lnTo>
                      <a:pt x="9" y="17"/>
                    </a:lnTo>
                    <a:lnTo>
                      <a:pt x="9" y="0"/>
                    </a:lnTo>
                    <a:lnTo>
                      <a:pt x="30" y="0"/>
                    </a:lnTo>
                    <a:lnTo>
                      <a:pt x="106" y="28"/>
                    </a:lnTo>
                    <a:lnTo>
                      <a:pt x="118" y="43"/>
                    </a:lnTo>
                    <a:lnTo>
                      <a:pt x="54" y="43"/>
                    </a:lnTo>
                    <a:lnTo>
                      <a:pt x="0" y="17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409">
                <a:extLst>
                  <a:ext uri="{FF2B5EF4-FFF2-40B4-BE49-F238E27FC236}">
                    <a16:creationId xmlns:a16="http://schemas.microsoft.com/office/drawing/2014/main" id="{0404FB74-AB92-4A8D-95F2-9565C633AE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1088" y="1848649"/>
                <a:ext cx="247831" cy="157353"/>
              </a:xfrm>
              <a:custGeom>
                <a:avLst/>
                <a:gdLst/>
                <a:ahLst/>
                <a:cxnLst>
                  <a:cxn ang="0">
                    <a:pos x="12" y="105"/>
                  </a:cxn>
                  <a:cxn ang="0">
                    <a:pos x="0" y="91"/>
                  </a:cxn>
                  <a:cxn ang="0">
                    <a:pos x="21" y="76"/>
                  </a:cxn>
                  <a:cxn ang="0">
                    <a:pos x="12" y="76"/>
                  </a:cxn>
                  <a:cxn ang="0">
                    <a:pos x="37" y="65"/>
                  </a:cxn>
                  <a:cxn ang="0">
                    <a:pos x="21" y="50"/>
                  </a:cxn>
                  <a:cxn ang="0">
                    <a:pos x="37" y="50"/>
                  </a:cxn>
                  <a:cxn ang="0">
                    <a:pos x="37" y="28"/>
                  </a:cxn>
                  <a:cxn ang="0">
                    <a:pos x="88" y="14"/>
                  </a:cxn>
                  <a:cxn ang="0">
                    <a:pos x="143" y="0"/>
                  </a:cxn>
                  <a:cxn ang="0">
                    <a:pos x="165" y="0"/>
                  </a:cxn>
                  <a:cxn ang="0">
                    <a:pos x="177" y="0"/>
                  </a:cxn>
                  <a:cxn ang="0">
                    <a:pos x="189" y="14"/>
                  </a:cxn>
                  <a:cxn ang="0">
                    <a:pos x="98" y="28"/>
                  </a:cxn>
                  <a:cxn ang="0">
                    <a:pos x="58" y="76"/>
                  </a:cxn>
                  <a:cxn ang="0">
                    <a:pos x="67" y="105"/>
                  </a:cxn>
                  <a:cxn ang="0">
                    <a:pos x="88" y="120"/>
                  </a:cxn>
                  <a:cxn ang="0">
                    <a:pos x="46" y="120"/>
                  </a:cxn>
                  <a:cxn ang="0">
                    <a:pos x="12" y="105"/>
                  </a:cxn>
                </a:cxnLst>
                <a:rect l="0" t="0" r="r" b="b"/>
                <a:pathLst>
                  <a:path w="189" h="120">
                    <a:moveTo>
                      <a:pt x="12" y="105"/>
                    </a:moveTo>
                    <a:lnTo>
                      <a:pt x="0" y="91"/>
                    </a:lnTo>
                    <a:lnTo>
                      <a:pt x="21" y="76"/>
                    </a:lnTo>
                    <a:lnTo>
                      <a:pt x="12" y="76"/>
                    </a:lnTo>
                    <a:lnTo>
                      <a:pt x="37" y="65"/>
                    </a:lnTo>
                    <a:lnTo>
                      <a:pt x="21" y="50"/>
                    </a:lnTo>
                    <a:lnTo>
                      <a:pt x="37" y="50"/>
                    </a:lnTo>
                    <a:lnTo>
                      <a:pt x="37" y="28"/>
                    </a:lnTo>
                    <a:lnTo>
                      <a:pt x="88" y="14"/>
                    </a:lnTo>
                    <a:lnTo>
                      <a:pt x="143" y="0"/>
                    </a:lnTo>
                    <a:lnTo>
                      <a:pt x="165" y="0"/>
                    </a:lnTo>
                    <a:lnTo>
                      <a:pt x="177" y="0"/>
                    </a:lnTo>
                    <a:lnTo>
                      <a:pt x="189" y="14"/>
                    </a:lnTo>
                    <a:lnTo>
                      <a:pt x="98" y="28"/>
                    </a:lnTo>
                    <a:lnTo>
                      <a:pt x="58" y="76"/>
                    </a:lnTo>
                    <a:lnTo>
                      <a:pt x="67" y="105"/>
                    </a:lnTo>
                    <a:lnTo>
                      <a:pt x="88" y="120"/>
                    </a:lnTo>
                    <a:lnTo>
                      <a:pt x="46" y="120"/>
                    </a:lnTo>
                    <a:lnTo>
                      <a:pt x="12" y="105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411">
                <a:extLst>
                  <a:ext uri="{FF2B5EF4-FFF2-40B4-BE49-F238E27FC236}">
                    <a16:creationId xmlns:a16="http://schemas.microsoft.com/office/drawing/2014/main" id="{8765CCEB-468F-4D63-8279-7106CB7E69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1088" y="1745059"/>
                <a:ext cx="116704" cy="38027"/>
              </a:xfrm>
              <a:custGeom>
                <a:avLst/>
                <a:gdLst/>
                <a:ahLst/>
                <a:cxnLst>
                  <a:cxn ang="0">
                    <a:pos x="0" y="29"/>
                  </a:cxn>
                  <a:cxn ang="0">
                    <a:pos x="76" y="0"/>
                  </a:cxn>
                  <a:cxn ang="0">
                    <a:pos x="89" y="0"/>
                  </a:cxn>
                  <a:cxn ang="0">
                    <a:pos x="58" y="0"/>
                  </a:cxn>
                  <a:cxn ang="0">
                    <a:pos x="67" y="29"/>
                  </a:cxn>
                  <a:cxn ang="0">
                    <a:pos x="58" y="29"/>
                  </a:cxn>
                  <a:cxn ang="0">
                    <a:pos x="0" y="29"/>
                  </a:cxn>
                </a:cxnLst>
                <a:rect l="0" t="0" r="r" b="b"/>
                <a:pathLst>
                  <a:path w="89" h="29">
                    <a:moveTo>
                      <a:pt x="0" y="29"/>
                    </a:moveTo>
                    <a:lnTo>
                      <a:pt x="76" y="0"/>
                    </a:lnTo>
                    <a:lnTo>
                      <a:pt x="89" y="0"/>
                    </a:lnTo>
                    <a:lnTo>
                      <a:pt x="58" y="0"/>
                    </a:lnTo>
                    <a:lnTo>
                      <a:pt x="67" y="29"/>
                    </a:lnTo>
                    <a:lnTo>
                      <a:pt x="58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413">
                <a:extLst>
                  <a:ext uri="{FF2B5EF4-FFF2-40B4-BE49-F238E27FC236}">
                    <a16:creationId xmlns:a16="http://schemas.microsoft.com/office/drawing/2014/main" id="{C4A59952-7F0C-4EDA-9F66-7AF3B46F91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1750" y="1730635"/>
                <a:ext cx="68186" cy="38027"/>
              </a:xfrm>
              <a:custGeom>
                <a:avLst/>
                <a:gdLst/>
                <a:ahLst/>
                <a:cxnLst>
                  <a:cxn ang="0">
                    <a:pos x="0" y="29"/>
                  </a:cxn>
                  <a:cxn ang="0">
                    <a:pos x="21" y="29"/>
                  </a:cxn>
                  <a:cxn ang="0">
                    <a:pos x="42" y="0"/>
                  </a:cxn>
                  <a:cxn ang="0">
                    <a:pos x="42" y="29"/>
                  </a:cxn>
                  <a:cxn ang="0">
                    <a:pos x="52" y="29"/>
                  </a:cxn>
                  <a:cxn ang="0">
                    <a:pos x="0" y="29"/>
                  </a:cxn>
                </a:cxnLst>
                <a:rect l="0" t="0" r="r" b="b"/>
                <a:pathLst>
                  <a:path w="52" h="29">
                    <a:moveTo>
                      <a:pt x="0" y="29"/>
                    </a:moveTo>
                    <a:lnTo>
                      <a:pt x="21" y="29"/>
                    </a:lnTo>
                    <a:lnTo>
                      <a:pt x="42" y="0"/>
                    </a:lnTo>
                    <a:lnTo>
                      <a:pt x="42" y="29"/>
                    </a:lnTo>
                    <a:lnTo>
                      <a:pt x="52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415">
                <a:extLst>
                  <a:ext uri="{FF2B5EF4-FFF2-40B4-BE49-F238E27FC236}">
                    <a16:creationId xmlns:a16="http://schemas.microsoft.com/office/drawing/2014/main" id="{C7D40482-B057-4610-B27D-EC321D4184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7510" y="1745059"/>
                <a:ext cx="98346" cy="38027"/>
              </a:xfrm>
              <a:custGeom>
                <a:avLst/>
                <a:gdLst/>
                <a:ahLst/>
                <a:cxnLst>
                  <a:cxn ang="0">
                    <a:pos x="0" y="29"/>
                  </a:cxn>
                  <a:cxn ang="0">
                    <a:pos x="29" y="0"/>
                  </a:cxn>
                  <a:cxn ang="0">
                    <a:pos x="75" y="29"/>
                  </a:cxn>
                  <a:cxn ang="0">
                    <a:pos x="63" y="29"/>
                  </a:cxn>
                  <a:cxn ang="0">
                    <a:pos x="54" y="29"/>
                  </a:cxn>
                  <a:cxn ang="0">
                    <a:pos x="0" y="29"/>
                  </a:cxn>
                </a:cxnLst>
                <a:rect l="0" t="0" r="r" b="b"/>
                <a:pathLst>
                  <a:path w="75" h="29">
                    <a:moveTo>
                      <a:pt x="0" y="29"/>
                    </a:moveTo>
                    <a:lnTo>
                      <a:pt x="29" y="0"/>
                    </a:lnTo>
                    <a:lnTo>
                      <a:pt x="75" y="29"/>
                    </a:lnTo>
                    <a:lnTo>
                      <a:pt x="63" y="29"/>
                    </a:lnTo>
                    <a:lnTo>
                      <a:pt x="54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441">
                <a:extLst>
                  <a:ext uri="{FF2B5EF4-FFF2-40B4-BE49-F238E27FC236}">
                    <a16:creationId xmlns:a16="http://schemas.microsoft.com/office/drawing/2014/main" id="{C45409EF-4188-4F5C-9F04-C8C1417776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59566" y="4014869"/>
                <a:ext cx="257009" cy="37109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4" y="11"/>
                  </a:cxn>
                  <a:cxn ang="0">
                    <a:pos x="101" y="90"/>
                  </a:cxn>
                  <a:cxn ang="0">
                    <a:pos x="110" y="90"/>
                  </a:cxn>
                  <a:cxn ang="0">
                    <a:pos x="141" y="115"/>
                  </a:cxn>
                  <a:cxn ang="0">
                    <a:pos x="141" y="127"/>
                  </a:cxn>
                  <a:cxn ang="0">
                    <a:pos x="153" y="144"/>
                  </a:cxn>
                  <a:cxn ang="0">
                    <a:pos x="141" y="155"/>
                  </a:cxn>
                  <a:cxn ang="0">
                    <a:pos x="153" y="167"/>
                  </a:cxn>
                  <a:cxn ang="0">
                    <a:pos x="165" y="167"/>
                  </a:cxn>
                  <a:cxn ang="0">
                    <a:pos x="178" y="192"/>
                  </a:cxn>
                  <a:cxn ang="0">
                    <a:pos x="187" y="192"/>
                  </a:cxn>
                  <a:cxn ang="0">
                    <a:pos x="196" y="217"/>
                  </a:cxn>
                  <a:cxn ang="0">
                    <a:pos x="187" y="283"/>
                  </a:cxn>
                  <a:cxn ang="0">
                    <a:pos x="178" y="271"/>
                  </a:cxn>
                  <a:cxn ang="0">
                    <a:pos x="165" y="283"/>
                  </a:cxn>
                  <a:cxn ang="0">
                    <a:pos x="165" y="271"/>
                  </a:cxn>
                  <a:cxn ang="0">
                    <a:pos x="110" y="217"/>
                  </a:cxn>
                  <a:cxn ang="0">
                    <a:pos x="101" y="192"/>
                  </a:cxn>
                  <a:cxn ang="0">
                    <a:pos x="86" y="155"/>
                  </a:cxn>
                  <a:cxn ang="0">
                    <a:pos x="64" y="127"/>
                  </a:cxn>
                  <a:cxn ang="0">
                    <a:pos x="64" y="90"/>
                  </a:cxn>
                  <a:cxn ang="0">
                    <a:pos x="43" y="76"/>
                  </a:cxn>
                  <a:cxn ang="0">
                    <a:pos x="21" y="54"/>
                  </a:cxn>
                  <a:cxn ang="0">
                    <a:pos x="0" y="25"/>
                  </a:cxn>
                  <a:cxn ang="0">
                    <a:pos x="0" y="0"/>
                  </a:cxn>
                </a:cxnLst>
                <a:rect l="0" t="0" r="r" b="b"/>
                <a:pathLst>
                  <a:path w="196" h="283">
                    <a:moveTo>
                      <a:pt x="0" y="0"/>
                    </a:moveTo>
                    <a:lnTo>
                      <a:pt x="34" y="11"/>
                    </a:lnTo>
                    <a:lnTo>
                      <a:pt x="101" y="90"/>
                    </a:lnTo>
                    <a:lnTo>
                      <a:pt x="110" y="90"/>
                    </a:lnTo>
                    <a:lnTo>
                      <a:pt x="141" y="115"/>
                    </a:lnTo>
                    <a:lnTo>
                      <a:pt x="141" y="127"/>
                    </a:lnTo>
                    <a:lnTo>
                      <a:pt x="153" y="144"/>
                    </a:lnTo>
                    <a:lnTo>
                      <a:pt x="141" y="155"/>
                    </a:lnTo>
                    <a:lnTo>
                      <a:pt x="153" y="167"/>
                    </a:lnTo>
                    <a:lnTo>
                      <a:pt x="165" y="167"/>
                    </a:lnTo>
                    <a:lnTo>
                      <a:pt x="178" y="192"/>
                    </a:lnTo>
                    <a:lnTo>
                      <a:pt x="187" y="192"/>
                    </a:lnTo>
                    <a:lnTo>
                      <a:pt x="196" y="217"/>
                    </a:lnTo>
                    <a:lnTo>
                      <a:pt x="187" y="283"/>
                    </a:lnTo>
                    <a:lnTo>
                      <a:pt x="178" y="271"/>
                    </a:lnTo>
                    <a:lnTo>
                      <a:pt x="165" y="283"/>
                    </a:lnTo>
                    <a:lnTo>
                      <a:pt x="165" y="271"/>
                    </a:lnTo>
                    <a:lnTo>
                      <a:pt x="110" y="217"/>
                    </a:lnTo>
                    <a:lnTo>
                      <a:pt x="101" y="192"/>
                    </a:lnTo>
                    <a:lnTo>
                      <a:pt x="86" y="155"/>
                    </a:lnTo>
                    <a:lnTo>
                      <a:pt x="64" y="127"/>
                    </a:lnTo>
                    <a:lnTo>
                      <a:pt x="64" y="90"/>
                    </a:lnTo>
                    <a:lnTo>
                      <a:pt x="43" y="76"/>
                    </a:lnTo>
                    <a:lnTo>
                      <a:pt x="21" y="54"/>
                    </a:lnTo>
                    <a:lnTo>
                      <a:pt x="0" y="2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443">
                <a:extLst>
                  <a:ext uri="{FF2B5EF4-FFF2-40B4-BE49-F238E27FC236}">
                    <a16:creationId xmlns:a16="http://schemas.microsoft.com/office/drawing/2014/main" id="{1AD9CA77-6B37-45A7-BFD9-550EBB75B3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94286" y="4387270"/>
                <a:ext cx="211115" cy="82611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17" y="0"/>
                  </a:cxn>
                  <a:cxn ang="0">
                    <a:pos x="39" y="0"/>
                  </a:cxn>
                  <a:cxn ang="0">
                    <a:pos x="63" y="28"/>
                  </a:cxn>
                  <a:cxn ang="0">
                    <a:pos x="93" y="28"/>
                  </a:cxn>
                  <a:cxn ang="0">
                    <a:pos x="93" y="11"/>
                  </a:cxn>
                  <a:cxn ang="0">
                    <a:pos x="131" y="28"/>
                  </a:cxn>
                  <a:cxn ang="0">
                    <a:pos x="140" y="39"/>
                  </a:cxn>
                  <a:cxn ang="0">
                    <a:pos x="161" y="39"/>
                  </a:cxn>
                  <a:cxn ang="0">
                    <a:pos x="161" y="63"/>
                  </a:cxn>
                  <a:cxn ang="0">
                    <a:pos x="140" y="53"/>
                  </a:cxn>
                  <a:cxn ang="0">
                    <a:pos x="131" y="63"/>
                  </a:cxn>
                  <a:cxn ang="0">
                    <a:pos x="73" y="39"/>
                  </a:cxn>
                  <a:cxn ang="0">
                    <a:pos x="54" y="39"/>
                  </a:cxn>
                  <a:cxn ang="0">
                    <a:pos x="0" y="11"/>
                  </a:cxn>
                </a:cxnLst>
                <a:rect l="0" t="0" r="r" b="b"/>
                <a:pathLst>
                  <a:path w="161" h="63">
                    <a:moveTo>
                      <a:pt x="0" y="11"/>
                    </a:moveTo>
                    <a:lnTo>
                      <a:pt x="17" y="0"/>
                    </a:lnTo>
                    <a:lnTo>
                      <a:pt x="39" y="0"/>
                    </a:lnTo>
                    <a:lnTo>
                      <a:pt x="63" y="28"/>
                    </a:lnTo>
                    <a:lnTo>
                      <a:pt x="93" y="28"/>
                    </a:lnTo>
                    <a:lnTo>
                      <a:pt x="93" y="11"/>
                    </a:lnTo>
                    <a:lnTo>
                      <a:pt x="131" y="28"/>
                    </a:lnTo>
                    <a:lnTo>
                      <a:pt x="140" y="39"/>
                    </a:lnTo>
                    <a:lnTo>
                      <a:pt x="161" y="39"/>
                    </a:lnTo>
                    <a:lnTo>
                      <a:pt x="161" y="63"/>
                    </a:lnTo>
                    <a:lnTo>
                      <a:pt x="140" y="53"/>
                    </a:lnTo>
                    <a:lnTo>
                      <a:pt x="131" y="63"/>
                    </a:lnTo>
                    <a:lnTo>
                      <a:pt x="73" y="39"/>
                    </a:lnTo>
                    <a:lnTo>
                      <a:pt x="54" y="39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444">
                <a:extLst>
                  <a:ext uri="{FF2B5EF4-FFF2-40B4-BE49-F238E27FC236}">
                    <a16:creationId xmlns:a16="http://schemas.microsoft.com/office/drawing/2014/main" id="{9A04F2F3-C78D-4035-ABFC-256AD7914D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94287" y="4387270"/>
                <a:ext cx="211115" cy="82611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17" y="0"/>
                  </a:cxn>
                  <a:cxn ang="0">
                    <a:pos x="39" y="0"/>
                  </a:cxn>
                  <a:cxn ang="0">
                    <a:pos x="63" y="28"/>
                  </a:cxn>
                  <a:cxn ang="0">
                    <a:pos x="93" y="28"/>
                  </a:cxn>
                  <a:cxn ang="0">
                    <a:pos x="93" y="11"/>
                  </a:cxn>
                  <a:cxn ang="0">
                    <a:pos x="131" y="28"/>
                  </a:cxn>
                  <a:cxn ang="0">
                    <a:pos x="140" y="39"/>
                  </a:cxn>
                  <a:cxn ang="0">
                    <a:pos x="161" y="39"/>
                  </a:cxn>
                  <a:cxn ang="0">
                    <a:pos x="161" y="63"/>
                  </a:cxn>
                  <a:cxn ang="0">
                    <a:pos x="140" y="53"/>
                  </a:cxn>
                  <a:cxn ang="0">
                    <a:pos x="131" y="63"/>
                  </a:cxn>
                  <a:cxn ang="0">
                    <a:pos x="73" y="39"/>
                  </a:cxn>
                  <a:cxn ang="0">
                    <a:pos x="54" y="39"/>
                  </a:cxn>
                  <a:cxn ang="0">
                    <a:pos x="0" y="11"/>
                  </a:cxn>
                </a:cxnLst>
                <a:rect l="0" t="0" r="r" b="b"/>
                <a:pathLst>
                  <a:path w="161" h="63">
                    <a:moveTo>
                      <a:pt x="0" y="11"/>
                    </a:moveTo>
                    <a:lnTo>
                      <a:pt x="17" y="0"/>
                    </a:lnTo>
                    <a:lnTo>
                      <a:pt x="39" y="0"/>
                    </a:lnTo>
                    <a:lnTo>
                      <a:pt x="63" y="28"/>
                    </a:lnTo>
                    <a:lnTo>
                      <a:pt x="93" y="28"/>
                    </a:lnTo>
                    <a:lnTo>
                      <a:pt x="93" y="11"/>
                    </a:lnTo>
                    <a:lnTo>
                      <a:pt x="131" y="28"/>
                    </a:lnTo>
                    <a:lnTo>
                      <a:pt x="140" y="39"/>
                    </a:lnTo>
                    <a:lnTo>
                      <a:pt x="161" y="39"/>
                    </a:lnTo>
                    <a:lnTo>
                      <a:pt x="161" y="63"/>
                    </a:lnTo>
                    <a:lnTo>
                      <a:pt x="140" y="53"/>
                    </a:lnTo>
                    <a:lnTo>
                      <a:pt x="131" y="63"/>
                    </a:lnTo>
                    <a:lnTo>
                      <a:pt x="73" y="39"/>
                    </a:lnTo>
                    <a:lnTo>
                      <a:pt x="54" y="39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445">
                <a:extLst>
                  <a:ext uri="{FF2B5EF4-FFF2-40B4-BE49-F238E27FC236}">
                    <a16:creationId xmlns:a16="http://schemas.microsoft.com/office/drawing/2014/main" id="{787D92C2-5810-424C-82EB-682B875EF1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49985" y="4458079"/>
                <a:ext cx="187512" cy="39338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0" y="13"/>
                  </a:cxn>
                  <a:cxn ang="0">
                    <a:pos x="12" y="0"/>
                  </a:cxn>
                  <a:cxn ang="0">
                    <a:pos x="30" y="13"/>
                  </a:cxn>
                  <a:cxn ang="0">
                    <a:pos x="30" y="0"/>
                  </a:cxn>
                  <a:cxn ang="0">
                    <a:pos x="67" y="13"/>
                  </a:cxn>
                  <a:cxn ang="0">
                    <a:pos x="76" y="0"/>
                  </a:cxn>
                  <a:cxn ang="0">
                    <a:pos x="106" y="13"/>
                  </a:cxn>
                  <a:cxn ang="0">
                    <a:pos x="119" y="0"/>
                  </a:cxn>
                  <a:cxn ang="0">
                    <a:pos x="143" y="13"/>
                  </a:cxn>
                  <a:cxn ang="0">
                    <a:pos x="106" y="30"/>
                  </a:cxn>
                  <a:cxn ang="0">
                    <a:pos x="67" y="13"/>
                  </a:cxn>
                  <a:cxn ang="0">
                    <a:pos x="20" y="30"/>
                  </a:cxn>
                  <a:cxn ang="0">
                    <a:pos x="0" y="30"/>
                  </a:cxn>
                </a:cxnLst>
                <a:rect l="0" t="0" r="r" b="b"/>
                <a:pathLst>
                  <a:path w="143" h="30">
                    <a:moveTo>
                      <a:pt x="0" y="30"/>
                    </a:moveTo>
                    <a:lnTo>
                      <a:pt x="0" y="13"/>
                    </a:lnTo>
                    <a:lnTo>
                      <a:pt x="12" y="0"/>
                    </a:lnTo>
                    <a:lnTo>
                      <a:pt x="30" y="13"/>
                    </a:lnTo>
                    <a:lnTo>
                      <a:pt x="30" y="0"/>
                    </a:lnTo>
                    <a:lnTo>
                      <a:pt x="67" y="13"/>
                    </a:lnTo>
                    <a:lnTo>
                      <a:pt x="76" y="0"/>
                    </a:lnTo>
                    <a:lnTo>
                      <a:pt x="106" y="13"/>
                    </a:lnTo>
                    <a:lnTo>
                      <a:pt x="119" y="0"/>
                    </a:lnTo>
                    <a:lnTo>
                      <a:pt x="143" y="13"/>
                    </a:lnTo>
                    <a:lnTo>
                      <a:pt x="106" y="30"/>
                    </a:lnTo>
                    <a:lnTo>
                      <a:pt x="67" y="13"/>
                    </a:lnTo>
                    <a:lnTo>
                      <a:pt x="20" y="30"/>
                    </a:lnTo>
                    <a:lnTo>
                      <a:pt x="0" y="3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446">
                <a:extLst>
                  <a:ext uri="{FF2B5EF4-FFF2-40B4-BE49-F238E27FC236}">
                    <a16:creationId xmlns:a16="http://schemas.microsoft.com/office/drawing/2014/main" id="{576726E1-663D-4B15-BB71-1FECE90815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49979" y="4458079"/>
                <a:ext cx="187512" cy="39338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0" y="13"/>
                  </a:cxn>
                  <a:cxn ang="0">
                    <a:pos x="12" y="0"/>
                  </a:cxn>
                  <a:cxn ang="0">
                    <a:pos x="30" y="13"/>
                  </a:cxn>
                  <a:cxn ang="0">
                    <a:pos x="30" y="0"/>
                  </a:cxn>
                  <a:cxn ang="0">
                    <a:pos x="67" y="13"/>
                  </a:cxn>
                  <a:cxn ang="0">
                    <a:pos x="76" y="0"/>
                  </a:cxn>
                  <a:cxn ang="0">
                    <a:pos x="106" y="13"/>
                  </a:cxn>
                  <a:cxn ang="0">
                    <a:pos x="119" y="0"/>
                  </a:cxn>
                  <a:cxn ang="0">
                    <a:pos x="143" y="13"/>
                  </a:cxn>
                  <a:cxn ang="0">
                    <a:pos x="106" y="30"/>
                  </a:cxn>
                  <a:cxn ang="0">
                    <a:pos x="67" y="13"/>
                  </a:cxn>
                  <a:cxn ang="0">
                    <a:pos x="20" y="30"/>
                  </a:cxn>
                  <a:cxn ang="0">
                    <a:pos x="0" y="30"/>
                  </a:cxn>
                </a:cxnLst>
                <a:rect l="0" t="0" r="r" b="b"/>
                <a:pathLst>
                  <a:path w="143" h="30">
                    <a:moveTo>
                      <a:pt x="0" y="30"/>
                    </a:moveTo>
                    <a:lnTo>
                      <a:pt x="0" y="13"/>
                    </a:lnTo>
                    <a:lnTo>
                      <a:pt x="12" y="0"/>
                    </a:lnTo>
                    <a:lnTo>
                      <a:pt x="30" y="13"/>
                    </a:lnTo>
                    <a:lnTo>
                      <a:pt x="30" y="0"/>
                    </a:lnTo>
                    <a:lnTo>
                      <a:pt x="67" y="13"/>
                    </a:lnTo>
                    <a:lnTo>
                      <a:pt x="76" y="0"/>
                    </a:lnTo>
                    <a:lnTo>
                      <a:pt x="106" y="13"/>
                    </a:lnTo>
                    <a:lnTo>
                      <a:pt x="119" y="0"/>
                    </a:lnTo>
                    <a:lnTo>
                      <a:pt x="143" y="13"/>
                    </a:lnTo>
                    <a:lnTo>
                      <a:pt x="106" y="30"/>
                    </a:lnTo>
                    <a:lnTo>
                      <a:pt x="67" y="13"/>
                    </a:lnTo>
                    <a:lnTo>
                      <a:pt x="20" y="30"/>
                    </a:lnTo>
                    <a:lnTo>
                      <a:pt x="0" y="3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447">
                <a:extLst>
                  <a:ext uri="{FF2B5EF4-FFF2-40B4-BE49-F238E27FC236}">
                    <a16:creationId xmlns:a16="http://schemas.microsoft.com/office/drawing/2014/main" id="{2C9BB988-3247-4987-8638-03D2D81E10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19477" y="4505285"/>
                <a:ext cx="45895" cy="393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" y="0"/>
                  </a:cxn>
                  <a:cxn ang="0">
                    <a:pos x="35" y="30"/>
                  </a:cxn>
                  <a:cxn ang="0">
                    <a:pos x="24" y="30"/>
                  </a:cxn>
                  <a:cxn ang="0">
                    <a:pos x="0" y="0"/>
                  </a:cxn>
                </a:cxnLst>
                <a:rect l="0" t="0" r="r" b="b"/>
                <a:pathLst>
                  <a:path w="35" h="30">
                    <a:moveTo>
                      <a:pt x="0" y="0"/>
                    </a:moveTo>
                    <a:lnTo>
                      <a:pt x="15" y="0"/>
                    </a:lnTo>
                    <a:lnTo>
                      <a:pt x="35" y="30"/>
                    </a:lnTo>
                    <a:lnTo>
                      <a:pt x="24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448">
                <a:extLst>
                  <a:ext uri="{FF2B5EF4-FFF2-40B4-BE49-F238E27FC236}">
                    <a16:creationId xmlns:a16="http://schemas.microsoft.com/office/drawing/2014/main" id="{931FE912-959A-437F-9CF7-45EC1F67A0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19477" y="4505285"/>
                <a:ext cx="45895" cy="393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" y="0"/>
                  </a:cxn>
                  <a:cxn ang="0">
                    <a:pos x="35" y="30"/>
                  </a:cxn>
                  <a:cxn ang="0">
                    <a:pos x="24" y="30"/>
                  </a:cxn>
                  <a:cxn ang="0">
                    <a:pos x="0" y="0"/>
                  </a:cxn>
                </a:cxnLst>
                <a:rect l="0" t="0" r="r" b="b"/>
                <a:pathLst>
                  <a:path w="35" h="30">
                    <a:moveTo>
                      <a:pt x="0" y="0"/>
                    </a:moveTo>
                    <a:lnTo>
                      <a:pt x="15" y="0"/>
                    </a:lnTo>
                    <a:lnTo>
                      <a:pt x="35" y="30"/>
                    </a:lnTo>
                    <a:lnTo>
                      <a:pt x="24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449">
                <a:extLst>
                  <a:ext uri="{FF2B5EF4-FFF2-40B4-BE49-F238E27FC236}">
                    <a16:creationId xmlns:a16="http://schemas.microsoft.com/office/drawing/2014/main" id="{0B36F6A9-A84A-4D83-94A2-9D434F796A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19477" y="4149930"/>
                <a:ext cx="159974" cy="236029"/>
              </a:xfrm>
              <a:custGeom>
                <a:avLst/>
                <a:gdLst/>
                <a:ahLst/>
                <a:cxnLst>
                  <a:cxn ang="0">
                    <a:pos x="0" y="103"/>
                  </a:cxn>
                  <a:cxn ang="0">
                    <a:pos x="24" y="53"/>
                  </a:cxn>
                  <a:cxn ang="0">
                    <a:pos x="24" y="14"/>
                  </a:cxn>
                  <a:cxn ang="0">
                    <a:pos x="36" y="14"/>
                  </a:cxn>
                  <a:cxn ang="0">
                    <a:pos x="45" y="0"/>
                  </a:cxn>
                  <a:cxn ang="0">
                    <a:pos x="76" y="14"/>
                  </a:cxn>
                  <a:cxn ang="0">
                    <a:pos x="100" y="14"/>
                  </a:cxn>
                  <a:cxn ang="0">
                    <a:pos x="112" y="0"/>
                  </a:cxn>
                  <a:cxn ang="0">
                    <a:pos x="122" y="0"/>
                  </a:cxn>
                  <a:cxn ang="0">
                    <a:pos x="112" y="24"/>
                  </a:cxn>
                  <a:cxn ang="0">
                    <a:pos x="91" y="24"/>
                  </a:cxn>
                  <a:cxn ang="0">
                    <a:pos x="36" y="24"/>
                  </a:cxn>
                  <a:cxn ang="0">
                    <a:pos x="24" y="43"/>
                  </a:cxn>
                  <a:cxn ang="0">
                    <a:pos x="24" y="53"/>
                  </a:cxn>
                  <a:cxn ang="0">
                    <a:pos x="36" y="64"/>
                  </a:cxn>
                  <a:cxn ang="0">
                    <a:pos x="76" y="53"/>
                  </a:cxn>
                  <a:cxn ang="0">
                    <a:pos x="91" y="64"/>
                  </a:cxn>
                  <a:cxn ang="0">
                    <a:pos x="76" y="64"/>
                  </a:cxn>
                  <a:cxn ang="0">
                    <a:pos x="54" y="79"/>
                  </a:cxn>
                  <a:cxn ang="0">
                    <a:pos x="67" y="115"/>
                  </a:cxn>
                  <a:cxn ang="0">
                    <a:pos x="54" y="115"/>
                  </a:cxn>
                  <a:cxn ang="0">
                    <a:pos x="76" y="154"/>
                  </a:cxn>
                  <a:cxn ang="0">
                    <a:pos x="76" y="168"/>
                  </a:cxn>
                  <a:cxn ang="0">
                    <a:pos x="67" y="180"/>
                  </a:cxn>
                  <a:cxn ang="0">
                    <a:pos x="67" y="168"/>
                  </a:cxn>
                  <a:cxn ang="0">
                    <a:pos x="67" y="154"/>
                  </a:cxn>
                  <a:cxn ang="0">
                    <a:pos x="54" y="154"/>
                  </a:cxn>
                  <a:cxn ang="0">
                    <a:pos x="54" y="144"/>
                  </a:cxn>
                  <a:cxn ang="0">
                    <a:pos x="36" y="115"/>
                  </a:cxn>
                  <a:cxn ang="0">
                    <a:pos x="45" y="103"/>
                  </a:cxn>
                  <a:cxn ang="0">
                    <a:pos x="36" y="103"/>
                  </a:cxn>
                  <a:cxn ang="0">
                    <a:pos x="24" y="115"/>
                  </a:cxn>
                  <a:cxn ang="0">
                    <a:pos x="24" y="168"/>
                  </a:cxn>
                  <a:cxn ang="0">
                    <a:pos x="15" y="168"/>
                  </a:cxn>
                  <a:cxn ang="0">
                    <a:pos x="15" y="129"/>
                  </a:cxn>
                  <a:cxn ang="0">
                    <a:pos x="15" y="115"/>
                  </a:cxn>
                  <a:cxn ang="0">
                    <a:pos x="0" y="115"/>
                  </a:cxn>
                  <a:cxn ang="0">
                    <a:pos x="0" y="103"/>
                  </a:cxn>
                </a:cxnLst>
                <a:rect l="0" t="0" r="r" b="b"/>
                <a:pathLst>
                  <a:path w="122" h="180">
                    <a:moveTo>
                      <a:pt x="0" y="103"/>
                    </a:moveTo>
                    <a:lnTo>
                      <a:pt x="24" y="53"/>
                    </a:lnTo>
                    <a:lnTo>
                      <a:pt x="24" y="14"/>
                    </a:lnTo>
                    <a:lnTo>
                      <a:pt x="36" y="14"/>
                    </a:lnTo>
                    <a:lnTo>
                      <a:pt x="45" y="0"/>
                    </a:lnTo>
                    <a:lnTo>
                      <a:pt x="76" y="14"/>
                    </a:lnTo>
                    <a:lnTo>
                      <a:pt x="100" y="14"/>
                    </a:lnTo>
                    <a:lnTo>
                      <a:pt x="112" y="0"/>
                    </a:lnTo>
                    <a:lnTo>
                      <a:pt x="122" y="0"/>
                    </a:lnTo>
                    <a:lnTo>
                      <a:pt x="112" y="24"/>
                    </a:lnTo>
                    <a:lnTo>
                      <a:pt x="91" y="24"/>
                    </a:lnTo>
                    <a:lnTo>
                      <a:pt x="36" y="24"/>
                    </a:lnTo>
                    <a:lnTo>
                      <a:pt x="24" y="43"/>
                    </a:lnTo>
                    <a:lnTo>
                      <a:pt x="24" y="53"/>
                    </a:lnTo>
                    <a:lnTo>
                      <a:pt x="36" y="64"/>
                    </a:lnTo>
                    <a:lnTo>
                      <a:pt x="76" y="53"/>
                    </a:lnTo>
                    <a:lnTo>
                      <a:pt x="91" y="64"/>
                    </a:lnTo>
                    <a:lnTo>
                      <a:pt x="76" y="64"/>
                    </a:lnTo>
                    <a:lnTo>
                      <a:pt x="54" y="79"/>
                    </a:lnTo>
                    <a:lnTo>
                      <a:pt x="67" y="115"/>
                    </a:lnTo>
                    <a:lnTo>
                      <a:pt x="54" y="115"/>
                    </a:lnTo>
                    <a:lnTo>
                      <a:pt x="76" y="154"/>
                    </a:lnTo>
                    <a:lnTo>
                      <a:pt x="76" y="168"/>
                    </a:lnTo>
                    <a:lnTo>
                      <a:pt x="67" y="180"/>
                    </a:lnTo>
                    <a:lnTo>
                      <a:pt x="67" y="168"/>
                    </a:lnTo>
                    <a:lnTo>
                      <a:pt x="67" y="154"/>
                    </a:lnTo>
                    <a:lnTo>
                      <a:pt x="54" y="154"/>
                    </a:lnTo>
                    <a:lnTo>
                      <a:pt x="54" y="144"/>
                    </a:lnTo>
                    <a:lnTo>
                      <a:pt x="36" y="115"/>
                    </a:lnTo>
                    <a:lnTo>
                      <a:pt x="45" y="103"/>
                    </a:lnTo>
                    <a:lnTo>
                      <a:pt x="36" y="103"/>
                    </a:lnTo>
                    <a:lnTo>
                      <a:pt x="24" y="115"/>
                    </a:lnTo>
                    <a:lnTo>
                      <a:pt x="24" y="168"/>
                    </a:lnTo>
                    <a:lnTo>
                      <a:pt x="15" y="168"/>
                    </a:lnTo>
                    <a:lnTo>
                      <a:pt x="15" y="129"/>
                    </a:lnTo>
                    <a:lnTo>
                      <a:pt x="15" y="115"/>
                    </a:lnTo>
                    <a:lnTo>
                      <a:pt x="0" y="115"/>
                    </a:lnTo>
                    <a:lnTo>
                      <a:pt x="0" y="103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450">
                <a:extLst>
                  <a:ext uri="{FF2B5EF4-FFF2-40B4-BE49-F238E27FC236}">
                    <a16:creationId xmlns:a16="http://schemas.microsoft.com/office/drawing/2014/main" id="{8F4D3297-BD1D-4FA9-99FF-482C3879EF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19477" y="4149930"/>
                <a:ext cx="159974" cy="236029"/>
              </a:xfrm>
              <a:custGeom>
                <a:avLst/>
                <a:gdLst/>
                <a:ahLst/>
                <a:cxnLst>
                  <a:cxn ang="0">
                    <a:pos x="0" y="103"/>
                  </a:cxn>
                  <a:cxn ang="0">
                    <a:pos x="24" y="53"/>
                  </a:cxn>
                  <a:cxn ang="0">
                    <a:pos x="24" y="14"/>
                  </a:cxn>
                  <a:cxn ang="0">
                    <a:pos x="36" y="14"/>
                  </a:cxn>
                  <a:cxn ang="0">
                    <a:pos x="45" y="0"/>
                  </a:cxn>
                  <a:cxn ang="0">
                    <a:pos x="76" y="14"/>
                  </a:cxn>
                  <a:cxn ang="0">
                    <a:pos x="100" y="14"/>
                  </a:cxn>
                  <a:cxn ang="0">
                    <a:pos x="112" y="0"/>
                  </a:cxn>
                  <a:cxn ang="0">
                    <a:pos x="122" y="0"/>
                  </a:cxn>
                  <a:cxn ang="0">
                    <a:pos x="112" y="24"/>
                  </a:cxn>
                  <a:cxn ang="0">
                    <a:pos x="91" y="24"/>
                  </a:cxn>
                  <a:cxn ang="0">
                    <a:pos x="36" y="24"/>
                  </a:cxn>
                  <a:cxn ang="0">
                    <a:pos x="24" y="43"/>
                  </a:cxn>
                  <a:cxn ang="0">
                    <a:pos x="24" y="53"/>
                  </a:cxn>
                  <a:cxn ang="0">
                    <a:pos x="36" y="64"/>
                  </a:cxn>
                  <a:cxn ang="0">
                    <a:pos x="76" y="53"/>
                  </a:cxn>
                  <a:cxn ang="0">
                    <a:pos x="91" y="64"/>
                  </a:cxn>
                  <a:cxn ang="0">
                    <a:pos x="76" y="64"/>
                  </a:cxn>
                  <a:cxn ang="0">
                    <a:pos x="54" y="79"/>
                  </a:cxn>
                  <a:cxn ang="0">
                    <a:pos x="67" y="115"/>
                  </a:cxn>
                  <a:cxn ang="0">
                    <a:pos x="54" y="115"/>
                  </a:cxn>
                  <a:cxn ang="0">
                    <a:pos x="76" y="154"/>
                  </a:cxn>
                  <a:cxn ang="0">
                    <a:pos x="76" y="168"/>
                  </a:cxn>
                  <a:cxn ang="0">
                    <a:pos x="67" y="180"/>
                  </a:cxn>
                  <a:cxn ang="0">
                    <a:pos x="67" y="168"/>
                  </a:cxn>
                  <a:cxn ang="0">
                    <a:pos x="67" y="154"/>
                  </a:cxn>
                  <a:cxn ang="0">
                    <a:pos x="54" y="154"/>
                  </a:cxn>
                  <a:cxn ang="0">
                    <a:pos x="54" y="144"/>
                  </a:cxn>
                  <a:cxn ang="0">
                    <a:pos x="36" y="115"/>
                  </a:cxn>
                  <a:cxn ang="0">
                    <a:pos x="45" y="103"/>
                  </a:cxn>
                  <a:cxn ang="0">
                    <a:pos x="36" y="103"/>
                  </a:cxn>
                  <a:cxn ang="0">
                    <a:pos x="24" y="115"/>
                  </a:cxn>
                  <a:cxn ang="0">
                    <a:pos x="24" y="168"/>
                  </a:cxn>
                  <a:cxn ang="0">
                    <a:pos x="15" y="168"/>
                  </a:cxn>
                  <a:cxn ang="0">
                    <a:pos x="15" y="129"/>
                  </a:cxn>
                  <a:cxn ang="0">
                    <a:pos x="15" y="115"/>
                  </a:cxn>
                  <a:cxn ang="0">
                    <a:pos x="0" y="115"/>
                  </a:cxn>
                  <a:cxn ang="0">
                    <a:pos x="0" y="103"/>
                  </a:cxn>
                </a:cxnLst>
                <a:rect l="0" t="0" r="r" b="b"/>
                <a:pathLst>
                  <a:path w="122" h="180">
                    <a:moveTo>
                      <a:pt x="0" y="103"/>
                    </a:moveTo>
                    <a:lnTo>
                      <a:pt x="24" y="53"/>
                    </a:lnTo>
                    <a:lnTo>
                      <a:pt x="24" y="14"/>
                    </a:lnTo>
                    <a:lnTo>
                      <a:pt x="36" y="14"/>
                    </a:lnTo>
                    <a:lnTo>
                      <a:pt x="45" y="0"/>
                    </a:lnTo>
                    <a:lnTo>
                      <a:pt x="76" y="14"/>
                    </a:lnTo>
                    <a:lnTo>
                      <a:pt x="100" y="14"/>
                    </a:lnTo>
                    <a:lnTo>
                      <a:pt x="112" y="0"/>
                    </a:lnTo>
                    <a:lnTo>
                      <a:pt x="122" y="0"/>
                    </a:lnTo>
                    <a:lnTo>
                      <a:pt x="112" y="24"/>
                    </a:lnTo>
                    <a:lnTo>
                      <a:pt x="91" y="24"/>
                    </a:lnTo>
                    <a:lnTo>
                      <a:pt x="36" y="24"/>
                    </a:lnTo>
                    <a:lnTo>
                      <a:pt x="24" y="43"/>
                    </a:lnTo>
                    <a:lnTo>
                      <a:pt x="24" y="53"/>
                    </a:lnTo>
                    <a:lnTo>
                      <a:pt x="36" y="64"/>
                    </a:lnTo>
                    <a:lnTo>
                      <a:pt x="76" y="53"/>
                    </a:lnTo>
                    <a:lnTo>
                      <a:pt x="91" y="64"/>
                    </a:lnTo>
                    <a:lnTo>
                      <a:pt x="76" y="64"/>
                    </a:lnTo>
                    <a:lnTo>
                      <a:pt x="54" y="79"/>
                    </a:lnTo>
                    <a:lnTo>
                      <a:pt x="67" y="115"/>
                    </a:lnTo>
                    <a:lnTo>
                      <a:pt x="54" y="115"/>
                    </a:lnTo>
                    <a:lnTo>
                      <a:pt x="76" y="154"/>
                    </a:lnTo>
                    <a:lnTo>
                      <a:pt x="76" y="168"/>
                    </a:lnTo>
                    <a:lnTo>
                      <a:pt x="67" y="180"/>
                    </a:lnTo>
                    <a:lnTo>
                      <a:pt x="67" y="168"/>
                    </a:lnTo>
                    <a:lnTo>
                      <a:pt x="67" y="154"/>
                    </a:lnTo>
                    <a:lnTo>
                      <a:pt x="54" y="154"/>
                    </a:lnTo>
                    <a:lnTo>
                      <a:pt x="54" y="144"/>
                    </a:lnTo>
                    <a:lnTo>
                      <a:pt x="36" y="115"/>
                    </a:lnTo>
                    <a:lnTo>
                      <a:pt x="45" y="103"/>
                    </a:lnTo>
                    <a:lnTo>
                      <a:pt x="36" y="103"/>
                    </a:lnTo>
                    <a:lnTo>
                      <a:pt x="24" y="115"/>
                    </a:lnTo>
                    <a:lnTo>
                      <a:pt x="24" y="168"/>
                    </a:lnTo>
                    <a:lnTo>
                      <a:pt x="15" y="168"/>
                    </a:lnTo>
                    <a:lnTo>
                      <a:pt x="15" y="129"/>
                    </a:lnTo>
                    <a:lnTo>
                      <a:pt x="15" y="115"/>
                    </a:lnTo>
                    <a:lnTo>
                      <a:pt x="0" y="115"/>
                    </a:lnTo>
                    <a:lnTo>
                      <a:pt x="0" y="103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451">
                <a:extLst>
                  <a:ext uri="{FF2B5EF4-FFF2-40B4-BE49-F238E27FC236}">
                    <a16:creationId xmlns:a16="http://schemas.microsoft.com/office/drawing/2014/main" id="{81E4A5DE-9ED5-49D1-9F62-61F750C66E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22724" y="4134195"/>
                <a:ext cx="44583" cy="99657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12" y="0"/>
                  </a:cxn>
                  <a:cxn ang="0">
                    <a:pos x="21" y="10"/>
                  </a:cxn>
                  <a:cxn ang="0">
                    <a:pos x="34" y="10"/>
                  </a:cxn>
                  <a:cxn ang="0">
                    <a:pos x="34" y="24"/>
                  </a:cxn>
                  <a:cxn ang="0">
                    <a:pos x="21" y="24"/>
                  </a:cxn>
                  <a:cxn ang="0">
                    <a:pos x="21" y="35"/>
                  </a:cxn>
                  <a:cxn ang="0">
                    <a:pos x="12" y="35"/>
                  </a:cxn>
                  <a:cxn ang="0">
                    <a:pos x="12" y="53"/>
                  </a:cxn>
                  <a:cxn ang="0">
                    <a:pos x="21" y="76"/>
                  </a:cxn>
                  <a:cxn ang="0">
                    <a:pos x="12" y="53"/>
                  </a:cxn>
                  <a:cxn ang="0">
                    <a:pos x="0" y="24"/>
                  </a:cxn>
                </a:cxnLst>
                <a:rect l="0" t="0" r="r" b="b"/>
                <a:pathLst>
                  <a:path w="34" h="76">
                    <a:moveTo>
                      <a:pt x="0" y="24"/>
                    </a:moveTo>
                    <a:lnTo>
                      <a:pt x="12" y="0"/>
                    </a:lnTo>
                    <a:lnTo>
                      <a:pt x="21" y="10"/>
                    </a:lnTo>
                    <a:lnTo>
                      <a:pt x="34" y="10"/>
                    </a:lnTo>
                    <a:lnTo>
                      <a:pt x="34" y="24"/>
                    </a:lnTo>
                    <a:lnTo>
                      <a:pt x="21" y="24"/>
                    </a:lnTo>
                    <a:lnTo>
                      <a:pt x="21" y="35"/>
                    </a:lnTo>
                    <a:lnTo>
                      <a:pt x="12" y="35"/>
                    </a:lnTo>
                    <a:lnTo>
                      <a:pt x="12" y="53"/>
                    </a:lnTo>
                    <a:lnTo>
                      <a:pt x="21" y="76"/>
                    </a:lnTo>
                    <a:lnTo>
                      <a:pt x="12" y="53"/>
                    </a:lnTo>
                    <a:lnTo>
                      <a:pt x="0" y="2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452">
                <a:extLst>
                  <a:ext uri="{FF2B5EF4-FFF2-40B4-BE49-F238E27FC236}">
                    <a16:creationId xmlns:a16="http://schemas.microsoft.com/office/drawing/2014/main" id="{41241CF7-8096-4B5D-B9E0-766480F68B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22724" y="4134195"/>
                <a:ext cx="44583" cy="99657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12" y="0"/>
                  </a:cxn>
                  <a:cxn ang="0">
                    <a:pos x="21" y="10"/>
                  </a:cxn>
                  <a:cxn ang="0">
                    <a:pos x="34" y="10"/>
                  </a:cxn>
                  <a:cxn ang="0">
                    <a:pos x="34" y="24"/>
                  </a:cxn>
                  <a:cxn ang="0">
                    <a:pos x="21" y="24"/>
                  </a:cxn>
                  <a:cxn ang="0">
                    <a:pos x="21" y="35"/>
                  </a:cxn>
                  <a:cxn ang="0">
                    <a:pos x="12" y="35"/>
                  </a:cxn>
                  <a:cxn ang="0">
                    <a:pos x="12" y="53"/>
                  </a:cxn>
                  <a:cxn ang="0">
                    <a:pos x="21" y="76"/>
                  </a:cxn>
                  <a:cxn ang="0">
                    <a:pos x="12" y="53"/>
                  </a:cxn>
                  <a:cxn ang="0">
                    <a:pos x="0" y="24"/>
                  </a:cxn>
                </a:cxnLst>
                <a:rect l="0" t="0" r="r" b="b"/>
                <a:pathLst>
                  <a:path w="34" h="76">
                    <a:moveTo>
                      <a:pt x="0" y="24"/>
                    </a:moveTo>
                    <a:lnTo>
                      <a:pt x="12" y="0"/>
                    </a:lnTo>
                    <a:lnTo>
                      <a:pt x="21" y="10"/>
                    </a:lnTo>
                    <a:lnTo>
                      <a:pt x="34" y="10"/>
                    </a:lnTo>
                    <a:lnTo>
                      <a:pt x="34" y="24"/>
                    </a:lnTo>
                    <a:lnTo>
                      <a:pt x="21" y="24"/>
                    </a:lnTo>
                    <a:lnTo>
                      <a:pt x="21" y="35"/>
                    </a:lnTo>
                    <a:lnTo>
                      <a:pt x="12" y="35"/>
                    </a:lnTo>
                    <a:lnTo>
                      <a:pt x="12" y="53"/>
                    </a:lnTo>
                    <a:lnTo>
                      <a:pt x="21" y="76"/>
                    </a:lnTo>
                    <a:lnTo>
                      <a:pt x="12" y="53"/>
                    </a:lnTo>
                    <a:lnTo>
                      <a:pt x="0" y="2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453">
                <a:extLst>
                  <a:ext uri="{FF2B5EF4-FFF2-40B4-BE49-F238E27FC236}">
                    <a16:creationId xmlns:a16="http://schemas.microsoft.com/office/drawing/2014/main" id="{2DF28C11-DD37-4F9B-AF71-18F758ECE2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38459" y="4286302"/>
                <a:ext cx="72120" cy="40650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9" y="0"/>
                  </a:cxn>
                  <a:cxn ang="0">
                    <a:pos x="31" y="0"/>
                  </a:cxn>
                  <a:cxn ang="0">
                    <a:pos x="40" y="13"/>
                  </a:cxn>
                  <a:cxn ang="0">
                    <a:pos x="55" y="31"/>
                  </a:cxn>
                  <a:cxn ang="0">
                    <a:pos x="0" y="13"/>
                  </a:cxn>
                </a:cxnLst>
                <a:rect l="0" t="0" r="r" b="b"/>
                <a:pathLst>
                  <a:path w="55" h="31">
                    <a:moveTo>
                      <a:pt x="0" y="13"/>
                    </a:moveTo>
                    <a:lnTo>
                      <a:pt x="9" y="0"/>
                    </a:lnTo>
                    <a:lnTo>
                      <a:pt x="31" y="0"/>
                    </a:lnTo>
                    <a:lnTo>
                      <a:pt x="40" y="13"/>
                    </a:lnTo>
                    <a:lnTo>
                      <a:pt x="55" y="31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454">
                <a:extLst>
                  <a:ext uri="{FF2B5EF4-FFF2-40B4-BE49-F238E27FC236}">
                    <a16:creationId xmlns:a16="http://schemas.microsoft.com/office/drawing/2014/main" id="{CE3A6EAC-8F4F-4053-8C93-D8F70B9E3B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38462" y="4286302"/>
                <a:ext cx="72120" cy="40650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9" y="0"/>
                  </a:cxn>
                  <a:cxn ang="0">
                    <a:pos x="31" y="0"/>
                  </a:cxn>
                  <a:cxn ang="0">
                    <a:pos x="40" y="13"/>
                  </a:cxn>
                  <a:cxn ang="0">
                    <a:pos x="55" y="31"/>
                  </a:cxn>
                  <a:cxn ang="0">
                    <a:pos x="0" y="13"/>
                  </a:cxn>
                </a:cxnLst>
                <a:rect l="0" t="0" r="r" b="b"/>
                <a:pathLst>
                  <a:path w="55" h="31">
                    <a:moveTo>
                      <a:pt x="0" y="13"/>
                    </a:moveTo>
                    <a:lnTo>
                      <a:pt x="9" y="0"/>
                    </a:lnTo>
                    <a:lnTo>
                      <a:pt x="31" y="0"/>
                    </a:lnTo>
                    <a:lnTo>
                      <a:pt x="40" y="13"/>
                    </a:lnTo>
                    <a:lnTo>
                      <a:pt x="55" y="31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455">
                <a:extLst>
                  <a:ext uri="{FF2B5EF4-FFF2-40B4-BE49-F238E27FC236}">
                    <a16:creationId xmlns:a16="http://schemas.microsoft.com/office/drawing/2014/main" id="{B520F93B-D7FF-4410-8D0D-14C0AA263D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19479" y="3607064"/>
                <a:ext cx="119326" cy="171777"/>
              </a:xfrm>
              <a:custGeom>
                <a:avLst/>
                <a:gdLst/>
                <a:ahLst/>
                <a:cxnLst>
                  <a:cxn ang="0">
                    <a:pos x="0" y="54"/>
                  </a:cxn>
                  <a:cxn ang="0">
                    <a:pos x="15" y="54"/>
                  </a:cxn>
                  <a:cxn ang="0">
                    <a:pos x="0" y="0"/>
                  </a:cxn>
                  <a:cxn ang="0">
                    <a:pos x="36" y="0"/>
                  </a:cxn>
                  <a:cxn ang="0">
                    <a:pos x="36" y="28"/>
                  </a:cxn>
                  <a:cxn ang="0">
                    <a:pos x="45" y="40"/>
                  </a:cxn>
                  <a:cxn ang="0">
                    <a:pos x="36" y="79"/>
                  </a:cxn>
                  <a:cxn ang="0">
                    <a:pos x="45" y="105"/>
                  </a:cxn>
                  <a:cxn ang="0">
                    <a:pos x="45" y="119"/>
                  </a:cxn>
                  <a:cxn ang="0">
                    <a:pos x="54" y="105"/>
                  </a:cxn>
                  <a:cxn ang="0">
                    <a:pos x="76" y="119"/>
                  </a:cxn>
                  <a:cxn ang="0">
                    <a:pos x="91" y="131"/>
                  </a:cxn>
                  <a:cxn ang="0">
                    <a:pos x="67" y="131"/>
                  </a:cxn>
                  <a:cxn ang="0">
                    <a:pos x="54" y="119"/>
                  </a:cxn>
                  <a:cxn ang="0">
                    <a:pos x="54" y="131"/>
                  </a:cxn>
                  <a:cxn ang="0">
                    <a:pos x="36" y="119"/>
                  </a:cxn>
                  <a:cxn ang="0">
                    <a:pos x="24" y="119"/>
                  </a:cxn>
                  <a:cxn ang="0">
                    <a:pos x="24" y="90"/>
                  </a:cxn>
                  <a:cxn ang="0">
                    <a:pos x="0" y="90"/>
                  </a:cxn>
                  <a:cxn ang="0">
                    <a:pos x="0" y="54"/>
                  </a:cxn>
                </a:cxnLst>
                <a:rect l="0" t="0" r="r" b="b"/>
                <a:pathLst>
                  <a:path w="91" h="131">
                    <a:moveTo>
                      <a:pt x="0" y="54"/>
                    </a:moveTo>
                    <a:lnTo>
                      <a:pt x="15" y="54"/>
                    </a:lnTo>
                    <a:lnTo>
                      <a:pt x="0" y="0"/>
                    </a:lnTo>
                    <a:lnTo>
                      <a:pt x="36" y="0"/>
                    </a:lnTo>
                    <a:lnTo>
                      <a:pt x="36" y="28"/>
                    </a:lnTo>
                    <a:lnTo>
                      <a:pt x="45" y="40"/>
                    </a:lnTo>
                    <a:lnTo>
                      <a:pt x="36" y="79"/>
                    </a:lnTo>
                    <a:lnTo>
                      <a:pt x="45" y="105"/>
                    </a:lnTo>
                    <a:lnTo>
                      <a:pt x="45" y="119"/>
                    </a:lnTo>
                    <a:lnTo>
                      <a:pt x="54" y="105"/>
                    </a:lnTo>
                    <a:lnTo>
                      <a:pt x="76" y="119"/>
                    </a:lnTo>
                    <a:lnTo>
                      <a:pt x="91" y="131"/>
                    </a:lnTo>
                    <a:lnTo>
                      <a:pt x="67" y="131"/>
                    </a:lnTo>
                    <a:lnTo>
                      <a:pt x="54" y="119"/>
                    </a:lnTo>
                    <a:lnTo>
                      <a:pt x="54" y="131"/>
                    </a:lnTo>
                    <a:lnTo>
                      <a:pt x="36" y="119"/>
                    </a:lnTo>
                    <a:lnTo>
                      <a:pt x="24" y="119"/>
                    </a:lnTo>
                    <a:lnTo>
                      <a:pt x="24" y="90"/>
                    </a:lnTo>
                    <a:lnTo>
                      <a:pt x="0" y="90"/>
                    </a:lnTo>
                    <a:lnTo>
                      <a:pt x="0" y="5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457">
                <a:extLst>
                  <a:ext uri="{FF2B5EF4-FFF2-40B4-BE49-F238E27FC236}">
                    <a16:creationId xmlns:a16="http://schemas.microsoft.com/office/drawing/2014/main" id="{946C1AFE-F08F-4A55-AA49-969BF5AB55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77519" y="3845715"/>
                <a:ext cx="60318" cy="83921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30" y="14"/>
                  </a:cxn>
                  <a:cxn ang="0">
                    <a:pos x="30" y="0"/>
                  </a:cxn>
                  <a:cxn ang="0">
                    <a:pos x="46" y="14"/>
                  </a:cxn>
                  <a:cxn ang="0">
                    <a:pos x="0" y="64"/>
                  </a:cxn>
                </a:cxnLst>
                <a:rect l="0" t="0" r="r" b="b"/>
                <a:pathLst>
                  <a:path w="46" h="64">
                    <a:moveTo>
                      <a:pt x="0" y="64"/>
                    </a:moveTo>
                    <a:lnTo>
                      <a:pt x="30" y="14"/>
                    </a:lnTo>
                    <a:lnTo>
                      <a:pt x="30" y="0"/>
                    </a:lnTo>
                    <a:lnTo>
                      <a:pt x="46" y="14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459">
                <a:extLst>
                  <a:ext uri="{FF2B5EF4-FFF2-40B4-BE49-F238E27FC236}">
                    <a16:creationId xmlns:a16="http://schemas.microsoft.com/office/drawing/2014/main" id="{BF91F74D-A63F-4A89-AF66-92980151EB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38800" y="3797198"/>
                <a:ext cx="32782" cy="8523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5" y="0"/>
                  </a:cxn>
                  <a:cxn ang="0">
                    <a:pos x="25" y="10"/>
                  </a:cxn>
                  <a:cxn ang="0">
                    <a:pos x="25" y="36"/>
                  </a:cxn>
                  <a:cxn ang="0">
                    <a:pos x="10" y="36"/>
                  </a:cxn>
                  <a:cxn ang="0">
                    <a:pos x="25" y="50"/>
                  </a:cxn>
                  <a:cxn ang="0">
                    <a:pos x="10" y="65"/>
                  </a:cxn>
                  <a:cxn ang="0">
                    <a:pos x="10" y="36"/>
                  </a:cxn>
                  <a:cxn ang="0">
                    <a:pos x="0" y="36"/>
                  </a:cxn>
                  <a:cxn ang="0">
                    <a:pos x="0" y="24"/>
                  </a:cxn>
                  <a:cxn ang="0">
                    <a:pos x="10" y="24"/>
                  </a:cxn>
                  <a:cxn ang="0">
                    <a:pos x="0" y="0"/>
                  </a:cxn>
                </a:cxnLst>
                <a:rect l="0" t="0" r="r" b="b"/>
                <a:pathLst>
                  <a:path w="25" h="65">
                    <a:moveTo>
                      <a:pt x="0" y="0"/>
                    </a:moveTo>
                    <a:lnTo>
                      <a:pt x="25" y="0"/>
                    </a:lnTo>
                    <a:lnTo>
                      <a:pt x="25" y="10"/>
                    </a:lnTo>
                    <a:lnTo>
                      <a:pt x="25" y="36"/>
                    </a:lnTo>
                    <a:lnTo>
                      <a:pt x="10" y="36"/>
                    </a:lnTo>
                    <a:lnTo>
                      <a:pt x="25" y="50"/>
                    </a:lnTo>
                    <a:lnTo>
                      <a:pt x="10" y="65"/>
                    </a:lnTo>
                    <a:lnTo>
                      <a:pt x="10" y="36"/>
                    </a:lnTo>
                    <a:lnTo>
                      <a:pt x="0" y="36"/>
                    </a:lnTo>
                    <a:lnTo>
                      <a:pt x="0" y="24"/>
                    </a:lnTo>
                    <a:lnTo>
                      <a:pt x="10" y="2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461">
                <a:extLst>
                  <a:ext uri="{FF2B5EF4-FFF2-40B4-BE49-F238E27FC236}">
                    <a16:creationId xmlns:a16="http://schemas.microsoft.com/office/drawing/2014/main" id="{D6C906A4-0401-4CAB-8030-F7E4585D4B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79793" y="3811622"/>
                <a:ext cx="69498" cy="103591"/>
              </a:xfrm>
              <a:custGeom>
                <a:avLst/>
                <a:gdLst/>
                <a:ahLst/>
                <a:cxnLst>
                  <a:cxn ang="0">
                    <a:pos x="0" y="40"/>
                  </a:cxn>
                  <a:cxn ang="0">
                    <a:pos x="0" y="0"/>
                  </a:cxn>
                  <a:cxn ang="0">
                    <a:pos x="9" y="14"/>
                  </a:cxn>
                  <a:cxn ang="0">
                    <a:pos x="21" y="14"/>
                  </a:cxn>
                  <a:cxn ang="0">
                    <a:pos x="30" y="40"/>
                  </a:cxn>
                  <a:cxn ang="0">
                    <a:pos x="44" y="25"/>
                  </a:cxn>
                  <a:cxn ang="0">
                    <a:pos x="44" y="54"/>
                  </a:cxn>
                  <a:cxn ang="0">
                    <a:pos x="53" y="54"/>
                  </a:cxn>
                  <a:cxn ang="0">
                    <a:pos x="53" y="64"/>
                  </a:cxn>
                  <a:cxn ang="0">
                    <a:pos x="44" y="64"/>
                  </a:cxn>
                  <a:cxn ang="0">
                    <a:pos x="44" y="54"/>
                  </a:cxn>
                  <a:cxn ang="0">
                    <a:pos x="30" y="64"/>
                  </a:cxn>
                  <a:cxn ang="0">
                    <a:pos x="30" y="54"/>
                  </a:cxn>
                  <a:cxn ang="0">
                    <a:pos x="30" y="64"/>
                  </a:cxn>
                  <a:cxn ang="0">
                    <a:pos x="21" y="79"/>
                  </a:cxn>
                  <a:cxn ang="0">
                    <a:pos x="9" y="54"/>
                  </a:cxn>
                  <a:cxn ang="0">
                    <a:pos x="21" y="54"/>
                  </a:cxn>
                  <a:cxn ang="0">
                    <a:pos x="21" y="40"/>
                  </a:cxn>
                  <a:cxn ang="0">
                    <a:pos x="0" y="40"/>
                  </a:cxn>
                </a:cxnLst>
                <a:rect l="0" t="0" r="r" b="b"/>
                <a:pathLst>
                  <a:path w="53" h="79">
                    <a:moveTo>
                      <a:pt x="0" y="40"/>
                    </a:moveTo>
                    <a:lnTo>
                      <a:pt x="0" y="0"/>
                    </a:lnTo>
                    <a:lnTo>
                      <a:pt x="9" y="14"/>
                    </a:lnTo>
                    <a:lnTo>
                      <a:pt x="21" y="14"/>
                    </a:lnTo>
                    <a:lnTo>
                      <a:pt x="30" y="40"/>
                    </a:lnTo>
                    <a:lnTo>
                      <a:pt x="44" y="25"/>
                    </a:lnTo>
                    <a:lnTo>
                      <a:pt x="44" y="54"/>
                    </a:lnTo>
                    <a:lnTo>
                      <a:pt x="53" y="54"/>
                    </a:lnTo>
                    <a:lnTo>
                      <a:pt x="53" y="64"/>
                    </a:lnTo>
                    <a:lnTo>
                      <a:pt x="44" y="64"/>
                    </a:lnTo>
                    <a:lnTo>
                      <a:pt x="44" y="54"/>
                    </a:lnTo>
                    <a:lnTo>
                      <a:pt x="30" y="64"/>
                    </a:lnTo>
                    <a:lnTo>
                      <a:pt x="30" y="54"/>
                    </a:lnTo>
                    <a:lnTo>
                      <a:pt x="30" y="64"/>
                    </a:lnTo>
                    <a:lnTo>
                      <a:pt x="21" y="79"/>
                    </a:lnTo>
                    <a:lnTo>
                      <a:pt x="9" y="54"/>
                    </a:lnTo>
                    <a:lnTo>
                      <a:pt x="21" y="54"/>
                    </a:lnTo>
                    <a:lnTo>
                      <a:pt x="21" y="40"/>
                    </a:lnTo>
                    <a:lnTo>
                      <a:pt x="0" y="4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463">
                <a:extLst>
                  <a:ext uri="{FF2B5EF4-FFF2-40B4-BE49-F238E27FC236}">
                    <a16:creationId xmlns:a16="http://schemas.microsoft.com/office/drawing/2014/main" id="{F74ACE0D-B77F-4FBB-97A9-180E1D87D1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90283" y="3882430"/>
                <a:ext cx="116704" cy="132439"/>
              </a:xfrm>
              <a:custGeom>
                <a:avLst/>
                <a:gdLst/>
                <a:ahLst/>
                <a:cxnLst>
                  <a:cxn ang="0">
                    <a:pos x="0" y="60"/>
                  </a:cxn>
                  <a:cxn ang="0">
                    <a:pos x="0" y="50"/>
                  </a:cxn>
                  <a:cxn ang="0">
                    <a:pos x="21" y="36"/>
                  </a:cxn>
                  <a:cxn ang="0">
                    <a:pos x="36" y="36"/>
                  </a:cxn>
                  <a:cxn ang="0">
                    <a:pos x="36" y="50"/>
                  </a:cxn>
                  <a:cxn ang="0">
                    <a:pos x="45" y="36"/>
                  </a:cxn>
                  <a:cxn ang="0">
                    <a:pos x="45" y="24"/>
                  </a:cxn>
                  <a:cxn ang="0">
                    <a:pos x="57" y="24"/>
                  </a:cxn>
                  <a:cxn ang="0">
                    <a:pos x="67" y="24"/>
                  </a:cxn>
                  <a:cxn ang="0">
                    <a:pos x="57" y="0"/>
                  </a:cxn>
                  <a:cxn ang="0">
                    <a:pos x="76" y="24"/>
                  </a:cxn>
                  <a:cxn ang="0">
                    <a:pos x="89" y="60"/>
                  </a:cxn>
                  <a:cxn ang="0">
                    <a:pos x="76" y="89"/>
                  </a:cxn>
                  <a:cxn ang="0">
                    <a:pos x="67" y="60"/>
                  </a:cxn>
                  <a:cxn ang="0">
                    <a:pos x="67" y="75"/>
                  </a:cxn>
                  <a:cxn ang="0">
                    <a:pos x="67" y="89"/>
                  </a:cxn>
                  <a:cxn ang="0">
                    <a:pos x="67" y="101"/>
                  </a:cxn>
                  <a:cxn ang="0">
                    <a:pos x="36" y="89"/>
                  </a:cxn>
                  <a:cxn ang="0">
                    <a:pos x="45" y="60"/>
                  </a:cxn>
                  <a:cxn ang="0">
                    <a:pos x="36" y="50"/>
                  </a:cxn>
                  <a:cxn ang="0">
                    <a:pos x="12" y="60"/>
                  </a:cxn>
                  <a:cxn ang="0">
                    <a:pos x="12" y="50"/>
                  </a:cxn>
                  <a:cxn ang="0">
                    <a:pos x="0" y="75"/>
                  </a:cxn>
                  <a:cxn ang="0">
                    <a:pos x="0" y="60"/>
                  </a:cxn>
                </a:cxnLst>
                <a:rect l="0" t="0" r="r" b="b"/>
                <a:pathLst>
                  <a:path w="89" h="101">
                    <a:moveTo>
                      <a:pt x="0" y="60"/>
                    </a:moveTo>
                    <a:lnTo>
                      <a:pt x="0" y="50"/>
                    </a:lnTo>
                    <a:lnTo>
                      <a:pt x="21" y="36"/>
                    </a:lnTo>
                    <a:lnTo>
                      <a:pt x="36" y="36"/>
                    </a:lnTo>
                    <a:lnTo>
                      <a:pt x="36" y="50"/>
                    </a:lnTo>
                    <a:lnTo>
                      <a:pt x="45" y="36"/>
                    </a:lnTo>
                    <a:lnTo>
                      <a:pt x="45" y="24"/>
                    </a:lnTo>
                    <a:lnTo>
                      <a:pt x="57" y="24"/>
                    </a:lnTo>
                    <a:lnTo>
                      <a:pt x="67" y="24"/>
                    </a:lnTo>
                    <a:lnTo>
                      <a:pt x="57" y="0"/>
                    </a:lnTo>
                    <a:lnTo>
                      <a:pt x="76" y="24"/>
                    </a:lnTo>
                    <a:lnTo>
                      <a:pt x="89" y="60"/>
                    </a:lnTo>
                    <a:lnTo>
                      <a:pt x="76" y="89"/>
                    </a:lnTo>
                    <a:lnTo>
                      <a:pt x="67" y="60"/>
                    </a:lnTo>
                    <a:lnTo>
                      <a:pt x="67" y="75"/>
                    </a:lnTo>
                    <a:lnTo>
                      <a:pt x="67" y="89"/>
                    </a:lnTo>
                    <a:lnTo>
                      <a:pt x="67" y="101"/>
                    </a:lnTo>
                    <a:lnTo>
                      <a:pt x="36" y="89"/>
                    </a:lnTo>
                    <a:lnTo>
                      <a:pt x="45" y="60"/>
                    </a:lnTo>
                    <a:lnTo>
                      <a:pt x="36" y="50"/>
                    </a:lnTo>
                    <a:lnTo>
                      <a:pt x="12" y="60"/>
                    </a:lnTo>
                    <a:lnTo>
                      <a:pt x="12" y="50"/>
                    </a:lnTo>
                    <a:lnTo>
                      <a:pt x="0" y="75"/>
                    </a:lnTo>
                    <a:lnTo>
                      <a:pt x="0" y="6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471">
                <a:extLst>
                  <a:ext uri="{FF2B5EF4-FFF2-40B4-BE49-F238E27FC236}">
                    <a16:creationId xmlns:a16="http://schemas.microsoft.com/office/drawing/2014/main" id="{91DB4E6C-CA32-4740-B791-6FA6391351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79788" y="2478060"/>
                <a:ext cx="187512" cy="250452"/>
              </a:xfrm>
              <a:custGeom>
                <a:avLst/>
                <a:gdLst/>
                <a:ahLst/>
                <a:cxnLst>
                  <a:cxn ang="0">
                    <a:pos x="9" y="24"/>
                  </a:cxn>
                  <a:cxn ang="0">
                    <a:pos x="9" y="10"/>
                  </a:cxn>
                  <a:cxn ang="0">
                    <a:pos x="0" y="0"/>
                  </a:cxn>
                  <a:cxn ang="0">
                    <a:pos x="21" y="0"/>
                  </a:cxn>
                  <a:cxn ang="0">
                    <a:pos x="121" y="110"/>
                  </a:cxn>
                  <a:cxn ang="0">
                    <a:pos x="97" y="110"/>
                  </a:cxn>
                  <a:cxn ang="0">
                    <a:pos x="97" y="139"/>
                  </a:cxn>
                  <a:cxn ang="0">
                    <a:pos x="143" y="179"/>
                  </a:cxn>
                  <a:cxn ang="0">
                    <a:pos x="121" y="179"/>
                  </a:cxn>
                  <a:cxn ang="0">
                    <a:pos x="121" y="191"/>
                  </a:cxn>
                  <a:cxn ang="0">
                    <a:pos x="109" y="179"/>
                  </a:cxn>
                  <a:cxn ang="0">
                    <a:pos x="97" y="139"/>
                  </a:cxn>
                  <a:cxn ang="0">
                    <a:pos x="9" y="24"/>
                  </a:cxn>
                </a:cxnLst>
                <a:rect l="0" t="0" r="r" b="b"/>
                <a:pathLst>
                  <a:path w="143" h="191">
                    <a:moveTo>
                      <a:pt x="9" y="24"/>
                    </a:moveTo>
                    <a:lnTo>
                      <a:pt x="9" y="10"/>
                    </a:lnTo>
                    <a:lnTo>
                      <a:pt x="0" y="0"/>
                    </a:lnTo>
                    <a:lnTo>
                      <a:pt x="21" y="0"/>
                    </a:lnTo>
                    <a:lnTo>
                      <a:pt x="121" y="110"/>
                    </a:lnTo>
                    <a:lnTo>
                      <a:pt x="97" y="110"/>
                    </a:lnTo>
                    <a:lnTo>
                      <a:pt x="97" y="139"/>
                    </a:lnTo>
                    <a:lnTo>
                      <a:pt x="143" y="179"/>
                    </a:lnTo>
                    <a:lnTo>
                      <a:pt x="121" y="179"/>
                    </a:lnTo>
                    <a:lnTo>
                      <a:pt x="121" y="191"/>
                    </a:lnTo>
                    <a:lnTo>
                      <a:pt x="109" y="179"/>
                    </a:lnTo>
                    <a:lnTo>
                      <a:pt x="97" y="139"/>
                    </a:lnTo>
                    <a:lnTo>
                      <a:pt x="9" y="2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473">
                <a:extLst>
                  <a:ext uri="{FF2B5EF4-FFF2-40B4-BE49-F238E27FC236}">
                    <a16:creationId xmlns:a16="http://schemas.microsoft.com/office/drawing/2014/main" id="{CDD92159-5452-499E-A69E-66B6A9CC20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19153" y="4471212"/>
                <a:ext cx="103591" cy="47206"/>
              </a:xfrm>
              <a:custGeom>
                <a:avLst/>
                <a:gdLst/>
                <a:ahLst/>
                <a:cxnLst>
                  <a:cxn ang="0">
                    <a:pos x="0" y="36"/>
                  </a:cxn>
                  <a:cxn ang="0">
                    <a:pos x="14" y="25"/>
                  </a:cxn>
                  <a:cxn ang="0">
                    <a:pos x="36" y="0"/>
                  </a:cxn>
                  <a:cxn ang="0">
                    <a:pos x="79" y="0"/>
                  </a:cxn>
                  <a:cxn ang="0">
                    <a:pos x="36" y="14"/>
                  </a:cxn>
                  <a:cxn ang="0">
                    <a:pos x="23" y="36"/>
                  </a:cxn>
                  <a:cxn ang="0">
                    <a:pos x="0" y="36"/>
                  </a:cxn>
                </a:cxnLst>
                <a:rect l="0" t="0" r="r" b="b"/>
                <a:pathLst>
                  <a:path w="79" h="36">
                    <a:moveTo>
                      <a:pt x="0" y="36"/>
                    </a:moveTo>
                    <a:lnTo>
                      <a:pt x="14" y="25"/>
                    </a:lnTo>
                    <a:lnTo>
                      <a:pt x="36" y="0"/>
                    </a:lnTo>
                    <a:lnTo>
                      <a:pt x="79" y="0"/>
                    </a:lnTo>
                    <a:lnTo>
                      <a:pt x="36" y="14"/>
                    </a:lnTo>
                    <a:lnTo>
                      <a:pt x="23" y="36"/>
                    </a:lnTo>
                    <a:lnTo>
                      <a:pt x="0" y="36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474">
                <a:extLst>
                  <a:ext uri="{FF2B5EF4-FFF2-40B4-BE49-F238E27FC236}">
                    <a16:creationId xmlns:a16="http://schemas.microsoft.com/office/drawing/2014/main" id="{B6E946B3-D1A7-4B4A-934B-463D7B5B26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19134" y="4471193"/>
                <a:ext cx="103591" cy="47206"/>
              </a:xfrm>
              <a:custGeom>
                <a:avLst/>
                <a:gdLst/>
                <a:ahLst/>
                <a:cxnLst>
                  <a:cxn ang="0">
                    <a:pos x="0" y="36"/>
                  </a:cxn>
                  <a:cxn ang="0">
                    <a:pos x="14" y="25"/>
                  </a:cxn>
                  <a:cxn ang="0">
                    <a:pos x="36" y="0"/>
                  </a:cxn>
                  <a:cxn ang="0">
                    <a:pos x="79" y="0"/>
                  </a:cxn>
                  <a:cxn ang="0">
                    <a:pos x="36" y="14"/>
                  </a:cxn>
                  <a:cxn ang="0">
                    <a:pos x="23" y="36"/>
                  </a:cxn>
                  <a:cxn ang="0">
                    <a:pos x="0" y="36"/>
                  </a:cxn>
                </a:cxnLst>
                <a:rect l="0" t="0" r="r" b="b"/>
                <a:pathLst>
                  <a:path w="79" h="36">
                    <a:moveTo>
                      <a:pt x="0" y="36"/>
                    </a:moveTo>
                    <a:lnTo>
                      <a:pt x="14" y="25"/>
                    </a:lnTo>
                    <a:lnTo>
                      <a:pt x="36" y="0"/>
                    </a:lnTo>
                    <a:lnTo>
                      <a:pt x="79" y="0"/>
                    </a:lnTo>
                    <a:lnTo>
                      <a:pt x="36" y="14"/>
                    </a:lnTo>
                    <a:lnTo>
                      <a:pt x="23" y="36"/>
                    </a:lnTo>
                    <a:lnTo>
                      <a:pt x="0" y="36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grpSp>
            <p:nvGrpSpPr>
              <p:cNvPr id="275" name="Group 274">
                <a:extLst>
                  <a:ext uri="{FF2B5EF4-FFF2-40B4-BE49-F238E27FC236}">
                    <a16:creationId xmlns:a16="http://schemas.microsoft.com/office/drawing/2014/main" id="{83FDF7E7-F40B-4D9A-9B93-9604A39AF59C}"/>
                  </a:ext>
                </a:extLst>
              </p:cNvPr>
              <p:cNvGrpSpPr/>
              <p:nvPr/>
            </p:nvGrpSpPr>
            <p:grpSpPr>
              <a:xfrm>
                <a:off x="3961597" y="1767351"/>
                <a:ext cx="1067397" cy="1320451"/>
                <a:chOff x="3754442" y="900113"/>
                <a:chExt cx="1292251" cy="1598613"/>
              </a:xfrm>
              <a:grpFill/>
            </p:grpSpPr>
            <p:sp>
              <p:nvSpPr>
                <p:cNvPr id="332" name="Freeform 55">
                  <a:extLst>
                    <a:ext uri="{FF2B5EF4-FFF2-40B4-BE49-F238E27FC236}">
                      <a16:creationId xmlns:a16="http://schemas.microsoft.com/office/drawing/2014/main" id="{14CCD4BE-3D90-42E8-9E67-69B03F3780B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95840" y="1816106"/>
                  <a:ext cx="450853" cy="307976"/>
                </a:xfrm>
                <a:custGeom>
                  <a:avLst/>
                  <a:gdLst/>
                  <a:ahLst/>
                  <a:cxnLst>
                    <a:cxn ang="0">
                      <a:pos x="109" y="165"/>
                    </a:cxn>
                    <a:cxn ang="0">
                      <a:pos x="122" y="143"/>
                    </a:cxn>
                    <a:cxn ang="0">
                      <a:pos x="131" y="143"/>
                    </a:cxn>
                    <a:cxn ang="0">
                      <a:pos x="131" y="129"/>
                    </a:cxn>
                    <a:cxn ang="0">
                      <a:pos x="122" y="118"/>
                    </a:cxn>
                    <a:cxn ang="0">
                      <a:pos x="109" y="103"/>
                    </a:cxn>
                    <a:cxn ang="0">
                      <a:pos x="88" y="93"/>
                    </a:cxn>
                    <a:cxn ang="0">
                      <a:pos x="75" y="103"/>
                    </a:cxn>
                    <a:cxn ang="0">
                      <a:pos x="45" y="118"/>
                    </a:cxn>
                    <a:cxn ang="0">
                      <a:pos x="11" y="103"/>
                    </a:cxn>
                    <a:cxn ang="0">
                      <a:pos x="0" y="103"/>
                    </a:cxn>
                    <a:cxn ang="0">
                      <a:pos x="0" y="93"/>
                    </a:cxn>
                    <a:cxn ang="0">
                      <a:pos x="0" y="74"/>
                    </a:cxn>
                    <a:cxn ang="0">
                      <a:pos x="33" y="53"/>
                    </a:cxn>
                    <a:cxn ang="0">
                      <a:pos x="20" y="28"/>
                    </a:cxn>
                    <a:cxn ang="0">
                      <a:pos x="54" y="17"/>
                    </a:cxn>
                    <a:cxn ang="0">
                      <a:pos x="88" y="28"/>
                    </a:cxn>
                    <a:cxn ang="0">
                      <a:pos x="109" y="28"/>
                    </a:cxn>
                    <a:cxn ang="0">
                      <a:pos x="131" y="28"/>
                    </a:cxn>
                    <a:cxn ang="0">
                      <a:pos x="131" y="17"/>
                    </a:cxn>
                    <a:cxn ang="0">
                      <a:pos x="143" y="17"/>
                    </a:cxn>
                    <a:cxn ang="0">
                      <a:pos x="177" y="0"/>
                    </a:cxn>
                    <a:cxn ang="0">
                      <a:pos x="186" y="17"/>
                    </a:cxn>
                    <a:cxn ang="0">
                      <a:pos x="186" y="28"/>
                    </a:cxn>
                    <a:cxn ang="0">
                      <a:pos x="198" y="28"/>
                    </a:cxn>
                    <a:cxn ang="0">
                      <a:pos x="207" y="53"/>
                    </a:cxn>
                    <a:cxn ang="0">
                      <a:pos x="244" y="53"/>
                    </a:cxn>
                    <a:cxn ang="0">
                      <a:pos x="253" y="64"/>
                    </a:cxn>
                    <a:cxn ang="0">
                      <a:pos x="284" y="64"/>
                    </a:cxn>
                    <a:cxn ang="0">
                      <a:pos x="284" y="74"/>
                    </a:cxn>
                    <a:cxn ang="0">
                      <a:pos x="284" y="93"/>
                    </a:cxn>
                    <a:cxn ang="0">
                      <a:pos x="284" y="118"/>
                    </a:cxn>
                    <a:cxn ang="0">
                      <a:pos x="274" y="103"/>
                    </a:cxn>
                    <a:cxn ang="0">
                      <a:pos x="263" y="118"/>
                    </a:cxn>
                    <a:cxn ang="0">
                      <a:pos x="263" y="129"/>
                    </a:cxn>
                    <a:cxn ang="0">
                      <a:pos x="253" y="129"/>
                    </a:cxn>
                    <a:cxn ang="0">
                      <a:pos x="207" y="153"/>
                    </a:cxn>
                    <a:cxn ang="0">
                      <a:pos x="229" y="165"/>
                    </a:cxn>
                    <a:cxn ang="0">
                      <a:pos x="244" y="165"/>
                    </a:cxn>
                    <a:cxn ang="0">
                      <a:pos x="244" y="182"/>
                    </a:cxn>
                    <a:cxn ang="0">
                      <a:pos x="229" y="182"/>
                    </a:cxn>
                    <a:cxn ang="0">
                      <a:pos x="198" y="194"/>
                    </a:cxn>
                    <a:cxn ang="0">
                      <a:pos x="198" y="182"/>
                    </a:cxn>
                    <a:cxn ang="0">
                      <a:pos x="177" y="165"/>
                    </a:cxn>
                    <a:cxn ang="0">
                      <a:pos x="198" y="153"/>
                    </a:cxn>
                    <a:cxn ang="0">
                      <a:pos x="167" y="143"/>
                    </a:cxn>
                    <a:cxn ang="0">
                      <a:pos x="143" y="143"/>
                    </a:cxn>
                    <a:cxn ang="0">
                      <a:pos x="131" y="153"/>
                    </a:cxn>
                    <a:cxn ang="0">
                      <a:pos x="131" y="165"/>
                    </a:cxn>
                    <a:cxn ang="0">
                      <a:pos x="109" y="165"/>
                    </a:cxn>
                  </a:cxnLst>
                  <a:rect l="0" t="0" r="r" b="b"/>
                  <a:pathLst>
                    <a:path w="284" h="194">
                      <a:moveTo>
                        <a:pt x="109" y="165"/>
                      </a:moveTo>
                      <a:lnTo>
                        <a:pt x="122" y="143"/>
                      </a:lnTo>
                      <a:lnTo>
                        <a:pt x="131" y="143"/>
                      </a:lnTo>
                      <a:lnTo>
                        <a:pt x="131" y="129"/>
                      </a:lnTo>
                      <a:lnTo>
                        <a:pt x="122" y="118"/>
                      </a:lnTo>
                      <a:lnTo>
                        <a:pt x="109" y="103"/>
                      </a:lnTo>
                      <a:lnTo>
                        <a:pt x="88" y="93"/>
                      </a:lnTo>
                      <a:lnTo>
                        <a:pt x="75" y="103"/>
                      </a:lnTo>
                      <a:lnTo>
                        <a:pt x="45" y="118"/>
                      </a:lnTo>
                      <a:lnTo>
                        <a:pt x="11" y="103"/>
                      </a:lnTo>
                      <a:lnTo>
                        <a:pt x="0" y="103"/>
                      </a:lnTo>
                      <a:lnTo>
                        <a:pt x="0" y="93"/>
                      </a:lnTo>
                      <a:lnTo>
                        <a:pt x="0" y="74"/>
                      </a:lnTo>
                      <a:lnTo>
                        <a:pt x="33" y="53"/>
                      </a:lnTo>
                      <a:lnTo>
                        <a:pt x="20" y="28"/>
                      </a:lnTo>
                      <a:lnTo>
                        <a:pt x="54" y="17"/>
                      </a:lnTo>
                      <a:lnTo>
                        <a:pt x="88" y="28"/>
                      </a:lnTo>
                      <a:lnTo>
                        <a:pt x="109" y="28"/>
                      </a:lnTo>
                      <a:lnTo>
                        <a:pt x="131" y="28"/>
                      </a:lnTo>
                      <a:lnTo>
                        <a:pt x="131" y="17"/>
                      </a:lnTo>
                      <a:lnTo>
                        <a:pt x="143" y="17"/>
                      </a:lnTo>
                      <a:lnTo>
                        <a:pt x="177" y="0"/>
                      </a:lnTo>
                      <a:lnTo>
                        <a:pt x="186" y="17"/>
                      </a:lnTo>
                      <a:lnTo>
                        <a:pt x="186" y="28"/>
                      </a:lnTo>
                      <a:lnTo>
                        <a:pt x="198" y="28"/>
                      </a:lnTo>
                      <a:lnTo>
                        <a:pt x="207" y="53"/>
                      </a:lnTo>
                      <a:lnTo>
                        <a:pt x="244" y="53"/>
                      </a:lnTo>
                      <a:lnTo>
                        <a:pt x="253" y="64"/>
                      </a:lnTo>
                      <a:lnTo>
                        <a:pt x="284" y="64"/>
                      </a:lnTo>
                      <a:lnTo>
                        <a:pt x="284" y="74"/>
                      </a:lnTo>
                      <a:lnTo>
                        <a:pt x="284" y="93"/>
                      </a:lnTo>
                      <a:lnTo>
                        <a:pt x="284" y="118"/>
                      </a:lnTo>
                      <a:lnTo>
                        <a:pt x="274" y="103"/>
                      </a:lnTo>
                      <a:lnTo>
                        <a:pt x="263" y="118"/>
                      </a:lnTo>
                      <a:lnTo>
                        <a:pt x="263" y="129"/>
                      </a:lnTo>
                      <a:lnTo>
                        <a:pt x="253" y="129"/>
                      </a:lnTo>
                      <a:lnTo>
                        <a:pt x="207" y="153"/>
                      </a:lnTo>
                      <a:lnTo>
                        <a:pt x="229" y="165"/>
                      </a:lnTo>
                      <a:lnTo>
                        <a:pt x="244" y="165"/>
                      </a:lnTo>
                      <a:lnTo>
                        <a:pt x="244" y="182"/>
                      </a:lnTo>
                      <a:lnTo>
                        <a:pt x="229" y="182"/>
                      </a:lnTo>
                      <a:lnTo>
                        <a:pt x="198" y="194"/>
                      </a:lnTo>
                      <a:lnTo>
                        <a:pt x="198" y="182"/>
                      </a:lnTo>
                      <a:lnTo>
                        <a:pt x="177" y="165"/>
                      </a:lnTo>
                      <a:lnTo>
                        <a:pt x="198" y="153"/>
                      </a:lnTo>
                      <a:lnTo>
                        <a:pt x="167" y="143"/>
                      </a:lnTo>
                      <a:lnTo>
                        <a:pt x="143" y="143"/>
                      </a:lnTo>
                      <a:lnTo>
                        <a:pt x="131" y="153"/>
                      </a:lnTo>
                      <a:lnTo>
                        <a:pt x="131" y="165"/>
                      </a:lnTo>
                      <a:lnTo>
                        <a:pt x="109" y="16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514350">
                    <a:defRPr/>
                  </a:pPr>
                  <a:endParaRPr lang="en-US" sz="1013" ker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33" name="Freeform 418">
                  <a:extLst>
                    <a:ext uri="{FF2B5EF4-FFF2-40B4-BE49-F238E27FC236}">
                      <a16:creationId xmlns:a16="http://schemas.microsoft.com/office/drawing/2014/main" id="{859AD97C-2A1B-486E-8E5E-855F580426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16413" y="900113"/>
                  <a:ext cx="296863" cy="96838"/>
                </a:xfrm>
                <a:custGeom>
                  <a:avLst/>
                  <a:gdLst/>
                  <a:ahLst/>
                  <a:cxnLst>
                    <a:cxn ang="0">
                      <a:pos x="0" y="11"/>
                    </a:cxn>
                    <a:cxn ang="0">
                      <a:pos x="52" y="11"/>
                    </a:cxn>
                    <a:cxn ang="0">
                      <a:pos x="98" y="0"/>
                    </a:cxn>
                    <a:cxn ang="0">
                      <a:pos x="175" y="0"/>
                    </a:cxn>
                    <a:cxn ang="0">
                      <a:pos x="187" y="11"/>
                    </a:cxn>
                    <a:cxn ang="0">
                      <a:pos x="144" y="25"/>
                    </a:cxn>
                    <a:cxn ang="0">
                      <a:pos x="89" y="11"/>
                    </a:cxn>
                    <a:cxn ang="0">
                      <a:pos x="89" y="25"/>
                    </a:cxn>
                    <a:cxn ang="0">
                      <a:pos x="166" y="46"/>
                    </a:cxn>
                    <a:cxn ang="0">
                      <a:pos x="108" y="46"/>
                    </a:cxn>
                    <a:cxn ang="0">
                      <a:pos x="108" y="35"/>
                    </a:cxn>
                    <a:cxn ang="0">
                      <a:pos x="89" y="35"/>
                    </a:cxn>
                    <a:cxn ang="0">
                      <a:pos x="64" y="61"/>
                    </a:cxn>
                    <a:cxn ang="0">
                      <a:pos x="31" y="46"/>
                    </a:cxn>
                    <a:cxn ang="0">
                      <a:pos x="31" y="35"/>
                    </a:cxn>
                    <a:cxn ang="0">
                      <a:pos x="21" y="35"/>
                    </a:cxn>
                    <a:cxn ang="0">
                      <a:pos x="12" y="25"/>
                    </a:cxn>
                    <a:cxn ang="0">
                      <a:pos x="0" y="11"/>
                    </a:cxn>
                  </a:cxnLst>
                  <a:rect l="0" t="0" r="r" b="b"/>
                  <a:pathLst>
                    <a:path w="187" h="61">
                      <a:moveTo>
                        <a:pt x="0" y="11"/>
                      </a:moveTo>
                      <a:lnTo>
                        <a:pt x="52" y="11"/>
                      </a:lnTo>
                      <a:lnTo>
                        <a:pt x="98" y="0"/>
                      </a:lnTo>
                      <a:lnTo>
                        <a:pt x="175" y="0"/>
                      </a:lnTo>
                      <a:lnTo>
                        <a:pt x="187" y="11"/>
                      </a:lnTo>
                      <a:lnTo>
                        <a:pt x="144" y="25"/>
                      </a:lnTo>
                      <a:lnTo>
                        <a:pt x="89" y="11"/>
                      </a:lnTo>
                      <a:lnTo>
                        <a:pt x="89" y="25"/>
                      </a:lnTo>
                      <a:lnTo>
                        <a:pt x="166" y="46"/>
                      </a:lnTo>
                      <a:lnTo>
                        <a:pt x="108" y="46"/>
                      </a:lnTo>
                      <a:lnTo>
                        <a:pt x="108" y="35"/>
                      </a:lnTo>
                      <a:lnTo>
                        <a:pt x="89" y="35"/>
                      </a:lnTo>
                      <a:lnTo>
                        <a:pt x="64" y="61"/>
                      </a:lnTo>
                      <a:lnTo>
                        <a:pt x="31" y="46"/>
                      </a:lnTo>
                      <a:lnTo>
                        <a:pt x="31" y="35"/>
                      </a:lnTo>
                      <a:lnTo>
                        <a:pt x="21" y="35"/>
                      </a:lnTo>
                      <a:lnTo>
                        <a:pt x="12" y="25"/>
                      </a:ln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 w="6350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514350">
                    <a:defRPr/>
                  </a:pPr>
                  <a:endParaRPr lang="en-US" sz="1013" ker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334" name="Group 333">
                  <a:extLst>
                    <a:ext uri="{FF2B5EF4-FFF2-40B4-BE49-F238E27FC236}">
                      <a16:creationId xmlns:a16="http://schemas.microsoft.com/office/drawing/2014/main" id="{D711C2A4-713A-469C-A05F-5EDFE5BDCBAC}"/>
                    </a:ext>
                  </a:extLst>
                </p:cNvPr>
                <p:cNvGrpSpPr/>
                <p:nvPr/>
              </p:nvGrpSpPr>
              <p:grpSpPr>
                <a:xfrm>
                  <a:off x="3754442" y="900113"/>
                  <a:ext cx="1292251" cy="1598613"/>
                  <a:chOff x="3754442" y="900113"/>
                  <a:chExt cx="1292251" cy="1598613"/>
                </a:xfrm>
                <a:grpFill/>
              </p:grpSpPr>
              <p:sp>
                <p:nvSpPr>
                  <p:cNvPr id="335" name="Freeform 53">
                    <a:extLst>
                      <a:ext uri="{FF2B5EF4-FFF2-40B4-BE49-F238E27FC236}">
                        <a16:creationId xmlns:a16="http://schemas.microsoft.com/office/drawing/2014/main" id="{0A00710E-DEBB-467C-A3C2-0036AAFCAAA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457726" y="1919294"/>
                    <a:ext cx="136526" cy="84138"/>
                  </a:xfrm>
                  <a:custGeom>
                    <a:avLst/>
                    <a:gdLst/>
                    <a:ahLst/>
                    <a:cxnLst>
                      <a:cxn ang="0">
                        <a:pos x="0" y="28"/>
                      </a:cxn>
                      <a:cxn ang="0">
                        <a:pos x="31" y="0"/>
                      </a:cxn>
                      <a:cxn ang="0">
                        <a:pos x="54" y="10"/>
                      </a:cxn>
                      <a:cxn ang="0">
                        <a:pos x="76" y="10"/>
                      </a:cxn>
                      <a:cxn ang="0">
                        <a:pos x="86" y="10"/>
                      </a:cxn>
                      <a:cxn ang="0">
                        <a:pos x="86" y="28"/>
                      </a:cxn>
                      <a:cxn ang="0">
                        <a:pos x="64" y="28"/>
                      </a:cxn>
                      <a:cxn ang="0">
                        <a:pos x="31" y="53"/>
                      </a:cxn>
                      <a:cxn ang="0">
                        <a:pos x="9" y="38"/>
                      </a:cxn>
                      <a:cxn ang="0">
                        <a:pos x="0" y="28"/>
                      </a:cxn>
                    </a:cxnLst>
                    <a:rect l="0" t="0" r="r" b="b"/>
                    <a:pathLst>
                      <a:path w="86" h="53">
                        <a:moveTo>
                          <a:pt x="0" y="28"/>
                        </a:moveTo>
                        <a:lnTo>
                          <a:pt x="31" y="0"/>
                        </a:lnTo>
                        <a:lnTo>
                          <a:pt x="54" y="10"/>
                        </a:lnTo>
                        <a:lnTo>
                          <a:pt x="76" y="10"/>
                        </a:lnTo>
                        <a:lnTo>
                          <a:pt x="86" y="10"/>
                        </a:lnTo>
                        <a:lnTo>
                          <a:pt x="86" y="28"/>
                        </a:lnTo>
                        <a:lnTo>
                          <a:pt x="64" y="28"/>
                        </a:lnTo>
                        <a:lnTo>
                          <a:pt x="31" y="53"/>
                        </a:lnTo>
                        <a:lnTo>
                          <a:pt x="9" y="38"/>
                        </a:lnTo>
                        <a:lnTo>
                          <a:pt x="0" y="28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36" name="Freeform 54">
                    <a:extLst>
                      <a:ext uri="{FF2B5EF4-FFF2-40B4-BE49-F238E27FC236}">
                        <a16:creationId xmlns:a16="http://schemas.microsoft.com/office/drawing/2014/main" id="{45FE0D04-FF46-4220-8A1B-2CA0FCF997B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457726" y="1919294"/>
                    <a:ext cx="136526" cy="84138"/>
                  </a:xfrm>
                  <a:custGeom>
                    <a:avLst/>
                    <a:gdLst/>
                    <a:ahLst/>
                    <a:cxnLst>
                      <a:cxn ang="0">
                        <a:pos x="0" y="28"/>
                      </a:cxn>
                      <a:cxn ang="0">
                        <a:pos x="31" y="0"/>
                      </a:cxn>
                      <a:cxn ang="0">
                        <a:pos x="54" y="10"/>
                      </a:cxn>
                      <a:cxn ang="0">
                        <a:pos x="76" y="10"/>
                      </a:cxn>
                      <a:cxn ang="0">
                        <a:pos x="86" y="10"/>
                      </a:cxn>
                      <a:cxn ang="0">
                        <a:pos x="86" y="28"/>
                      </a:cxn>
                      <a:cxn ang="0">
                        <a:pos x="64" y="28"/>
                      </a:cxn>
                      <a:cxn ang="0">
                        <a:pos x="31" y="53"/>
                      </a:cxn>
                      <a:cxn ang="0">
                        <a:pos x="9" y="38"/>
                      </a:cxn>
                      <a:cxn ang="0">
                        <a:pos x="0" y="28"/>
                      </a:cxn>
                    </a:cxnLst>
                    <a:rect l="0" t="0" r="r" b="b"/>
                    <a:pathLst>
                      <a:path w="86" h="53">
                        <a:moveTo>
                          <a:pt x="0" y="28"/>
                        </a:moveTo>
                        <a:lnTo>
                          <a:pt x="31" y="0"/>
                        </a:lnTo>
                        <a:lnTo>
                          <a:pt x="54" y="10"/>
                        </a:lnTo>
                        <a:lnTo>
                          <a:pt x="76" y="10"/>
                        </a:lnTo>
                        <a:lnTo>
                          <a:pt x="86" y="10"/>
                        </a:lnTo>
                        <a:lnTo>
                          <a:pt x="86" y="28"/>
                        </a:lnTo>
                        <a:lnTo>
                          <a:pt x="64" y="28"/>
                        </a:lnTo>
                        <a:lnTo>
                          <a:pt x="31" y="53"/>
                        </a:lnTo>
                        <a:lnTo>
                          <a:pt x="9" y="38"/>
                        </a:lnTo>
                        <a:lnTo>
                          <a:pt x="0" y="28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37" name="Freeform 56">
                    <a:extLst>
                      <a:ext uri="{FF2B5EF4-FFF2-40B4-BE49-F238E27FC236}">
                        <a16:creationId xmlns:a16="http://schemas.microsoft.com/office/drawing/2014/main" id="{86CAB8DE-11AB-47CF-9E28-5ECB52D9820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95840" y="1816106"/>
                    <a:ext cx="450853" cy="307976"/>
                  </a:xfrm>
                  <a:custGeom>
                    <a:avLst/>
                    <a:gdLst/>
                    <a:ahLst/>
                    <a:cxnLst>
                      <a:cxn ang="0">
                        <a:pos x="109" y="165"/>
                      </a:cxn>
                      <a:cxn ang="0">
                        <a:pos x="122" y="143"/>
                      </a:cxn>
                      <a:cxn ang="0">
                        <a:pos x="131" y="143"/>
                      </a:cxn>
                      <a:cxn ang="0">
                        <a:pos x="131" y="129"/>
                      </a:cxn>
                      <a:cxn ang="0">
                        <a:pos x="122" y="118"/>
                      </a:cxn>
                      <a:cxn ang="0">
                        <a:pos x="109" y="103"/>
                      </a:cxn>
                      <a:cxn ang="0">
                        <a:pos x="88" y="93"/>
                      </a:cxn>
                      <a:cxn ang="0">
                        <a:pos x="75" y="103"/>
                      </a:cxn>
                      <a:cxn ang="0">
                        <a:pos x="45" y="118"/>
                      </a:cxn>
                      <a:cxn ang="0">
                        <a:pos x="11" y="103"/>
                      </a:cxn>
                      <a:cxn ang="0">
                        <a:pos x="0" y="103"/>
                      </a:cxn>
                      <a:cxn ang="0">
                        <a:pos x="0" y="93"/>
                      </a:cxn>
                      <a:cxn ang="0">
                        <a:pos x="0" y="74"/>
                      </a:cxn>
                      <a:cxn ang="0">
                        <a:pos x="33" y="53"/>
                      </a:cxn>
                      <a:cxn ang="0">
                        <a:pos x="20" y="28"/>
                      </a:cxn>
                      <a:cxn ang="0">
                        <a:pos x="54" y="17"/>
                      </a:cxn>
                      <a:cxn ang="0">
                        <a:pos x="88" y="28"/>
                      </a:cxn>
                      <a:cxn ang="0">
                        <a:pos x="109" y="28"/>
                      </a:cxn>
                      <a:cxn ang="0">
                        <a:pos x="131" y="28"/>
                      </a:cxn>
                      <a:cxn ang="0">
                        <a:pos x="131" y="17"/>
                      </a:cxn>
                      <a:cxn ang="0">
                        <a:pos x="143" y="17"/>
                      </a:cxn>
                      <a:cxn ang="0">
                        <a:pos x="177" y="0"/>
                      </a:cxn>
                      <a:cxn ang="0">
                        <a:pos x="186" y="17"/>
                      </a:cxn>
                      <a:cxn ang="0">
                        <a:pos x="186" y="28"/>
                      </a:cxn>
                      <a:cxn ang="0">
                        <a:pos x="198" y="28"/>
                      </a:cxn>
                      <a:cxn ang="0">
                        <a:pos x="207" y="53"/>
                      </a:cxn>
                      <a:cxn ang="0">
                        <a:pos x="244" y="53"/>
                      </a:cxn>
                      <a:cxn ang="0">
                        <a:pos x="253" y="64"/>
                      </a:cxn>
                      <a:cxn ang="0">
                        <a:pos x="284" y="64"/>
                      </a:cxn>
                      <a:cxn ang="0">
                        <a:pos x="284" y="74"/>
                      </a:cxn>
                      <a:cxn ang="0">
                        <a:pos x="284" y="93"/>
                      </a:cxn>
                      <a:cxn ang="0">
                        <a:pos x="284" y="118"/>
                      </a:cxn>
                      <a:cxn ang="0">
                        <a:pos x="274" y="103"/>
                      </a:cxn>
                      <a:cxn ang="0">
                        <a:pos x="263" y="118"/>
                      </a:cxn>
                      <a:cxn ang="0">
                        <a:pos x="263" y="129"/>
                      </a:cxn>
                      <a:cxn ang="0">
                        <a:pos x="253" y="129"/>
                      </a:cxn>
                      <a:cxn ang="0">
                        <a:pos x="207" y="153"/>
                      </a:cxn>
                      <a:cxn ang="0">
                        <a:pos x="229" y="165"/>
                      </a:cxn>
                      <a:cxn ang="0">
                        <a:pos x="244" y="165"/>
                      </a:cxn>
                      <a:cxn ang="0">
                        <a:pos x="244" y="182"/>
                      </a:cxn>
                      <a:cxn ang="0">
                        <a:pos x="229" y="182"/>
                      </a:cxn>
                      <a:cxn ang="0">
                        <a:pos x="198" y="194"/>
                      </a:cxn>
                      <a:cxn ang="0">
                        <a:pos x="198" y="182"/>
                      </a:cxn>
                      <a:cxn ang="0">
                        <a:pos x="177" y="165"/>
                      </a:cxn>
                      <a:cxn ang="0">
                        <a:pos x="198" y="153"/>
                      </a:cxn>
                      <a:cxn ang="0">
                        <a:pos x="167" y="143"/>
                      </a:cxn>
                      <a:cxn ang="0">
                        <a:pos x="143" y="143"/>
                      </a:cxn>
                      <a:cxn ang="0">
                        <a:pos x="131" y="153"/>
                      </a:cxn>
                      <a:cxn ang="0">
                        <a:pos x="131" y="165"/>
                      </a:cxn>
                      <a:cxn ang="0">
                        <a:pos x="109" y="165"/>
                      </a:cxn>
                    </a:cxnLst>
                    <a:rect l="0" t="0" r="r" b="b"/>
                    <a:pathLst>
                      <a:path w="284" h="194">
                        <a:moveTo>
                          <a:pt x="109" y="165"/>
                        </a:moveTo>
                        <a:lnTo>
                          <a:pt x="122" y="143"/>
                        </a:lnTo>
                        <a:lnTo>
                          <a:pt x="131" y="143"/>
                        </a:lnTo>
                        <a:lnTo>
                          <a:pt x="131" y="129"/>
                        </a:lnTo>
                        <a:lnTo>
                          <a:pt x="122" y="118"/>
                        </a:lnTo>
                        <a:lnTo>
                          <a:pt x="109" y="103"/>
                        </a:lnTo>
                        <a:lnTo>
                          <a:pt x="88" y="93"/>
                        </a:lnTo>
                        <a:lnTo>
                          <a:pt x="75" y="103"/>
                        </a:lnTo>
                        <a:lnTo>
                          <a:pt x="45" y="118"/>
                        </a:lnTo>
                        <a:lnTo>
                          <a:pt x="11" y="103"/>
                        </a:lnTo>
                        <a:lnTo>
                          <a:pt x="0" y="103"/>
                        </a:lnTo>
                        <a:lnTo>
                          <a:pt x="0" y="93"/>
                        </a:lnTo>
                        <a:lnTo>
                          <a:pt x="0" y="74"/>
                        </a:lnTo>
                        <a:lnTo>
                          <a:pt x="33" y="53"/>
                        </a:lnTo>
                        <a:lnTo>
                          <a:pt x="20" y="28"/>
                        </a:lnTo>
                        <a:lnTo>
                          <a:pt x="54" y="17"/>
                        </a:lnTo>
                        <a:lnTo>
                          <a:pt x="88" y="28"/>
                        </a:lnTo>
                        <a:lnTo>
                          <a:pt x="109" y="28"/>
                        </a:lnTo>
                        <a:lnTo>
                          <a:pt x="131" y="28"/>
                        </a:lnTo>
                        <a:lnTo>
                          <a:pt x="131" y="17"/>
                        </a:lnTo>
                        <a:lnTo>
                          <a:pt x="143" y="17"/>
                        </a:lnTo>
                        <a:lnTo>
                          <a:pt x="177" y="0"/>
                        </a:lnTo>
                        <a:lnTo>
                          <a:pt x="186" y="17"/>
                        </a:lnTo>
                        <a:lnTo>
                          <a:pt x="186" y="28"/>
                        </a:lnTo>
                        <a:lnTo>
                          <a:pt x="198" y="28"/>
                        </a:lnTo>
                        <a:lnTo>
                          <a:pt x="207" y="53"/>
                        </a:lnTo>
                        <a:lnTo>
                          <a:pt x="244" y="53"/>
                        </a:lnTo>
                        <a:lnTo>
                          <a:pt x="253" y="64"/>
                        </a:lnTo>
                        <a:lnTo>
                          <a:pt x="284" y="64"/>
                        </a:lnTo>
                        <a:lnTo>
                          <a:pt x="284" y="74"/>
                        </a:lnTo>
                        <a:lnTo>
                          <a:pt x="284" y="93"/>
                        </a:lnTo>
                        <a:lnTo>
                          <a:pt x="284" y="118"/>
                        </a:lnTo>
                        <a:lnTo>
                          <a:pt x="274" y="103"/>
                        </a:lnTo>
                        <a:lnTo>
                          <a:pt x="263" y="118"/>
                        </a:lnTo>
                        <a:lnTo>
                          <a:pt x="263" y="129"/>
                        </a:lnTo>
                        <a:lnTo>
                          <a:pt x="253" y="129"/>
                        </a:lnTo>
                        <a:lnTo>
                          <a:pt x="207" y="153"/>
                        </a:lnTo>
                        <a:lnTo>
                          <a:pt x="229" y="165"/>
                        </a:lnTo>
                        <a:lnTo>
                          <a:pt x="244" y="165"/>
                        </a:lnTo>
                        <a:lnTo>
                          <a:pt x="244" y="182"/>
                        </a:lnTo>
                        <a:lnTo>
                          <a:pt x="229" y="182"/>
                        </a:lnTo>
                        <a:lnTo>
                          <a:pt x="198" y="194"/>
                        </a:lnTo>
                        <a:lnTo>
                          <a:pt x="198" y="182"/>
                        </a:lnTo>
                        <a:lnTo>
                          <a:pt x="177" y="165"/>
                        </a:lnTo>
                        <a:lnTo>
                          <a:pt x="198" y="153"/>
                        </a:lnTo>
                        <a:lnTo>
                          <a:pt x="167" y="143"/>
                        </a:lnTo>
                        <a:lnTo>
                          <a:pt x="143" y="143"/>
                        </a:lnTo>
                        <a:lnTo>
                          <a:pt x="131" y="153"/>
                        </a:lnTo>
                        <a:lnTo>
                          <a:pt x="131" y="165"/>
                        </a:lnTo>
                        <a:lnTo>
                          <a:pt x="109" y="165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38" name="Freeform 57">
                    <a:extLst>
                      <a:ext uri="{FF2B5EF4-FFF2-40B4-BE49-F238E27FC236}">
                        <a16:creationId xmlns:a16="http://schemas.microsoft.com/office/drawing/2014/main" id="{B6872369-5F32-4D0B-8436-22959D39952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14890" y="1673231"/>
                    <a:ext cx="223839" cy="187325"/>
                  </a:xfrm>
                  <a:custGeom>
                    <a:avLst/>
                    <a:gdLst/>
                    <a:ahLst/>
                    <a:cxnLst>
                      <a:cxn ang="0">
                        <a:pos x="9" y="78"/>
                      </a:cxn>
                      <a:cxn ang="0">
                        <a:pos x="0" y="52"/>
                      </a:cxn>
                      <a:cxn ang="0">
                        <a:pos x="43" y="52"/>
                      </a:cxn>
                      <a:cxn ang="0">
                        <a:pos x="34" y="42"/>
                      </a:cxn>
                      <a:cxn ang="0">
                        <a:pos x="55" y="28"/>
                      </a:cxn>
                      <a:cxn ang="0">
                        <a:pos x="55" y="17"/>
                      </a:cxn>
                      <a:cxn ang="0">
                        <a:pos x="76" y="0"/>
                      </a:cxn>
                      <a:cxn ang="0">
                        <a:pos x="110" y="17"/>
                      </a:cxn>
                      <a:cxn ang="0">
                        <a:pos x="120" y="42"/>
                      </a:cxn>
                      <a:cxn ang="0">
                        <a:pos x="131" y="64"/>
                      </a:cxn>
                      <a:cxn ang="0">
                        <a:pos x="141" y="64"/>
                      </a:cxn>
                      <a:cxn ang="0">
                        <a:pos x="141" y="78"/>
                      </a:cxn>
                      <a:cxn ang="0">
                        <a:pos x="120" y="78"/>
                      </a:cxn>
                      <a:cxn ang="0">
                        <a:pos x="131" y="106"/>
                      </a:cxn>
                      <a:cxn ang="0">
                        <a:pos x="120" y="106"/>
                      </a:cxn>
                      <a:cxn ang="0">
                        <a:pos x="120" y="118"/>
                      </a:cxn>
                      <a:cxn ang="0">
                        <a:pos x="98" y="118"/>
                      </a:cxn>
                      <a:cxn ang="0">
                        <a:pos x="76" y="118"/>
                      </a:cxn>
                      <a:cxn ang="0">
                        <a:pos x="43" y="106"/>
                      </a:cxn>
                      <a:cxn ang="0">
                        <a:pos x="9" y="118"/>
                      </a:cxn>
                      <a:cxn ang="0">
                        <a:pos x="0" y="106"/>
                      </a:cxn>
                      <a:cxn ang="0">
                        <a:pos x="9" y="78"/>
                      </a:cxn>
                    </a:cxnLst>
                    <a:rect l="0" t="0" r="r" b="b"/>
                    <a:pathLst>
                      <a:path w="141" h="118">
                        <a:moveTo>
                          <a:pt x="9" y="78"/>
                        </a:moveTo>
                        <a:lnTo>
                          <a:pt x="0" y="52"/>
                        </a:lnTo>
                        <a:lnTo>
                          <a:pt x="43" y="52"/>
                        </a:lnTo>
                        <a:lnTo>
                          <a:pt x="34" y="42"/>
                        </a:lnTo>
                        <a:lnTo>
                          <a:pt x="55" y="28"/>
                        </a:lnTo>
                        <a:lnTo>
                          <a:pt x="55" y="17"/>
                        </a:lnTo>
                        <a:lnTo>
                          <a:pt x="76" y="0"/>
                        </a:lnTo>
                        <a:lnTo>
                          <a:pt x="110" y="17"/>
                        </a:lnTo>
                        <a:lnTo>
                          <a:pt x="120" y="42"/>
                        </a:lnTo>
                        <a:lnTo>
                          <a:pt x="131" y="64"/>
                        </a:lnTo>
                        <a:lnTo>
                          <a:pt x="141" y="64"/>
                        </a:lnTo>
                        <a:lnTo>
                          <a:pt x="141" y="78"/>
                        </a:lnTo>
                        <a:lnTo>
                          <a:pt x="120" y="78"/>
                        </a:lnTo>
                        <a:lnTo>
                          <a:pt x="131" y="106"/>
                        </a:lnTo>
                        <a:lnTo>
                          <a:pt x="120" y="106"/>
                        </a:lnTo>
                        <a:lnTo>
                          <a:pt x="120" y="118"/>
                        </a:lnTo>
                        <a:lnTo>
                          <a:pt x="98" y="118"/>
                        </a:lnTo>
                        <a:lnTo>
                          <a:pt x="76" y="118"/>
                        </a:lnTo>
                        <a:lnTo>
                          <a:pt x="43" y="106"/>
                        </a:lnTo>
                        <a:lnTo>
                          <a:pt x="9" y="118"/>
                        </a:lnTo>
                        <a:lnTo>
                          <a:pt x="0" y="106"/>
                        </a:lnTo>
                        <a:lnTo>
                          <a:pt x="9" y="78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39" name="Freeform 58">
                    <a:extLst>
                      <a:ext uri="{FF2B5EF4-FFF2-40B4-BE49-F238E27FC236}">
                        <a16:creationId xmlns:a16="http://schemas.microsoft.com/office/drawing/2014/main" id="{C85E1020-6EE0-48E8-B7D2-1334DE1CBFA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14890" y="1673231"/>
                    <a:ext cx="223839" cy="187325"/>
                  </a:xfrm>
                  <a:custGeom>
                    <a:avLst/>
                    <a:gdLst/>
                    <a:ahLst/>
                    <a:cxnLst>
                      <a:cxn ang="0">
                        <a:pos x="9" y="78"/>
                      </a:cxn>
                      <a:cxn ang="0">
                        <a:pos x="0" y="52"/>
                      </a:cxn>
                      <a:cxn ang="0">
                        <a:pos x="43" y="52"/>
                      </a:cxn>
                      <a:cxn ang="0">
                        <a:pos x="34" y="42"/>
                      </a:cxn>
                      <a:cxn ang="0">
                        <a:pos x="55" y="28"/>
                      </a:cxn>
                      <a:cxn ang="0">
                        <a:pos x="55" y="17"/>
                      </a:cxn>
                      <a:cxn ang="0">
                        <a:pos x="76" y="0"/>
                      </a:cxn>
                      <a:cxn ang="0">
                        <a:pos x="110" y="17"/>
                      </a:cxn>
                      <a:cxn ang="0">
                        <a:pos x="120" y="42"/>
                      </a:cxn>
                      <a:cxn ang="0">
                        <a:pos x="131" y="64"/>
                      </a:cxn>
                      <a:cxn ang="0">
                        <a:pos x="141" y="64"/>
                      </a:cxn>
                      <a:cxn ang="0">
                        <a:pos x="141" y="78"/>
                      </a:cxn>
                      <a:cxn ang="0">
                        <a:pos x="120" y="78"/>
                      </a:cxn>
                      <a:cxn ang="0">
                        <a:pos x="131" y="106"/>
                      </a:cxn>
                      <a:cxn ang="0">
                        <a:pos x="120" y="106"/>
                      </a:cxn>
                      <a:cxn ang="0">
                        <a:pos x="120" y="118"/>
                      </a:cxn>
                      <a:cxn ang="0">
                        <a:pos x="98" y="118"/>
                      </a:cxn>
                      <a:cxn ang="0">
                        <a:pos x="76" y="118"/>
                      </a:cxn>
                      <a:cxn ang="0">
                        <a:pos x="43" y="106"/>
                      </a:cxn>
                      <a:cxn ang="0">
                        <a:pos x="9" y="118"/>
                      </a:cxn>
                      <a:cxn ang="0">
                        <a:pos x="0" y="106"/>
                      </a:cxn>
                      <a:cxn ang="0">
                        <a:pos x="9" y="78"/>
                      </a:cxn>
                    </a:cxnLst>
                    <a:rect l="0" t="0" r="r" b="b"/>
                    <a:pathLst>
                      <a:path w="141" h="118">
                        <a:moveTo>
                          <a:pt x="9" y="78"/>
                        </a:moveTo>
                        <a:lnTo>
                          <a:pt x="0" y="52"/>
                        </a:lnTo>
                        <a:lnTo>
                          <a:pt x="43" y="52"/>
                        </a:lnTo>
                        <a:lnTo>
                          <a:pt x="34" y="42"/>
                        </a:lnTo>
                        <a:lnTo>
                          <a:pt x="55" y="28"/>
                        </a:lnTo>
                        <a:lnTo>
                          <a:pt x="55" y="17"/>
                        </a:lnTo>
                        <a:lnTo>
                          <a:pt x="76" y="0"/>
                        </a:lnTo>
                        <a:lnTo>
                          <a:pt x="110" y="17"/>
                        </a:lnTo>
                        <a:lnTo>
                          <a:pt x="120" y="42"/>
                        </a:lnTo>
                        <a:lnTo>
                          <a:pt x="131" y="64"/>
                        </a:lnTo>
                        <a:lnTo>
                          <a:pt x="141" y="64"/>
                        </a:lnTo>
                        <a:lnTo>
                          <a:pt x="141" y="78"/>
                        </a:lnTo>
                        <a:lnTo>
                          <a:pt x="120" y="78"/>
                        </a:lnTo>
                        <a:lnTo>
                          <a:pt x="131" y="106"/>
                        </a:lnTo>
                        <a:lnTo>
                          <a:pt x="120" y="106"/>
                        </a:lnTo>
                        <a:lnTo>
                          <a:pt x="120" y="118"/>
                        </a:lnTo>
                        <a:lnTo>
                          <a:pt x="98" y="118"/>
                        </a:lnTo>
                        <a:lnTo>
                          <a:pt x="76" y="118"/>
                        </a:lnTo>
                        <a:lnTo>
                          <a:pt x="43" y="106"/>
                        </a:lnTo>
                        <a:lnTo>
                          <a:pt x="9" y="118"/>
                        </a:lnTo>
                        <a:lnTo>
                          <a:pt x="0" y="106"/>
                        </a:lnTo>
                        <a:lnTo>
                          <a:pt x="9" y="78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40" name="Freeform 59">
                    <a:extLst>
                      <a:ext uri="{FF2B5EF4-FFF2-40B4-BE49-F238E27FC236}">
                        <a16:creationId xmlns:a16="http://schemas.microsoft.com/office/drawing/2014/main" id="{C6290A39-CB07-416C-9B65-D7C197D97B5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14890" y="1550993"/>
                    <a:ext cx="100013" cy="80963"/>
                  </a:xfrm>
                  <a:custGeom>
                    <a:avLst/>
                    <a:gdLst/>
                    <a:ahLst/>
                    <a:cxnLst>
                      <a:cxn ang="0">
                        <a:pos x="9" y="40"/>
                      </a:cxn>
                      <a:cxn ang="0">
                        <a:pos x="21" y="40"/>
                      </a:cxn>
                      <a:cxn ang="0">
                        <a:pos x="54" y="51"/>
                      </a:cxn>
                      <a:cxn ang="0">
                        <a:pos x="54" y="40"/>
                      </a:cxn>
                      <a:cxn ang="0">
                        <a:pos x="42" y="29"/>
                      </a:cxn>
                      <a:cxn ang="0">
                        <a:pos x="54" y="14"/>
                      </a:cxn>
                      <a:cxn ang="0">
                        <a:pos x="63" y="14"/>
                      </a:cxn>
                      <a:cxn ang="0">
                        <a:pos x="33" y="0"/>
                      </a:cxn>
                      <a:cxn ang="0">
                        <a:pos x="0" y="14"/>
                      </a:cxn>
                      <a:cxn ang="0">
                        <a:pos x="0" y="40"/>
                      </a:cxn>
                      <a:cxn ang="0">
                        <a:pos x="9" y="40"/>
                      </a:cxn>
                    </a:cxnLst>
                    <a:rect l="0" t="0" r="r" b="b"/>
                    <a:pathLst>
                      <a:path w="63" h="51">
                        <a:moveTo>
                          <a:pt x="9" y="40"/>
                        </a:moveTo>
                        <a:lnTo>
                          <a:pt x="21" y="40"/>
                        </a:lnTo>
                        <a:lnTo>
                          <a:pt x="54" y="51"/>
                        </a:lnTo>
                        <a:lnTo>
                          <a:pt x="54" y="40"/>
                        </a:lnTo>
                        <a:lnTo>
                          <a:pt x="42" y="29"/>
                        </a:lnTo>
                        <a:lnTo>
                          <a:pt x="54" y="14"/>
                        </a:lnTo>
                        <a:lnTo>
                          <a:pt x="63" y="14"/>
                        </a:lnTo>
                        <a:lnTo>
                          <a:pt x="33" y="0"/>
                        </a:lnTo>
                        <a:lnTo>
                          <a:pt x="0" y="14"/>
                        </a:lnTo>
                        <a:lnTo>
                          <a:pt x="0" y="40"/>
                        </a:lnTo>
                        <a:lnTo>
                          <a:pt x="9" y="40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41" name="Freeform 60">
                    <a:extLst>
                      <a:ext uri="{FF2B5EF4-FFF2-40B4-BE49-F238E27FC236}">
                        <a16:creationId xmlns:a16="http://schemas.microsoft.com/office/drawing/2014/main" id="{5CDCBB2B-EC2F-4CB1-9162-D6208B41D5C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14890" y="1550993"/>
                    <a:ext cx="100013" cy="80963"/>
                  </a:xfrm>
                  <a:custGeom>
                    <a:avLst/>
                    <a:gdLst/>
                    <a:ahLst/>
                    <a:cxnLst>
                      <a:cxn ang="0">
                        <a:pos x="9" y="40"/>
                      </a:cxn>
                      <a:cxn ang="0">
                        <a:pos x="21" y="40"/>
                      </a:cxn>
                      <a:cxn ang="0">
                        <a:pos x="54" y="51"/>
                      </a:cxn>
                      <a:cxn ang="0">
                        <a:pos x="54" y="40"/>
                      </a:cxn>
                      <a:cxn ang="0">
                        <a:pos x="42" y="29"/>
                      </a:cxn>
                      <a:cxn ang="0">
                        <a:pos x="54" y="14"/>
                      </a:cxn>
                      <a:cxn ang="0">
                        <a:pos x="63" y="14"/>
                      </a:cxn>
                      <a:cxn ang="0">
                        <a:pos x="33" y="0"/>
                      </a:cxn>
                      <a:cxn ang="0">
                        <a:pos x="0" y="14"/>
                      </a:cxn>
                      <a:cxn ang="0">
                        <a:pos x="0" y="40"/>
                      </a:cxn>
                      <a:cxn ang="0">
                        <a:pos x="9" y="40"/>
                      </a:cxn>
                    </a:cxnLst>
                    <a:rect l="0" t="0" r="r" b="b"/>
                    <a:pathLst>
                      <a:path w="63" h="51">
                        <a:moveTo>
                          <a:pt x="9" y="40"/>
                        </a:moveTo>
                        <a:lnTo>
                          <a:pt x="21" y="40"/>
                        </a:lnTo>
                        <a:lnTo>
                          <a:pt x="54" y="51"/>
                        </a:lnTo>
                        <a:lnTo>
                          <a:pt x="54" y="40"/>
                        </a:lnTo>
                        <a:lnTo>
                          <a:pt x="42" y="29"/>
                        </a:lnTo>
                        <a:lnTo>
                          <a:pt x="54" y="14"/>
                        </a:lnTo>
                        <a:lnTo>
                          <a:pt x="63" y="14"/>
                        </a:lnTo>
                        <a:lnTo>
                          <a:pt x="33" y="0"/>
                        </a:lnTo>
                        <a:lnTo>
                          <a:pt x="0" y="14"/>
                        </a:lnTo>
                        <a:lnTo>
                          <a:pt x="0" y="40"/>
                        </a:lnTo>
                        <a:lnTo>
                          <a:pt x="9" y="40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42" name="Freeform 61">
                    <a:extLst>
                      <a:ext uri="{FF2B5EF4-FFF2-40B4-BE49-F238E27FC236}">
                        <a16:creationId xmlns:a16="http://schemas.microsoft.com/office/drawing/2014/main" id="{A74D852E-8FE2-4479-BEA0-3F95EE5304D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59327" y="1614493"/>
                    <a:ext cx="174626" cy="84138"/>
                  </a:xfrm>
                  <a:custGeom>
                    <a:avLst/>
                    <a:gdLst/>
                    <a:ahLst/>
                    <a:cxnLst>
                      <a:cxn ang="0">
                        <a:pos x="0" y="53"/>
                      </a:cxn>
                      <a:cxn ang="0">
                        <a:pos x="12" y="35"/>
                      </a:cxn>
                      <a:cxn ang="0">
                        <a:pos x="55" y="35"/>
                      </a:cxn>
                      <a:cxn ang="0">
                        <a:pos x="89" y="53"/>
                      </a:cxn>
                      <a:cxn ang="0">
                        <a:pos x="110" y="35"/>
                      </a:cxn>
                      <a:cxn ang="0">
                        <a:pos x="89" y="10"/>
                      </a:cxn>
                      <a:cxn ang="0">
                        <a:pos x="55" y="0"/>
                      </a:cxn>
                      <a:cxn ang="0">
                        <a:pos x="42" y="0"/>
                      </a:cxn>
                      <a:cxn ang="0">
                        <a:pos x="42" y="24"/>
                      </a:cxn>
                      <a:cxn ang="0">
                        <a:pos x="33" y="24"/>
                      </a:cxn>
                      <a:cxn ang="0">
                        <a:pos x="12" y="10"/>
                      </a:cxn>
                      <a:cxn ang="0">
                        <a:pos x="0" y="10"/>
                      </a:cxn>
                      <a:cxn ang="0">
                        <a:pos x="0" y="24"/>
                      </a:cxn>
                      <a:cxn ang="0">
                        <a:pos x="0" y="53"/>
                      </a:cxn>
                    </a:cxnLst>
                    <a:rect l="0" t="0" r="r" b="b"/>
                    <a:pathLst>
                      <a:path w="110" h="53">
                        <a:moveTo>
                          <a:pt x="0" y="53"/>
                        </a:moveTo>
                        <a:lnTo>
                          <a:pt x="12" y="35"/>
                        </a:lnTo>
                        <a:lnTo>
                          <a:pt x="55" y="35"/>
                        </a:lnTo>
                        <a:lnTo>
                          <a:pt x="89" y="53"/>
                        </a:lnTo>
                        <a:lnTo>
                          <a:pt x="110" y="35"/>
                        </a:lnTo>
                        <a:lnTo>
                          <a:pt x="89" y="10"/>
                        </a:lnTo>
                        <a:lnTo>
                          <a:pt x="55" y="0"/>
                        </a:lnTo>
                        <a:lnTo>
                          <a:pt x="42" y="0"/>
                        </a:lnTo>
                        <a:lnTo>
                          <a:pt x="42" y="24"/>
                        </a:lnTo>
                        <a:lnTo>
                          <a:pt x="33" y="24"/>
                        </a:lnTo>
                        <a:lnTo>
                          <a:pt x="12" y="10"/>
                        </a:lnTo>
                        <a:lnTo>
                          <a:pt x="0" y="10"/>
                        </a:lnTo>
                        <a:lnTo>
                          <a:pt x="0" y="24"/>
                        </a:lnTo>
                        <a:lnTo>
                          <a:pt x="0" y="53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43" name="Freeform 62">
                    <a:extLst>
                      <a:ext uri="{FF2B5EF4-FFF2-40B4-BE49-F238E27FC236}">
                        <a16:creationId xmlns:a16="http://schemas.microsoft.com/office/drawing/2014/main" id="{8847A67F-AB49-49F6-AC5F-1F13CA2C166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59327" y="1614493"/>
                    <a:ext cx="174626" cy="84138"/>
                  </a:xfrm>
                  <a:custGeom>
                    <a:avLst/>
                    <a:gdLst/>
                    <a:ahLst/>
                    <a:cxnLst>
                      <a:cxn ang="0">
                        <a:pos x="0" y="53"/>
                      </a:cxn>
                      <a:cxn ang="0">
                        <a:pos x="12" y="35"/>
                      </a:cxn>
                      <a:cxn ang="0">
                        <a:pos x="55" y="35"/>
                      </a:cxn>
                      <a:cxn ang="0">
                        <a:pos x="89" y="53"/>
                      </a:cxn>
                      <a:cxn ang="0">
                        <a:pos x="110" y="35"/>
                      </a:cxn>
                      <a:cxn ang="0">
                        <a:pos x="89" y="10"/>
                      </a:cxn>
                      <a:cxn ang="0">
                        <a:pos x="55" y="0"/>
                      </a:cxn>
                      <a:cxn ang="0">
                        <a:pos x="42" y="0"/>
                      </a:cxn>
                      <a:cxn ang="0">
                        <a:pos x="42" y="24"/>
                      </a:cxn>
                      <a:cxn ang="0">
                        <a:pos x="33" y="24"/>
                      </a:cxn>
                      <a:cxn ang="0">
                        <a:pos x="12" y="10"/>
                      </a:cxn>
                      <a:cxn ang="0">
                        <a:pos x="0" y="10"/>
                      </a:cxn>
                      <a:cxn ang="0">
                        <a:pos x="0" y="24"/>
                      </a:cxn>
                      <a:cxn ang="0">
                        <a:pos x="0" y="53"/>
                      </a:cxn>
                    </a:cxnLst>
                    <a:rect l="0" t="0" r="r" b="b"/>
                    <a:pathLst>
                      <a:path w="110" h="53">
                        <a:moveTo>
                          <a:pt x="0" y="53"/>
                        </a:moveTo>
                        <a:lnTo>
                          <a:pt x="12" y="35"/>
                        </a:lnTo>
                        <a:lnTo>
                          <a:pt x="55" y="35"/>
                        </a:lnTo>
                        <a:lnTo>
                          <a:pt x="89" y="53"/>
                        </a:lnTo>
                        <a:lnTo>
                          <a:pt x="110" y="35"/>
                        </a:lnTo>
                        <a:lnTo>
                          <a:pt x="89" y="10"/>
                        </a:lnTo>
                        <a:lnTo>
                          <a:pt x="55" y="0"/>
                        </a:lnTo>
                        <a:lnTo>
                          <a:pt x="42" y="0"/>
                        </a:lnTo>
                        <a:lnTo>
                          <a:pt x="42" y="24"/>
                        </a:lnTo>
                        <a:lnTo>
                          <a:pt x="33" y="24"/>
                        </a:lnTo>
                        <a:lnTo>
                          <a:pt x="12" y="10"/>
                        </a:lnTo>
                        <a:lnTo>
                          <a:pt x="0" y="10"/>
                        </a:lnTo>
                        <a:lnTo>
                          <a:pt x="0" y="24"/>
                        </a:lnTo>
                        <a:lnTo>
                          <a:pt x="0" y="53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44" name="Freeform 63">
                    <a:extLst>
                      <a:ext uri="{FF2B5EF4-FFF2-40B4-BE49-F238E27FC236}">
                        <a16:creationId xmlns:a16="http://schemas.microsoft.com/office/drawing/2014/main" id="{4B32D633-927B-400E-94CE-E08D5C75CC2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45039" y="1673231"/>
                    <a:ext cx="157163" cy="85725"/>
                  </a:xfrm>
                  <a:custGeom>
                    <a:avLst/>
                    <a:gdLst/>
                    <a:ahLst/>
                    <a:cxnLst>
                      <a:cxn ang="0">
                        <a:pos x="42" y="54"/>
                      </a:cxn>
                      <a:cxn ang="0">
                        <a:pos x="86" y="54"/>
                      </a:cxn>
                      <a:cxn ang="0">
                        <a:pos x="77" y="42"/>
                      </a:cxn>
                      <a:cxn ang="0">
                        <a:pos x="99" y="28"/>
                      </a:cxn>
                      <a:cxn ang="0">
                        <a:pos x="99" y="17"/>
                      </a:cxn>
                      <a:cxn ang="0">
                        <a:pos x="64" y="0"/>
                      </a:cxn>
                      <a:cxn ang="0">
                        <a:pos x="21" y="0"/>
                      </a:cxn>
                      <a:cxn ang="0">
                        <a:pos x="9" y="17"/>
                      </a:cxn>
                      <a:cxn ang="0">
                        <a:pos x="0" y="28"/>
                      </a:cxn>
                      <a:cxn ang="0">
                        <a:pos x="31" y="28"/>
                      </a:cxn>
                      <a:cxn ang="0">
                        <a:pos x="31" y="54"/>
                      </a:cxn>
                      <a:cxn ang="0">
                        <a:pos x="42" y="54"/>
                      </a:cxn>
                    </a:cxnLst>
                    <a:rect l="0" t="0" r="r" b="b"/>
                    <a:pathLst>
                      <a:path w="99" h="54">
                        <a:moveTo>
                          <a:pt x="42" y="54"/>
                        </a:moveTo>
                        <a:lnTo>
                          <a:pt x="86" y="54"/>
                        </a:lnTo>
                        <a:lnTo>
                          <a:pt x="77" y="42"/>
                        </a:lnTo>
                        <a:lnTo>
                          <a:pt x="99" y="28"/>
                        </a:lnTo>
                        <a:lnTo>
                          <a:pt x="99" y="17"/>
                        </a:lnTo>
                        <a:lnTo>
                          <a:pt x="64" y="0"/>
                        </a:lnTo>
                        <a:lnTo>
                          <a:pt x="21" y="0"/>
                        </a:lnTo>
                        <a:lnTo>
                          <a:pt x="9" y="17"/>
                        </a:lnTo>
                        <a:lnTo>
                          <a:pt x="0" y="28"/>
                        </a:lnTo>
                        <a:lnTo>
                          <a:pt x="31" y="28"/>
                        </a:lnTo>
                        <a:lnTo>
                          <a:pt x="31" y="54"/>
                        </a:lnTo>
                        <a:lnTo>
                          <a:pt x="42" y="54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45" name="Freeform 64">
                    <a:extLst>
                      <a:ext uri="{FF2B5EF4-FFF2-40B4-BE49-F238E27FC236}">
                        <a16:creationId xmlns:a16="http://schemas.microsoft.com/office/drawing/2014/main" id="{5F765950-CC9B-4F46-8149-0831C1E3F3B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45039" y="1673231"/>
                    <a:ext cx="157163" cy="85725"/>
                  </a:xfrm>
                  <a:custGeom>
                    <a:avLst/>
                    <a:gdLst/>
                    <a:ahLst/>
                    <a:cxnLst>
                      <a:cxn ang="0">
                        <a:pos x="42" y="54"/>
                      </a:cxn>
                      <a:cxn ang="0">
                        <a:pos x="86" y="54"/>
                      </a:cxn>
                      <a:cxn ang="0">
                        <a:pos x="77" y="42"/>
                      </a:cxn>
                      <a:cxn ang="0">
                        <a:pos x="99" y="28"/>
                      </a:cxn>
                      <a:cxn ang="0">
                        <a:pos x="99" y="17"/>
                      </a:cxn>
                      <a:cxn ang="0">
                        <a:pos x="64" y="0"/>
                      </a:cxn>
                      <a:cxn ang="0">
                        <a:pos x="21" y="0"/>
                      </a:cxn>
                      <a:cxn ang="0">
                        <a:pos x="9" y="17"/>
                      </a:cxn>
                      <a:cxn ang="0">
                        <a:pos x="0" y="28"/>
                      </a:cxn>
                      <a:cxn ang="0">
                        <a:pos x="31" y="28"/>
                      </a:cxn>
                      <a:cxn ang="0">
                        <a:pos x="31" y="54"/>
                      </a:cxn>
                      <a:cxn ang="0">
                        <a:pos x="42" y="54"/>
                      </a:cxn>
                    </a:cxnLst>
                    <a:rect l="0" t="0" r="r" b="b"/>
                    <a:pathLst>
                      <a:path w="99" h="54">
                        <a:moveTo>
                          <a:pt x="42" y="54"/>
                        </a:moveTo>
                        <a:lnTo>
                          <a:pt x="86" y="54"/>
                        </a:lnTo>
                        <a:lnTo>
                          <a:pt x="77" y="42"/>
                        </a:lnTo>
                        <a:lnTo>
                          <a:pt x="99" y="28"/>
                        </a:lnTo>
                        <a:lnTo>
                          <a:pt x="99" y="17"/>
                        </a:lnTo>
                        <a:lnTo>
                          <a:pt x="64" y="0"/>
                        </a:lnTo>
                        <a:lnTo>
                          <a:pt x="21" y="0"/>
                        </a:lnTo>
                        <a:lnTo>
                          <a:pt x="9" y="17"/>
                        </a:lnTo>
                        <a:lnTo>
                          <a:pt x="0" y="28"/>
                        </a:lnTo>
                        <a:lnTo>
                          <a:pt x="31" y="28"/>
                        </a:lnTo>
                        <a:lnTo>
                          <a:pt x="31" y="54"/>
                        </a:lnTo>
                        <a:lnTo>
                          <a:pt x="42" y="54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46" name="Freeform 65">
                    <a:extLst>
                      <a:ext uri="{FF2B5EF4-FFF2-40B4-BE49-F238E27FC236}">
                        <a16:creationId xmlns:a16="http://schemas.microsoft.com/office/drawing/2014/main" id="{639FAC9D-7B65-4B0D-B1EF-6C3B20A89C7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21227" y="1719268"/>
                    <a:ext cx="73025" cy="46038"/>
                  </a:xfrm>
                  <a:custGeom>
                    <a:avLst/>
                    <a:gdLst/>
                    <a:ahLst/>
                    <a:cxnLst>
                      <a:cxn ang="0">
                        <a:pos x="0" y="16"/>
                      </a:cxn>
                      <a:cxn ang="0">
                        <a:pos x="15" y="0"/>
                      </a:cxn>
                      <a:cxn ang="0">
                        <a:pos x="46" y="0"/>
                      </a:cxn>
                      <a:cxn ang="0">
                        <a:pos x="46" y="29"/>
                      </a:cxn>
                      <a:cxn ang="0">
                        <a:pos x="0" y="16"/>
                      </a:cxn>
                    </a:cxnLst>
                    <a:rect l="0" t="0" r="r" b="b"/>
                    <a:pathLst>
                      <a:path w="46" h="29">
                        <a:moveTo>
                          <a:pt x="0" y="16"/>
                        </a:moveTo>
                        <a:lnTo>
                          <a:pt x="15" y="0"/>
                        </a:lnTo>
                        <a:lnTo>
                          <a:pt x="46" y="0"/>
                        </a:lnTo>
                        <a:lnTo>
                          <a:pt x="46" y="29"/>
                        </a:lnTo>
                        <a:lnTo>
                          <a:pt x="0" y="16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47" name="Freeform 66">
                    <a:extLst>
                      <a:ext uri="{FF2B5EF4-FFF2-40B4-BE49-F238E27FC236}">
                        <a16:creationId xmlns:a16="http://schemas.microsoft.com/office/drawing/2014/main" id="{8B588C04-385D-48A9-A868-C775BF1AAD8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21227" y="1719268"/>
                    <a:ext cx="73025" cy="46038"/>
                  </a:xfrm>
                  <a:custGeom>
                    <a:avLst/>
                    <a:gdLst/>
                    <a:ahLst/>
                    <a:cxnLst>
                      <a:cxn ang="0">
                        <a:pos x="0" y="16"/>
                      </a:cxn>
                      <a:cxn ang="0">
                        <a:pos x="15" y="0"/>
                      </a:cxn>
                      <a:cxn ang="0">
                        <a:pos x="46" y="0"/>
                      </a:cxn>
                      <a:cxn ang="0">
                        <a:pos x="46" y="29"/>
                      </a:cxn>
                      <a:cxn ang="0">
                        <a:pos x="0" y="16"/>
                      </a:cxn>
                    </a:cxnLst>
                    <a:rect l="0" t="0" r="r" b="b"/>
                    <a:pathLst>
                      <a:path w="46" h="29">
                        <a:moveTo>
                          <a:pt x="0" y="16"/>
                        </a:moveTo>
                        <a:lnTo>
                          <a:pt x="15" y="0"/>
                        </a:lnTo>
                        <a:lnTo>
                          <a:pt x="46" y="0"/>
                        </a:lnTo>
                        <a:lnTo>
                          <a:pt x="46" y="29"/>
                        </a:lnTo>
                        <a:lnTo>
                          <a:pt x="0" y="16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48" name="Freeform 67">
                    <a:extLst>
                      <a:ext uri="{FF2B5EF4-FFF2-40B4-BE49-F238E27FC236}">
                        <a16:creationId xmlns:a16="http://schemas.microsoft.com/office/drawing/2014/main" id="{3BA9E14D-650A-4A2A-8375-27CDE7A06F5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714903" y="1965331"/>
                    <a:ext cx="88901" cy="114300"/>
                  </a:xfrm>
                  <a:custGeom>
                    <a:avLst/>
                    <a:gdLst/>
                    <a:ahLst/>
                    <a:cxnLst>
                      <a:cxn ang="0">
                        <a:pos x="34" y="72"/>
                      </a:cxn>
                      <a:cxn ang="0">
                        <a:pos x="46" y="50"/>
                      </a:cxn>
                      <a:cxn ang="0">
                        <a:pos x="56" y="50"/>
                      </a:cxn>
                      <a:cxn ang="0">
                        <a:pos x="56" y="36"/>
                      </a:cxn>
                      <a:cxn ang="0">
                        <a:pos x="46" y="24"/>
                      </a:cxn>
                      <a:cxn ang="0">
                        <a:pos x="34" y="10"/>
                      </a:cxn>
                      <a:cxn ang="0">
                        <a:pos x="12" y="0"/>
                      </a:cxn>
                      <a:cxn ang="0">
                        <a:pos x="0" y="10"/>
                      </a:cxn>
                      <a:cxn ang="0">
                        <a:pos x="24" y="36"/>
                      </a:cxn>
                      <a:cxn ang="0">
                        <a:pos x="34" y="72"/>
                      </a:cxn>
                    </a:cxnLst>
                    <a:rect l="0" t="0" r="r" b="b"/>
                    <a:pathLst>
                      <a:path w="56" h="72">
                        <a:moveTo>
                          <a:pt x="34" y="72"/>
                        </a:moveTo>
                        <a:lnTo>
                          <a:pt x="46" y="50"/>
                        </a:lnTo>
                        <a:lnTo>
                          <a:pt x="56" y="50"/>
                        </a:lnTo>
                        <a:lnTo>
                          <a:pt x="56" y="36"/>
                        </a:lnTo>
                        <a:lnTo>
                          <a:pt x="46" y="24"/>
                        </a:lnTo>
                        <a:lnTo>
                          <a:pt x="34" y="10"/>
                        </a:lnTo>
                        <a:lnTo>
                          <a:pt x="12" y="0"/>
                        </a:lnTo>
                        <a:lnTo>
                          <a:pt x="0" y="10"/>
                        </a:lnTo>
                        <a:lnTo>
                          <a:pt x="24" y="36"/>
                        </a:lnTo>
                        <a:lnTo>
                          <a:pt x="34" y="72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49" name="Freeform 68">
                    <a:extLst>
                      <a:ext uri="{FF2B5EF4-FFF2-40B4-BE49-F238E27FC236}">
                        <a16:creationId xmlns:a16="http://schemas.microsoft.com/office/drawing/2014/main" id="{4AB56F4A-9A18-4D2B-A4BC-E43F0A0D1EA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714903" y="1965331"/>
                    <a:ext cx="88901" cy="114300"/>
                  </a:xfrm>
                  <a:custGeom>
                    <a:avLst/>
                    <a:gdLst/>
                    <a:ahLst/>
                    <a:cxnLst>
                      <a:cxn ang="0">
                        <a:pos x="34" y="72"/>
                      </a:cxn>
                      <a:cxn ang="0">
                        <a:pos x="46" y="50"/>
                      </a:cxn>
                      <a:cxn ang="0">
                        <a:pos x="56" y="50"/>
                      </a:cxn>
                      <a:cxn ang="0">
                        <a:pos x="56" y="36"/>
                      </a:cxn>
                      <a:cxn ang="0">
                        <a:pos x="46" y="24"/>
                      </a:cxn>
                      <a:cxn ang="0">
                        <a:pos x="34" y="10"/>
                      </a:cxn>
                      <a:cxn ang="0">
                        <a:pos x="12" y="0"/>
                      </a:cxn>
                      <a:cxn ang="0">
                        <a:pos x="0" y="10"/>
                      </a:cxn>
                      <a:cxn ang="0">
                        <a:pos x="24" y="36"/>
                      </a:cxn>
                      <a:cxn ang="0">
                        <a:pos x="34" y="72"/>
                      </a:cxn>
                    </a:cxnLst>
                    <a:rect l="0" t="0" r="r" b="b"/>
                    <a:pathLst>
                      <a:path w="56" h="72">
                        <a:moveTo>
                          <a:pt x="34" y="72"/>
                        </a:moveTo>
                        <a:lnTo>
                          <a:pt x="46" y="50"/>
                        </a:lnTo>
                        <a:lnTo>
                          <a:pt x="56" y="50"/>
                        </a:lnTo>
                        <a:lnTo>
                          <a:pt x="56" y="36"/>
                        </a:lnTo>
                        <a:lnTo>
                          <a:pt x="46" y="24"/>
                        </a:lnTo>
                        <a:lnTo>
                          <a:pt x="34" y="10"/>
                        </a:lnTo>
                        <a:lnTo>
                          <a:pt x="12" y="0"/>
                        </a:lnTo>
                        <a:lnTo>
                          <a:pt x="0" y="10"/>
                        </a:lnTo>
                        <a:lnTo>
                          <a:pt x="24" y="36"/>
                        </a:lnTo>
                        <a:lnTo>
                          <a:pt x="34" y="72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50" name="Freeform 206">
                    <a:extLst>
                      <a:ext uri="{FF2B5EF4-FFF2-40B4-BE49-F238E27FC236}">
                        <a16:creationId xmlns:a16="http://schemas.microsoft.com/office/drawing/2014/main" id="{F20B330F-41C6-463E-9D98-66EE73DA300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78254" y="2149489"/>
                    <a:ext cx="328613" cy="303214"/>
                  </a:xfrm>
                  <a:custGeom>
                    <a:avLst/>
                    <a:gdLst/>
                    <a:ahLst/>
                    <a:cxnLst>
                      <a:cxn ang="0">
                        <a:pos x="152" y="21"/>
                      </a:cxn>
                      <a:cxn ang="0">
                        <a:pos x="128" y="11"/>
                      </a:cxn>
                      <a:cxn ang="0">
                        <a:pos x="119" y="11"/>
                      </a:cxn>
                      <a:cxn ang="0">
                        <a:pos x="84" y="11"/>
                      </a:cxn>
                      <a:cxn ang="0">
                        <a:pos x="20" y="0"/>
                      </a:cxn>
                      <a:cxn ang="0">
                        <a:pos x="8" y="11"/>
                      </a:cxn>
                      <a:cxn ang="0">
                        <a:pos x="0" y="21"/>
                      </a:cxn>
                      <a:cxn ang="0">
                        <a:pos x="8" y="50"/>
                      </a:cxn>
                      <a:cxn ang="0">
                        <a:pos x="42" y="50"/>
                      </a:cxn>
                      <a:cxn ang="0">
                        <a:pos x="51" y="50"/>
                      </a:cxn>
                      <a:cxn ang="0">
                        <a:pos x="42" y="75"/>
                      </a:cxn>
                      <a:cxn ang="0">
                        <a:pos x="42" y="90"/>
                      </a:cxn>
                      <a:cxn ang="0">
                        <a:pos x="30" y="100"/>
                      </a:cxn>
                      <a:cxn ang="0">
                        <a:pos x="30" y="126"/>
                      </a:cxn>
                      <a:cxn ang="0">
                        <a:pos x="30" y="155"/>
                      </a:cxn>
                      <a:cxn ang="0">
                        <a:pos x="51" y="191"/>
                      </a:cxn>
                      <a:cxn ang="0">
                        <a:pos x="75" y="166"/>
                      </a:cxn>
                      <a:cxn ang="0">
                        <a:pos x="106" y="166"/>
                      </a:cxn>
                      <a:cxn ang="0">
                        <a:pos x="152" y="126"/>
                      </a:cxn>
                      <a:cxn ang="0">
                        <a:pos x="139" y="100"/>
                      </a:cxn>
                      <a:cxn ang="0">
                        <a:pos x="173" y="64"/>
                      </a:cxn>
                      <a:cxn ang="0">
                        <a:pos x="207" y="50"/>
                      </a:cxn>
                      <a:cxn ang="0">
                        <a:pos x="207" y="21"/>
                      </a:cxn>
                      <a:cxn ang="0">
                        <a:pos x="152" y="21"/>
                      </a:cxn>
                    </a:cxnLst>
                    <a:rect l="0" t="0" r="r" b="b"/>
                    <a:pathLst>
                      <a:path w="207" h="191">
                        <a:moveTo>
                          <a:pt x="152" y="21"/>
                        </a:moveTo>
                        <a:lnTo>
                          <a:pt x="128" y="11"/>
                        </a:lnTo>
                        <a:lnTo>
                          <a:pt x="119" y="11"/>
                        </a:lnTo>
                        <a:lnTo>
                          <a:pt x="84" y="11"/>
                        </a:lnTo>
                        <a:lnTo>
                          <a:pt x="20" y="0"/>
                        </a:lnTo>
                        <a:lnTo>
                          <a:pt x="8" y="11"/>
                        </a:lnTo>
                        <a:lnTo>
                          <a:pt x="0" y="21"/>
                        </a:lnTo>
                        <a:lnTo>
                          <a:pt x="8" y="50"/>
                        </a:lnTo>
                        <a:lnTo>
                          <a:pt x="42" y="50"/>
                        </a:lnTo>
                        <a:lnTo>
                          <a:pt x="51" y="50"/>
                        </a:lnTo>
                        <a:lnTo>
                          <a:pt x="42" y="75"/>
                        </a:lnTo>
                        <a:lnTo>
                          <a:pt x="42" y="90"/>
                        </a:lnTo>
                        <a:lnTo>
                          <a:pt x="30" y="100"/>
                        </a:lnTo>
                        <a:lnTo>
                          <a:pt x="30" y="126"/>
                        </a:lnTo>
                        <a:lnTo>
                          <a:pt x="30" y="155"/>
                        </a:lnTo>
                        <a:lnTo>
                          <a:pt x="51" y="191"/>
                        </a:lnTo>
                        <a:lnTo>
                          <a:pt x="75" y="166"/>
                        </a:lnTo>
                        <a:lnTo>
                          <a:pt x="106" y="166"/>
                        </a:lnTo>
                        <a:lnTo>
                          <a:pt x="152" y="126"/>
                        </a:lnTo>
                        <a:lnTo>
                          <a:pt x="139" y="100"/>
                        </a:lnTo>
                        <a:lnTo>
                          <a:pt x="173" y="64"/>
                        </a:lnTo>
                        <a:lnTo>
                          <a:pt x="207" y="50"/>
                        </a:lnTo>
                        <a:lnTo>
                          <a:pt x="207" y="21"/>
                        </a:lnTo>
                        <a:lnTo>
                          <a:pt x="152" y="21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51" name="Freeform 207">
                    <a:extLst>
                      <a:ext uri="{FF2B5EF4-FFF2-40B4-BE49-F238E27FC236}">
                        <a16:creationId xmlns:a16="http://schemas.microsoft.com/office/drawing/2014/main" id="{A1988FE0-9A16-4819-B965-E18A7A91CFD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78254" y="2149489"/>
                    <a:ext cx="328613" cy="303214"/>
                  </a:xfrm>
                  <a:custGeom>
                    <a:avLst/>
                    <a:gdLst/>
                    <a:ahLst/>
                    <a:cxnLst>
                      <a:cxn ang="0">
                        <a:pos x="152" y="21"/>
                      </a:cxn>
                      <a:cxn ang="0">
                        <a:pos x="128" y="11"/>
                      </a:cxn>
                      <a:cxn ang="0">
                        <a:pos x="119" y="11"/>
                      </a:cxn>
                      <a:cxn ang="0">
                        <a:pos x="84" y="11"/>
                      </a:cxn>
                      <a:cxn ang="0">
                        <a:pos x="20" y="0"/>
                      </a:cxn>
                      <a:cxn ang="0">
                        <a:pos x="8" y="11"/>
                      </a:cxn>
                      <a:cxn ang="0">
                        <a:pos x="0" y="21"/>
                      </a:cxn>
                      <a:cxn ang="0">
                        <a:pos x="8" y="50"/>
                      </a:cxn>
                      <a:cxn ang="0">
                        <a:pos x="42" y="50"/>
                      </a:cxn>
                      <a:cxn ang="0">
                        <a:pos x="51" y="50"/>
                      </a:cxn>
                      <a:cxn ang="0">
                        <a:pos x="42" y="75"/>
                      </a:cxn>
                      <a:cxn ang="0">
                        <a:pos x="42" y="90"/>
                      </a:cxn>
                      <a:cxn ang="0">
                        <a:pos x="30" y="100"/>
                      </a:cxn>
                      <a:cxn ang="0">
                        <a:pos x="30" y="126"/>
                      </a:cxn>
                      <a:cxn ang="0">
                        <a:pos x="30" y="155"/>
                      </a:cxn>
                      <a:cxn ang="0">
                        <a:pos x="51" y="191"/>
                      </a:cxn>
                      <a:cxn ang="0">
                        <a:pos x="75" y="166"/>
                      </a:cxn>
                      <a:cxn ang="0">
                        <a:pos x="106" y="166"/>
                      </a:cxn>
                      <a:cxn ang="0">
                        <a:pos x="152" y="126"/>
                      </a:cxn>
                      <a:cxn ang="0">
                        <a:pos x="139" y="100"/>
                      </a:cxn>
                      <a:cxn ang="0">
                        <a:pos x="173" y="64"/>
                      </a:cxn>
                      <a:cxn ang="0">
                        <a:pos x="207" y="50"/>
                      </a:cxn>
                      <a:cxn ang="0">
                        <a:pos x="207" y="21"/>
                      </a:cxn>
                      <a:cxn ang="0">
                        <a:pos x="152" y="21"/>
                      </a:cxn>
                    </a:cxnLst>
                    <a:rect l="0" t="0" r="r" b="b"/>
                    <a:pathLst>
                      <a:path w="207" h="191">
                        <a:moveTo>
                          <a:pt x="152" y="21"/>
                        </a:moveTo>
                        <a:lnTo>
                          <a:pt x="128" y="11"/>
                        </a:lnTo>
                        <a:lnTo>
                          <a:pt x="119" y="11"/>
                        </a:lnTo>
                        <a:lnTo>
                          <a:pt x="84" y="11"/>
                        </a:lnTo>
                        <a:lnTo>
                          <a:pt x="20" y="0"/>
                        </a:lnTo>
                        <a:lnTo>
                          <a:pt x="8" y="11"/>
                        </a:lnTo>
                        <a:lnTo>
                          <a:pt x="0" y="21"/>
                        </a:lnTo>
                        <a:lnTo>
                          <a:pt x="8" y="50"/>
                        </a:lnTo>
                        <a:lnTo>
                          <a:pt x="42" y="50"/>
                        </a:lnTo>
                        <a:lnTo>
                          <a:pt x="51" y="50"/>
                        </a:lnTo>
                        <a:lnTo>
                          <a:pt x="42" y="75"/>
                        </a:lnTo>
                        <a:lnTo>
                          <a:pt x="42" y="90"/>
                        </a:lnTo>
                        <a:lnTo>
                          <a:pt x="30" y="100"/>
                        </a:lnTo>
                        <a:lnTo>
                          <a:pt x="30" y="126"/>
                        </a:lnTo>
                        <a:lnTo>
                          <a:pt x="30" y="155"/>
                        </a:lnTo>
                        <a:lnTo>
                          <a:pt x="51" y="191"/>
                        </a:lnTo>
                        <a:lnTo>
                          <a:pt x="75" y="166"/>
                        </a:lnTo>
                        <a:lnTo>
                          <a:pt x="106" y="166"/>
                        </a:lnTo>
                        <a:lnTo>
                          <a:pt x="152" y="126"/>
                        </a:lnTo>
                        <a:lnTo>
                          <a:pt x="139" y="100"/>
                        </a:lnTo>
                        <a:lnTo>
                          <a:pt x="173" y="64"/>
                        </a:lnTo>
                        <a:lnTo>
                          <a:pt x="207" y="50"/>
                        </a:lnTo>
                        <a:lnTo>
                          <a:pt x="207" y="21"/>
                        </a:lnTo>
                        <a:lnTo>
                          <a:pt x="152" y="21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52" name="Freeform 208">
                    <a:extLst>
                      <a:ext uri="{FF2B5EF4-FFF2-40B4-BE49-F238E27FC236}">
                        <a16:creationId xmlns:a16="http://schemas.microsoft.com/office/drawing/2014/main" id="{142A9E3B-83D7-41A9-A0F8-AAE5BC7A259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54442" y="2232039"/>
                    <a:ext cx="106363" cy="182564"/>
                  </a:xfrm>
                  <a:custGeom>
                    <a:avLst/>
                    <a:gdLst/>
                    <a:ahLst/>
                    <a:cxnLst>
                      <a:cxn ang="0">
                        <a:pos x="45" y="74"/>
                      </a:cxn>
                      <a:cxn ang="0">
                        <a:pos x="45" y="103"/>
                      </a:cxn>
                      <a:cxn ang="0">
                        <a:pos x="15" y="115"/>
                      </a:cxn>
                      <a:cxn ang="0">
                        <a:pos x="15" y="74"/>
                      </a:cxn>
                      <a:cxn ang="0">
                        <a:pos x="0" y="60"/>
                      </a:cxn>
                      <a:cxn ang="0">
                        <a:pos x="23" y="14"/>
                      </a:cxn>
                      <a:cxn ang="0">
                        <a:pos x="23" y="0"/>
                      </a:cxn>
                      <a:cxn ang="0">
                        <a:pos x="57" y="0"/>
                      </a:cxn>
                      <a:cxn ang="0">
                        <a:pos x="67" y="0"/>
                      </a:cxn>
                      <a:cxn ang="0">
                        <a:pos x="57" y="24"/>
                      </a:cxn>
                      <a:cxn ang="0">
                        <a:pos x="57" y="39"/>
                      </a:cxn>
                      <a:cxn ang="0">
                        <a:pos x="45" y="50"/>
                      </a:cxn>
                      <a:cxn ang="0">
                        <a:pos x="45" y="74"/>
                      </a:cxn>
                    </a:cxnLst>
                    <a:rect l="0" t="0" r="r" b="b"/>
                    <a:pathLst>
                      <a:path w="67" h="115">
                        <a:moveTo>
                          <a:pt x="45" y="74"/>
                        </a:moveTo>
                        <a:lnTo>
                          <a:pt x="45" y="103"/>
                        </a:lnTo>
                        <a:lnTo>
                          <a:pt x="15" y="115"/>
                        </a:lnTo>
                        <a:lnTo>
                          <a:pt x="15" y="74"/>
                        </a:lnTo>
                        <a:lnTo>
                          <a:pt x="0" y="60"/>
                        </a:lnTo>
                        <a:lnTo>
                          <a:pt x="23" y="14"/>
                        </a:lnTo>
                        <a:lnTo>
                          <a:pt x="23" y="0"/>
                        </a:lnTo>
                        <a:lnTo>
                          <a:pt x="57" y="0"/>
                        </a:lnTo>
                        <a:lnTo>
                          <a:pt x="67" y="0"/>
                        </a:lnTo>
                        <a:lnTo>
                          <a:pt x="57" y="24"/>
                        </a:lnTo>
                        <a:lnTo>
                          <a:pt x="57" y="39"/>
                        </a:lnTo>
                        <a:lnTo>
                          <a:pt x="45" y="50"/>
                        </a:lnTo>
                        <a:lnTo>
                          <a:pt x="45" y="74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53" name="Freeform 209">
                    <a:extLst>
                      <a:ext uri="{FF2B5EF4-FFF2-40B4-BE49-F238E27FC236}">
                        <a16:creationId xmlns:a16="http://schemas.microsoft.com/office/drawing/2014/main" id="{7B8D44BE-F307-4275-92C5-637C33ADBAC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54442" y="2232039"/>
                    <a:ext cx="106363" cy="182564"/>
                  </a:xfrm>
                  <a:custGeom>
                    <a:avLst/>
                    <a:gdLst/>
                    <a:ahLst/>
                    <a:cxnLst>
                      <a:cxn ang="0">
                        <a:pos x="45" y="74"/>
                      </a:cxn>
                      <a:cxn ang="0">
                        <a:pos x="45" y="103"/>
                      </a:cxn>
                      <a:cxn ang="0">
                        <a:pos x="15" y="115"/>
                      </a:cxn>
                      <a:cxn ang="0">
                        <a:pos x="15" y="74"/>
                      </a:cxn>
                      <a:cxn ang="0">
                        <a:pos x="0" y="60"/>
                      </a:cxn>
                      <a:cxn ang="0">
                        <a:pos x="23" y="14"/>
                      </a:cxn>
                      <a:cxn ang="0">
                        <a:pos x="23" y="0"/>
                      </a:cxn>
                      <a:cxn ang="0">
                        <a:pos x="57" y="0"/>
                      </a:cxn>
                      <a:cxn ang="0">
                        <a:pos x="67" y="0"/>
                      </a:cxn>
                      <a:cxn ang="0">
                        <a:pos x="57" y="24"/>
                      </a:cxn>
                      <a:cxn ang="0">
                        <a:pos x="57" y="39"/>
                      </a:cxn>
                      <a:cxn ang="0">
                        <a:pos x="45" y="50"/>
                      </a:cxn>
                      <a:cxn ang="0">
                        <a:pos x="45" y="74"/>
                      </a:cxn>
                    </a:cxnLst>
                    <a:rect l="0" t="0" r="r" b="b"/>
                    <a:pathLst>
                      <a:path w="67" h="115">
                        <a:moveTo>
                          <a:pt x="45" y="74"/>
                        </a:moveTo>
                        <a:lnTo>
                          <a:pt x="45" y="103"/>
                        </a:lnTo>
                        <a:lnTo>
                          <a:pt x="15" y="115"/>
                        </a:lnTo>
                        <a:lnTo>
                          <a:pt x="15" y="74"/>
                        </a:lnTo>
                        <a:lnTo>
                          <a:pt x="0" y="60"/>
                        </a:lnTo>
                        <a:lnTo>
                          <a:pt x="23" y="14"/>
                        </a:lnTo>
                        <a:lnTo>
                          <a:pt x="23" y="0"/>
                        </a:lnTo>
                        <a:lnTo>
                          <a:pt x="57" y="0"/>
                        </a:lnTo>
                        <a:lnTo>
                          <a:pt x="67" y="0"/>
                        </a:lnTo>
                        <a:lnTo>
                          <a:pt x="57" y="24"/>
                        </a:lnTo>
                        <a:lnTo>
                          <a:pt x="57" y="39"/>
                        </a:lnTo>
                        <a:lnTo>
                          <a:pt x="45" y="50"/>
                        </a:lnTo>
                        <a:lnTo>
                          <a:pt x="45" y="74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54" name="Freeform 210">
                    <a:extLst>
                      <a:ext uri="{FF2B5EF4-FFF2-40B4-BE49-F238E27FC236}">
                        <a16:creationId xmlns:a16="http://schemas.microsoft.com/office/drawing/2014/main" id="{943A8F00-3E5D-4CCD-8229-01EF8DDEC85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913192" y="1862150"/>
                    <a:ext cx="315913" cy="320677"/>
                  </a:xfrm>
                  <a:custGeom>
                    <a:avLst/>
                    <a:gdLst/>
                    <a:ahLst/>
                    <a:cxnLst>
                      <a:cxn ang="0">
                        <a:pos x="199" y="89"/>
                      </a:cxn>
                      <a:cxn ang="0">
                        <a:pos x="189" y="89"/>
                      </a:cxn>
                      <a:cxn ang="0">
                        <a:pos x="165" y="115"/>
                      </a:cxn>
                      <a:cxn ang="0">
                        <a:pos x="175" y="125"/>
                      </a:cxn>
                      <a:cxn ang="0">
                        <a:pos x="175" y="115"/>
                      </a:cxn>
                      <a:cxn ang="0">
                        <a:pos x="189" y="125"/>
                      </a:cxn>
                      <a:cxn ang="0">
                        <a:pos x="175" y="155"/>
                      </a:cxn>
                      <a:cxn ang="0">
                        <a:pos x="199" y="180"/>
                      </a:cxn>
                      <a:cxn ang="0">
                        <a:pos x="175" y="191"/>
                      </a:cxn>
                      <a:cxn ang="0">
                        <a:pos x="131" y="191"/>
                      </a:cxn>
                      <a:cxn ang="0">
                        <a:pos x="122" y="202"/>
                      </a:cxn>
                      <a:cxn ang="0">
                        <a:pos x="67" y="202"/>
                      </a:cxn>
                      <a:cxn ang="0">
                        <a:pos x="43" y="191"/>
                      </a:cxn>
                      <a:cxn ang="0">
                        <a:pos x="43" y="180"/>
                      </a:cxn>
                      <a:cxn ang="0">
                        <a:pos x="54" y="125"/>
                      </a:cxn>
                      <a:cxn ang="0">
                        <a:pos x="54" y="115"/>
                      </a:cxn>
                      <a:cxn ang="0">
                        <a:pos x="34" y="89"/>
                      </a:cxn>
                      <a:cxn ang="0">
                        <a:pos x="0" y="75"/>
                      </a:cxn>
                      <a:cxn ang="0">
                        <a:pos x="0" y="64"/>
                      </a:cxn>
                      <a:cxn ang="0">
                        <a:pos x="21" y="64"/>
                      </a:cxn>
                      <a:cxn ang="0">
                        <a:pos x="34" y="64"/>
                      </a:cxn>
                      <a:cxn ang="0">
                        <a:pos x="54" y="64"/>
                      </a:cxn>
                      <a:cxn ang="0">
                        <a:pos x="43" y="36"/>
                      </a:cxn>
                      <a:cxn ang="0">
                        <a:pos x="54" y="36"/>
                      </a:cxn>
                      <a:cxn ang="0">
                        <a:pos x="54" y="46"/>
                      </a:cxn>
                      <a:cxn ang="0">
                        <a:pos x="76" y="46"/>
                      </a:cxn>
                      <a:cxn ang="0">
                        <a:pos x="76" y="36"/>
                      </a:cxn>
                      <a:cxn ang="0">
                        <a:pos x="98" y="24"/>
                      </a:cxn>
                      <a:cxn ang="0">
                        <a:pos x="110" y="10"/>
                      </a:cxn>
                      <a:cxn ang="0">
                        <a:pos x="122" y="0"/>
                      </a:cxn>
                      <a:cxn ang="0">
                        <a:pos x="122" y="10"/>
                      </a:cxn>
                      <a:cxn ang="0">
                        <a:pos x="144" y="36"/>
                      </a:cxn>
                      <a:cxn ang="0">
                        <a:pos x="153" y="24"/>
                      </a:cxn>
                      <a:cxn ang="0">
                        <a:pos x="153" y="36"/>
                      </a:cxn>
                      <a:cxn ang="0">
                        <a:pos x="165" y="36"/>
                      </a:cxn>
                      <a:cxn ang="0">
                        <a:pos x="175" y="36"/>
                      </a:cxn>
                      <a:cxn ang="0">
                        <a:pos x="199" y="64"/>
                      </a:cxn>
                      <a:cxn ang="0">
                        <a:pos x="199" y="89"/>
                      </a:cxn>
                    </a:cxnLst>
                    <a:rect l="0" t="0" r="r" b="b"/>
                    <a:pathLst>
                      <a:path w="199" h="202">
                        <a:moveTo>
                          <a:pt x="199" y="89"/>
                        </a:moveTo>
                        <a:lnTo>
                          <a:pt x="189" y="89"/>
                        </a:lnTo>
                        <a:lnTo>
                          <a:pt x="165" y="115"/>
                        </a:lnTo>
                        <a:lnTo>
                          <a:pt x="175" y="125"/>
                        </a:lnTo>
                        <a:lnTo>
                          <a:pt x="175" y="115"/>
                        </a:lnTo>
                        <a:lnTo>
                          <a:pt x="189" y="125"/>
                        </a:lnTo>
                        <a:lnTo>
                          <a:pt x="175" y="155"/>
                        </a:lnTo>
                        <a:lnTo>
                          <a:pt x="199" y="180"/>
                        </a:lnTo>
                        <a:lnTo>
                          <a:pt x="175" y="191"/>
                        </a:lnTo>
                        <a:lnTo>
                          <a:pt x="131" y="191"/>
                        </a:lnTo>
                        <a:lnTo>
                          <a:pt x="122" y="202"/>
                        </a:lnTo>
                        <a:lnTo>
                          <a:pt x="67" y="202"/>
                        </a:lnTo>
                        <a:lnTo>
                          <a:pt x="43" y="191"/>
                        </a:lnTo>
                        <a:lnTo>
                          <a:pt x="43" y="180"/>
                        </a:lnTo>
                        <a:lnTo>
                          <a:pt x="54" y="125"/>
                        </a:lnTo>
                        <a:lnTo>
                          <a:pt x="54" y="115"/>
                        </a:lnTo>
                        <a:lnTo>
                          <a:pt x="34" y="89"/>
                        </a:lnTo>
                        <a:lnTo>
                          <a:pt x="0" y="75"/>
                        </a:lnTo>
                        <a:lnTo>
                          <a:pt x="0" y="64"/>
                        </a:lnTo>
                        <a:lnTo>
                          <a:pt x="21" y="64"/>
                        </a:lnTo>
                        <a:lnTo>
                          <a:pt x="34" y="64"/>
                        </a:lnTo>
                        <a:lnTo>
                          <a:pt x="54" y="64"/>
                        </a:lnTo>
                        <a:lnTo>
                          <a:pt x="43" y="36"/>
                        </a:lnTo>
                        <a:lnTo>
                          <a:pt x="54" y="36"/>
                        </a:lnTo>
                        <a:lnTo>
                          <a:pt x="54" y="46"/>
                        </a:lnTo>
                        <a:lnTo>
                          <a:pt x="76" y="46"/>
                        </a:lnTo>
                        <a:lnTo>
                          <a:pt x="76" y="36"/>
                        </a:lnTo>
                        <a:lnTo>
                          <a:pt x="98" y="24"/>
                        </a:lnTo>
                        <a:lnTo>
                          <a:pt x="110" y="10"/>
                        </a:lnTo>
                        <a:lnTo>
                          <a:pt x="122" y="0"/>
                        </a:lnTo>
                        <a:lnTo>
                          <a:pt x="122" y="10"/>
                        </a:lnTo>
                        <a:lnTo>
                          <a:pt x="144" y="36"/>
                        </a:lnTo>
                        <a:lnTo>
                          <a:pt x="153" y="24"/>
                        </a:lnTo>
                        <a:lnTo>
                          <a:pt x="153" y="36"/>
                        </a:lnTo>
                        <a:lnTo>
                          <a:pt x="165" y="36"/>
                        </a:lnTo>
                        <a:lnTo>
                          <a:pt x="175" y="36"/>
                        </a:lnTo>
                        <a:lnTo>
                          <a:pt x="199" y="64"/>
                        </a:lnTo>
                        <a:lnTo>
                          <a:pt x="199" y="89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55" name="Freeform 211">
                    <a:extLst>
                      <a:ext uri="{FF2B5EF4-FFF2-40B4-BE49-F238E27FC236}">
                        <a16:creationId xmlns:a16="http://schemas.microsoft.com/office/drawing/2014/main" id="{E55BDC6C-BF86-41AA-8EDE-3A76739C789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913192" y="1862150"/>
                    <a:ext cx="315913" cy="320677"/>
                  </a:xfrm>
                  <a:custGeom>
                    <a:avLst/>
                    <a:gdLst/>
                    <a:ahLst/>
                    <a:cxnLst>
                      <a:cxn ang="0">
                        <a:pos x="199" y="89"/>
                      </a:cxn>
                      <a:cxn ang="0">
                        <a:pos x="189" y="89"/>
                      </a:cxn>
                      <a:cxn ang="0">
                        <a:pos x="165" y="115"/>
                      </a:cxn>
                      <a:cxn ang="0">
                        <a:pos x="175" y="125"/>
                      </a:cxn>
                      <a:cxn ang="0">
                        <a:pos x="175" y="115"/>
                      </a:cxn>
                      <a:cxn ang="0">
                        <a:pos x="189" y="125"/>
                      </a:cxn>
                      <a:cxn ang="0">
                        <a:pos x="175" y="155"/>
                      </a:cxn>
                      <a:cxn ang="0">
                        <a:pos x="199" y="180"/>
                      </a:cxn>
                      <a:cxn ang="0">
                        <a:pos x="175" y="191"/>
                      </a:cxn>
                      <a:cxn ang="0">
                        <a:pos x="131" y="191"/>
                      </a:cxn>
                      <a:cxn ang="0">
                        <a:pos x="122" y="202"/>
                      </a:cxn>
                      <a:cxn ang="0">
                        <a:pos x="67" y="202"/>
                      </a:cxn>
                      <a:cxn ang="0">
                        <a:pos x="43" y="191"/>
                      </a:cxn>
                      <a:cxn ang="0">
                        <a:pos x="43" y="180"/>
                      </a:cxn>
                      <a:cxn ang="0">
                        <a:pos x="54" y="125"/>
                      </a:cxn>
                      <a:cxn ang="0">
                        <a:pos x="54" y="115"/>
                      </a:cxn>
                      <a:cxn ang="0">
                        <a:pos x="34" y="89"/>
                      </a:cxn>
                      <a:cxn ang="0">
                        <a:pos x="0" y="75"/>
                      </a:cxn>
                      <a:cxn ang="0">
                        <a:pos x="0" y="64"/>
                      </a:cxn>
                      <a:cxn ang="0">
                        <a:pos x="21" y="64"/>
                      </a:cxn>
                      <a:cxn ang="0">
                        <a:pos x="34" y="64"/>
                      </a:cxn>
                      <a:cxn ang="0">
                        <a:pos x="54" y="64"/>
                      </a:cxn>
                      <a:cxn ang="0">
                        <a:pos x="43" y="36"/>
                      </a:cxn>
                      <a:cxn ang="0">
                        <a:pos x="54" y="36"/>
                      </a:cxn>
                      <a:cxn ang="0">
                        <a:pos x="54" y="46"/>
                      </a:cxn>
                      <a:cxn ang="0">
                        <a:pos x="76" y="46"/>
                      </a:cxn>
                      <a:cxn ang="0">
                        <a:pos x="76" y="36"/>
                      </a:cxn>
                      <a:cxn ang="0">
                        <a:pos x="98" y="24"/>
                      </a:cxn>
                      <a:cxn ang="0">
                        <a:pos x="110" y="10"/>
                      </a:cxn>
                      <a:cxn ang="0">
                        <a:pos x="122" y="0"/>
                      </a:cxn>
                      <a:cxn ang="0">
                        <a:pos x="122" y="10"/>
                      </a:cxn>
                      <a:cxn ang="0">
                        <a:pos x="144" y="36"/>
                      </a:cxn>
                      <a:cxn ang="0">
                        <a:pos x="153" y="24"/>
                      </a:cxn>
                      <a:cxn ang="0">
                        <a:pos x="153" y="36"/>
                      </a:cxn>
                      <a:cxn ang="0">
                        <a:pos x="165" y="36"/>
                      </a:cxn>
                      <a:cxn ang="0">
                        <a:pos x="175" y="36"/>
                      </a:cxn>
                      <a:cxn ang="0">
                        <a:pos x="199" y="64"/>
                      </a:cxn>
                      <a:cxn ang="0">
                        <a:pos x="199" y="89"/>
                      </a:cxn>
                    </a:cxnLst>
                    <a:rect l="0" t="0" r="r" b="b"/>
                    <a:pathLst>
                      <a:path w="199" h="202">
                        <a:moveTo>
                          <a:pt x="199" y="89"/>
                        </a:moveTo>
                        <a:lnTo>
                          <a:pt x="189" y="89"/>
                        </a:lnTo>
                        <a:lnTo>
                          <a:pt x="165" y="115"/>
                        </a:lnTo>
                        <a:lnTo>
                          <a:pt x="175" y="125"/>
                        </a:lnTo>
                        <a:lnTo>
                          <a:pt x="175" y="115"/>
                        </a:lnTo>
                        <a:lnTo>
                          <a:pt x="189" y="125"/>
                        </a:lnTo>
                        <a:lnTo>
                          <a:pt x="175" y="155"/>
                        </a:lnTo>
                        <a:lnTo>
                          <a:pt x="199" y="180"/>
                        </a:lnTo>
                        <a:lnTo>
                          <a:pt x="175" y="191"/>
                        </a:lnTo>
                        <a:lnTo>
                          <a:pt x="131" y="191"/>
                        </a:lnTo>
                        <a:lnTo>
                          <a:pt x="122" y="202"/>
                        </a:lnTo>
                        <a:lnTo>
                          <a:pt x="67" y="202"/>
                        </a:lnTo>
                        <a:lnTo>
                          <a:pt x="43" y="191"/>
                        </a:lnTo>
                        <a:lnTo>
                          <a:pt x="43" y="180"/>
                        </a:lnTo>
                        <a:lnTo>
                          <a:pt x="54" y="125"/>
                        </a:lnTo>
                        <a:lnTo>
                          <a:pt x="54" y="115"/>
                        </a:lnTo>
                        <a:lnTo>
                          <a:pt x="34" y="89"/>
                        </a:lnTo>
                        <a:lnTo>
                          <a:pt x="0" y="75"/>
                        </a:lnTo>
                        <a:lnTo>
                          <a:pt x="0" y="64"/>
                        </a:lnTo>
                        <a:lnTo>
                          <a:pt x="21" y="64"/>
                        </a:lnTo>
                        <a:lnTo>
                          <a:pt x="34" y="64"/>
                        </a:lnTo>
                        <a:lnTo>
                          <a:pt x="54" y="64"/>
                        </a:lnTo>
                        <a:lnTo>
                          <a:pt x="43" y="36"/>
                        </a:lnTo>
                        <a:lnTo>
                          <a:pt x="54" y="36"/>
                        </a:lnTo>
                        <a:lnTo>
                          <a:pt x="54" y="46"/>
                        </a:lnTo>
                        <a:lnTo>
                          <a:pt x="76" y="46"/>
                        </a:lnTo>
                        <a:lnTo>
                          <a:pt x="76" y="36"/>
                        </a:lnTo>
                        <a:lnTo>
                          <a:pt x="98" y="24"/>
                        </a:lnTo>
                        <a:lnTo>
                          <a:pt x="110" y="10"/>
                        </a:lnTo>
                        <a:lnTo>
                          <a:pt x="122" y="0"/>
                        </a:lnTo>
                        <a:lnTo>
                          <a:pt x="122" y="10"/>
                        </a:lnTo>
                        <a:lnTo>
                          <a:pt x="144" y="36"/>
                        </a:lnTo>
                        <a:lnTo>
                          <a:pt x="153" y="24"/>
                        </a:lnTo>
                        <a:lnTo>
                          <a:pt x="153" y="36"/>
                        </a:lnTo>
                        <a:lnTo>
                          <a:pt x="165" y="36"/>
                        </a:lnTo>
                        <a:lnTo>
                          <a:pt x="175" y="36"/>
                        </a:lnTo>
                        <a:lnTo>
                          <a:pt x="199" y="64"/>
                        </a:lnTo>
                        <a:lnTo>
                          <a:pt x="199" y="89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56" name="Freeform 212">
                    <a:extLst>
                      <a:ext uri="{FF2B5EF4-FFF2-40B4-BE49-F238E27FC236}">
                        <a16:creationId xmlns:a16="http://schemas.microsoft.com/office/drawing/2014/main" id="{048C3E04-0441-463E-98BE-5204EE3E98E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92592" y="2022488"/>
                    <a:ext cx="314325" cy="350840"/>
                  </a:xfrm>
                  <a:custGeom>
                    <a:avLst/>
                    <a:gdLst/>
                    <a:ahLst/>
                    <a:cxnLst>
                      <a:cxn ang="0">
                        <a:pos x="0" y="54"/>
                      </a:cxn>
                      <a:cxn ang="0">
                        <a:pos x="23" y="79"/>
                      </a:cxn>
                      <a:cxn ang="0">
                        <a:pos x="33" y="65"/>
                      </a:cxn>
                      <a:cxn ang="0">
                        <a:pos x="54" y="79"/>
                      </a:cxn>
                      <a:cxn ang="0">
                        <a:pos x="78" y="115"/>
                      </a:cxn>
                      <a:cxn ang="0">
                        <a:pos x="90" y="115"/>
                      </a:cxn>
                      <a:cxn ang="0">
                        <a:pos x="100" y="130"/>
                      </a:cxn>
                      <a:cxn ang="0">
                        <a:pos x="121" y="144"/>
                      </a:cxn>
                      <a:cxn ang="0">
                        <a:pos x="154" y="170"/>
                      </a:cxn>
                      <a:cxn ang="0">
                        <a:pos x="167" y="192"/>
                      </a:cxn>
                      <a:cxn ang="0">
                        <a:pos x="154" y="221"/>
                      </a:cxn>
                      <a:cxn ang="0">
                        <a:pos x="167" y="221"/>
                      </a:cxn>
                      <a:cxn ang="0">
                        <a:pos x="167" y="192"/>
                      </a:cxn>
                      <a:cxn ang="0">
                        <a:pos x="176" y="192"/>
                      </a:cxn>
                      <a:cxn ang="0">
                        <a:pos x="176" y="180"/>
                      </a:cxn>
                      <a:cxn ang="0">
                        <a:pos x="167" y="180"/>
                      </a:cxn>
                      <a:cxn ang="0">
                        <a:pos x="176" y="155"/>
                      </a:cxn>
                      <a:cxn ang="0">
                        <a:pos x="198" y="170"/>
                      </a:cxn>
                      <a:cxn ang="0">
                        <a:pos x="154" y="130"/>
                      </a:cxn>
                      <a:cxn ang="0">
                        <a:pos x="167" y="130"/>
                      </a:cxn>
                      <a:cxn ang="0">
                        <a:pos x="142" y="130"/>
                      </a:cxn>
                      <a:cxn ang="0">
                        <a:pos x="130" y="115"/>
                      </a:cxn>
                      <a:cxn ang="0">
                        <a:pos x="121" y="90"/>
                      </a:cxn>
                      <a:cxn ang="0">
                        <a:pos x="100" y="65"/>
                      </a:cxn>
                      <a:cxn ang="0">
                        <a:pos x="100" y="36"/>
                      </a:cxn>
                      <a:cxn ang="0">
                        <a:pos x="109" y="24"/>
                      </a:cxn>
                      <a:cxn ang="0">
                        <a:pos x="121" y="36"/>
                      </a:cxn>
                      <a:cxn ang="0">
                        <a:pos x="121" y="24"/>
                      </a:cxn>
                      <a:cxn ang="0">
                        <a:pos x="121" y="14"/>
                      </a:cxn>
                      <a:cxn ang="0">
                        <a:pos x="100" y="0"/>
                      </a:cxn>
                      <a:cxn ang="0">
                        <a:pos x="90" y="0"/>
                      </a:cxn>
                      <a:cxn ang="0">
                        <a:pos x="67" y="0"/>
                      </a:cxn>
                      <a:cxn ang="0">
                        <a:pos x="54" y="14"/>
                      </a:cxn>
                      <a:cxn ang="0">
                        <a:pos x="45" y="14"/>
                      </a:cxn>
                      <a:cxn ang="0">
                        <a:pos x="45" y="24"/>
                      </a:cxn>
                      <a:cxn ang="0">
                        <a:pos x="33" y="14"/>
                      </a:cxn>
                      <a:cxn ang="0">
                        <a:pos x="14" y="24"/>
                      </a:cxn>
                      <a:cxn ang="0">
                        <a:pos x="0" y="54"/>
                      </a:cxn>
                    </a:cxnLst>
                    <a:rect l="0" t="0" r="r" b="b"/>
                    <a:pathLst>
                      <a:path w="198" h="221">
                        <a:moveTo>
                          <a:pt x="0" y="54"/>
                        </a:moveTo>
                        <a:lnTo>
                          <a:pt x="23" y="79"/>
                        </a:lnTo>
                        <a:lnTo>
                          <a:pt x="33" y="65"/>
                        </a:lnTo>
                        <a:lnTo>
                          <a:pt x="54" y="79"/>
                        </a:lnTo>
                        <a:lnTo>
                          <a:pt x="78" y="115"/>
                        </a:lnTo>
                        <a:lnTo>
                          <a:pt x="90" y="115"/>
                        </a:lnTo>
                        <a:lnTo>
                          <a:pt x="100" y="130"/>
                        </a:lnTo>
                        <a:lnTo>
                          <a:pt x="121" y="144"/>
                        </a:lnTo>
                        <a:lnTo>
                          <a:pt x="154" y="170"/>
                        </a:lnTo>
                        <a:lnTo>
                          <a:pt x="167" y="192"/>
                        </a:lnTo>
                        <a:lnTo>
                          <a:pt x="154" y="221"/>
                        </a:lnTo>
                        <a:lnTo>
                          <a:pt x="167" y="221"/>
                        </a:lnTo>
                        <a:lnTo>
                          <a:pt x="167" y="192"/>
                        </a:lnTo>
                        <a:lnTo>
                          <a:pt x="176" y="192"/>
                        </a:lnTo>
                        <a:lnTo>
                          <a:pt x="176" y="180"/>
                        </a:lnTo>
                        <a:lnTo>
                          <a:pt x="167" y="180"/>
                        </a:lnTo>
                        <a:lnTo>
                          <a:pt x="176" y="155"/>
                        </a:lnTo>
                        <a:lnTo>
                          <a:pt x="198" y="170"/>
                        </a:lnTo>
                        <a:lnTo>
                          <a:pt x="154" y="130"/>
                        </a:lnTo>
                        <a:lnTo>
                          <a:pt x="167" y="130"/>
                        </a:lnTo>
                        <a:lnTo>
                          <a:pt x="142" y="130"/>
                        </a:lnTo>
                        <a:lnTo>
                          <a:pt x="130" y="115"/>
                        </a:lnTo>
                        <a:lnTo>
                          <a:pt x="121" y="90"/>
                        </a:lnTo>
                        <a:lnTo>
                          <a:pt x="100" y="65"/>
                        </a:lnTo>
                        <a:lnTo>
                          <a:pt x="100" y="36"/>
                        </a:lnTo>
                        <a:lnTo>
                          <a:pt x="109" y="24"/>
                        </a:lnTo>
                        <a:lnTo>
                          <a:pt x="121" y="36"/>
                        </a:lnTo>
                        <a:lnTo>
                          <a:pt x="121" y="24"/>
                        </a:lnTo>
                        <a:lnTo>
                          <a:pt x="121" y="14"/>
                        </a:lnTo>
                        <a:lnTo>
                          <a:pt x="100" y="0"/>
                        </a:lnTo>
                        <a:lnTo>
                          <a:pt x="90" y="0"/>
                        </a:lnTo>
                        <a:lnTo>
                          <a:pt x="67" y="0"/>
                        </a:lnTo>
                        <a:lnTo>
                          <a:pt x="54" y="14"/>
                        </a:lnTo>
                        <a:lnTo>
                          <a:pt x="45" y="14"/>
                        </a:lnTo>
                        <a:lnTo>
                          <a:pt x="45" y="24"/>
                        </a:lnTo>
                        <a:lnTo>
                          <a:pt x="33" y="14"/>
                        </a:lnTo>
                        <a:lnTo>
                          <a:pt x="14" y="24"/>
                        </a:lnTo>
                        <a:lnTo>
                          <a:pt x="0" y="54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57" name="Freeform 213">
                    <a:extLst>
                      <a:ext uri="{FF2B5EF4-FFF2-40B4-BE49-F238E27FC236}">
                        <a16:creationId xmlns:a16="http://schemas.microsoft.com/office/drawing/2014/main" id="{0DD06EEE-D4CD-4AB2-8A95-C13F0446254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92592" y="2022488"/>
                    <a:ext cx="314325" cy="350840"/>
                  </a:xfrm>
                  <a:custGeom>
                    <a:avLst/>
                    <a:gdLst/>
                    <a:ahLst/>
                    <a:cxnLst>
                      <a:cxn ang="0">
                        <a:pos x="0" y="54"/>
                      </a:cxn>
                      <a:cxn ang="0">
                        <a:pos x="23" y="79"/>
                      </a:cxn>
                      <a:cxn ang="0">
                        <a:pos x="33" y="65"/>
                      </a:cxn>
                      <a:cxn ang="0">
                        <a:pos x="54" y="79"/>
                      </a:cxn>
                      <a:cxn ang="0">
                        <a:pos x="78" y="115"/>
                      </a:cxn>
                      <a:cxn ang="0">
                        <a:pos x="90" y="115"/>
                      </a:cxn>
                      <a:cxn ang="0">
                        <a:pos x="100" y="130"/>
                      </a:cxn>
                      <a:cxn ang="0">
                        <a:pos x="121" y="144"/>
                      </a:cxn>
                      <a:cxn ang="0">
                        <a:pos x="154" y="170"/>
                      </a:cxn>
                      <a:cxn ang="0">
                        <a:pos x="167" y="192"/>
                      </a:cxn>
                      <a:cxn ang="0">
                        <a:pos x="154" y="221"/>
                      </a:cxn>
                      <a:cxn ang="0">
                        <a:pos x="167" y="221"/>
                      </a:cxn>
                      <a:cxn ang="0">
                        <a:pos x="167" y="192"/>
                      </a:cxn>
                      <a:cxn ang="0">
                        <a:pos x="176" y="192"/>
                      </a:cxn>
                      <a:cxn ang="0">
                        <a:pos x="176" y="180"/>
                      </a:cxn>
                      <a:cxn ang="0">
                        <a:pos x="167" y="180"/>
                      </a:cxn>
                      <a:cxn ang="0">
                        <a:pos x="176" y="155"/>
                      </a:cxn>
                      <a:cxn ang="0">
                        <a:pos x="198" y="170"/>
                      </a:cxn>
                      <a:cxn ang="0">
                        <a:pos x="154" y="130"/>
                      </a:cxn>
                      <a:cxn ang="0">
                        <a:pos x="167" y="130"/>
                      </a:cxn>
                      <a:cxn ang="0">
                        <a:pos x="142" y="130"/>
                      </a:cxn>
                      <a:cxn ang="0">
                        <a:pos x="130" y="115"/>
                      </a:cxn>
                      <a:cxn ang="0">
                        <a:pos x="121" y="90"/>
                      </a:cxn>
                      <a:cxn ang="0">
                        <a:pos x="100" y="65"/>
                      </a:cxn>
                      <a:cxn ang="0">
                        <a:pos x="100" y="36"/>
                      </a:cxn>
                      <a:cxn ang="0">
                        <a:pos x="109" y="24"/>
                      </a:cxn>
                      <a:cxn ang="0">
                        <a:pos x="121" y="36"/>
                      </a:cxn>
                      <a:cxn ang="0">
                        <a:pos x="121" y="24"/>
                      </a:cxn>
                      <a:cxn ang="0">
                        <a:pos x="121" y="14"/>
                      </a:cxn>
                      <a:cxn ang="0">
                        <a:pos x="100" y="0"/>
                      </a:cxn>
                      <a:cxn ang="0">
                        <a:pos x="90" y="0"/>
                      </a:cxn>
                      <a:cxn ang="0">
                        <a:pos x="67" y="0"/>
                      </a:cxn>
                      <a:cxn ang="0">
                        <a:pos x="54" y="14"/>
                      </a:cxn>
                      <a:cxn ang="0">
                        <a:pos x="45" y="14"/>
                      </a:cxn>
                      <a:cxn ang="0">
                        <a:pos x="45" y="24"/>
                      </a:cxn>
                      <a:cxn ang="0">
                        <a:pos x="33" y="14"/>
                      </a:cxn>
                      <a:cxn ang="0">
                        <a:pos x="14" y="24"/>
                      </a:cxn>
                      <a:cxn ang="0">
                        <a:pos x="0" y="54"/>
                      </a:cxn>
                    </a:cxnLst>
                    <a:rect l="0" t="0" r="r" b="b"/>
                    <a:pathLst>
                      <a:path w="198" h="221">
                        <a:moveTo>
                          <a:pt x="0" y="54"/>
                        </a:moveTo>
                        <a:lnTo>
                          <a:pt x="23" y="79"/>
                        </a:lnTo>
                        <a:lnTo>
                          <a:pt x="33" y="65"/>
                        </a:lnTo>
                        <a:lnTo>
                          <a:pt x="54" y="79"/>
                        </a:lnTo>
                        <a:lnTo>
                          <a:pt x="78" y="115"/>
                        </a:lnTo>
                        <a:lnTo>
                          <a:pt x="90" y="115"/>
                        </a:lnTo>
                        <a:lnTo>
                          <a:pt x="100" y="130"/>
                        </a:lnTo>
                        <a:lnTo>
                          <a:pt x="121" y="144"/>
                        </a:lnTo>
                        <a:lnTo>
                          <a:pt x="154" y="170"/>
                        </a:lnTo>
                        <a:lnTo>
                          <a:pt x="167" y="192"/>
                        </a:lnTo>
                        <a:lnTo>
                          <a:pt x="154" y="221"/>
                        </a:lnTo>
                        <a:lnTo>
                          <a:pt x="167" y="221"/>
                        </a:lnTo>
                        <a:lnTo>
                          <a:pt x="167" y="192"/>
                        </a:lnTo>
                        <a:lnTo>
                          <a:pt x="176" y="192"/>
                        </a:lnTo>
                        <a:lnTo>
                          <a:pt x="176" y="180"/>
                        </a:lnTo>
                        <a:lnTo>
                          <a:pt x="167" y="180"/>
                        </a:lnTo>
                        <a:lnTo>
                          <a:pt x="176" y="155"/>
                        </a:lnTo>
                        <a:lnTo>
                          <a:pt x="198" y="170"/>
                        </a:lnTo>
                        <a:lnTo>
                          <a:pt x="154" y="130"/>
                        </a:lnTo>
                        <a:lnTo>
                          <a:pt x="167" y="130"/>
                        </a:lnTo>
                        <a:lnTo>
                          <a:pt x="142" y="130"/>
                        </a:lnTo>
                        <a:lnTo>
                          <a:pt x="130" y="115"/>
                        </a:lnTo>
                        <a:lnTo>
                          <a:pt x="121" y="90"/>
                        </a:lnTo>
                        <a:lnTo>
                          <a:pt x="100" y="65"/>
                        </a:lnTo>
                        <a:lnTo>
                          <a:pt x="100" y="36"/>
                        </a:lnTo>
                        <a:lnTo>
                          <a:pt x="109" y="24"/>
                        </a:lnTo>
                        <a:lnTo>
                          <a:pt x="121" y="36"/>
                        </a:lnTo>
                        <a:lnTo>
                          <a:pt x="121" y="24"/>
                        </a:lnTo>
                        <a:lnTo>
                          <a:pt x="121" y="14"/>
                        </a:lnTo>
                        <a:lnTo>
                          <a:pt x="100" y="0"/>
                        </a:lnTo>
                        <a:lnTo>
                          <a:pt x="90" y="0"/>
                        </a:lnTo>
                        <a:lnTo>
                          <a:pt x="67" y="0"/>
                        </a:lnTo>
                        <a:lnTo>
                          <a:pt x="54" y="14"/>
                        </a:lnTo>
                        <a:lnTo>
                          <a:pt x="45" y="14"/>
                        </a:lnTo>
                        <a:lnTo>
                          <a:pt x="45" y="24"/>
                        </a:lnTo>
                        <a:lnTo>
                          <a:pt x="33" y="14"/>
                        </a:lnTo>
                        <a:lnTo>
                          <a:pt x="14" y="24"/>
                        </a:lnTo>
                        <a:lnTo>
                          <a:pt x="0" y="54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58" name="Freeform 214">
                    <a:extLst>
                      <a:ext uri="{FF2B5EF4-FFF2-40B4-BE49-F238E27FC236}">
                        <a16:creationId xmlns:a16="http://schemas.microsoft.com/office/drawing/2014/main" id="{B2052DE5-7496-4BE1-99C6-8A07498D2D4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14868" y="2125676"/>
                    <a:ext cx="174625" cy="125413"/>
                  </a:xfrm>
                  <a:custGeom>
                    <a:avLst/>
                    <a:gdLst/>
                    <a:ahLst/>
                    <a:cxnLst>
                      <a:cxn ang="0">
                        <a:pos x="76" y="0"/>
                      </a:cxn>
                      <a:cxn ang="0">
                        <a:pos x="110" y="14"/>
                      </a:cxn>
                      <a:cxn ang="0">
                        <a:pos x="97" y="25"/>
                      </a:cxn>
                      <a:cxn ang="0">
                        <a:pos x="88" y="35"/>
                      </a:cxn>
                      <a:cxn ang="0">
                        <a:pos x="97" y="64"/>
                      </a:cxn>
                      <a:cxn ang="0">
                        <a:pos x="63" y="64"/>
                      </a:cxn>
                      <a:cxn ang="0">
                        <a:pos x="55" y="79"/>
                      </a:cxn>
                      <a:cxn ang="0">
                        <a:pos x="33" y="64"/>
                      </a:cxn>
                      <a:cxn ang="0">
                        <a:pos x="9" y="79"/>
                      </a:cxn>
                      <a:cxn ang="0">
                        <a:pos x="0" y="50"/>
                      </a:cxn>
                      <a:cxn ang="0">
                        <a:pos x="0" y="35"/>
                      </a:cxn>
                      <a:cxn ang="0">
                        <a:pos x="0" y="14"/>
                      </a:cxn>
                      <a:cxn ang="0">
                        <a:pos x="9" y="0"/>
                      </a:cxn>
                      <a:cxn ang="0">
                        <a:pos x="21" y="14"/>
                      </a:cxn>
                      <a:cxn ang="0">
                        <a:pos x="55" y="14"/>
                      </a:cxn>
                      <a:cxn ang="0">
                        <a:pos x="76" y="0"/>
                      </a:cxn>
                    </a:cxnLst>
                    <a:rect l="0" t="0" r="r" b="b"/>
                    <a:pathLst>
                      <a:path w="110" h="79">
                        <a:moveTo>
                          <a:pt x="76" y="0"/>
                        </a:moveTo>
                        <a:lnTo>
                          <a:pt x="110" y="14"/>
                        </a:lnTo>
                        <a:lnTo>
                          <a:pt x="97" y="25"/>
                        </a:lnTo>
                        <a:lnTo>
                          <a:pt x="88" y="35"/>
                        </a:lnTo>
                        <a:lnTo>
                          <a:pt x="97" y="64"/>
                        </a:lnTo>
                        <a:lnTo>
                          <a:pt x="63" y="64"/>
                        </a:lnTo>
                        <a:lnTo>
                          <a:pt x="55" y="79"/>
                        </a:lnTo>
                        <a:lnTo>
                          <a:pt x="33" y="64"/>
                        </a:lnTo>
                        <a:lnTo>
                          <a:pt x="9" y="79"/>
                        </a:lnTo>
                        <a:lnTo>
                          <a:pt x="0" y="50"/>
                        </a:lnTo>
                        <a:lnTo>
                          <a:pt x="0" y="35"/>
                        </a:lnTo>
                        <a:lnTo>
                          <a:pt x="0" y="14"/>
                        </a:lnTo>
                        <a:lnTo>
                          <a:pt x="9" y="0"/>
                        </a:lnTo>
                        <a:lnTo>
                          <a:pt x="21" y="14"/>
                        </a:lnTo>
                        <a:lnTo>
                          <a:pt x="55" y="14"/>
                        </a:lnTo>
                        <a:lnTo>
                          <a:pt x="76" y="0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59" name="Freeform 215">
                    <a:extLst>
                      <a:ext uri="{FF2B5EF4-FFF2-40B4-BE49-F238E27FC236}">
                        <a16:creationId xmlns:a16="http://schemas.microsoft.com/office/drawing/2014/main" id="{D0BDFBD1-CC88-40B3-AB58-2CB83FF955D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14868" y="2125676"/>
                    <a:ext cx="174625" cy="125413"/>
                  </a:xfrm>
                  <a:custGeom>
                    <a:avLst/>
                    <a:gdLst/>
                    <a:ahLst/>
                    <a:cxnLst>
                      <a:cxn ang="0">
                        <a:pos x="76" y="0"/>
                      </a:cxn>
                      <a:cxn ang="0">
                        <a:pos x="110" y="14"/>
                      </a:cxn>
                      <a:cxn ang="0">
                        <a:pos x="97" y="25"/>
                      </a:cxn>
                      <a:cxn ang="0">
                        <a:pos x="88" y="35"/>
                      </a:cxn>
                      <a:cxn ang="0">
                        <a:pos x="97" y="64"/>
                      </a:cxn>
                      <a:cxn ang="0">
                        <a:pos x="63" y="64"/>
                      </a:cxn>
                      <a:cxn ang="0">
                        <a:pos x="55" y="79"/>
                      </a:cxn>
                      <a:cxn ang="0">
                        <a:pos x="33" y="64"/>
                      </a:cxn>
                      <a:cxn ang="0">
                        <a:pos x="9" y="79"/>
                      </a:cxn>
                      <a:cxn ang="0">
                        <a:pos x="0" y="50"/>
                      </a:cxn>
                      <a:cxn ang="0">
                        <a:pos x="0" y="35"/>
                      </a:cxn>
                      <a:cxn ang="0">
                        <a:pos x="0" y="14"/>
                      </a:cxn>
                      <a:cxn ang="0">
                        <a:pos x="9" y="0"/>
                      </a:cxn>
                      <a:cxn ang="0">
                        <a:pos x="21" y="14"/>
                      </a:cxn>
                      <a:cxn ang="0">
                        <a:pos x="55" y="14"/>
                      </a:cxn>
                      <a:cxn ang="0">
                        <a:pos x="76" y="0"/>
                      </a:cxn>
                    </a:cxnLst>
                    <a:rect l="0" t="0" r="r" b="b"/>
                    <a:pathLst>
                      <a:path w="110" h="79">
                        <a:moveTo>
                          <a:pt x="76" y="0"/>
                        </a:moveTo>
                        <a:lnTo>
                          <a:pt x="110" y="14"/>
                        </a:lnTo>
                        <a:lnTo>
                          <a:pt x="97" y="25"/>
                        </a:lnTo>
                        <a:lnTo>
                          <a:pt x="88" y="35"/>
                        </a:lnTo>
                        <a:lnTo>
                          <a:pt x="97" y="64"/>
                        </a:lnTo>
                        <a:lnTo>
                          <a:pt x="63" y="64"/>
                        </a:lnTo>
                        <a:lnTo>
                          <a:pt x="55" y="79"/>
                        </a:lnTo>
                        <a:lnTo>
                          <a:pt x="33" y="64"/>
                        </a:lnTo>
                        <a:lnTo>
                          <a:pt x="9" y="79"/>
                        </a:lnTo>
                        <a:lnTo>
                          <a:pt x="0" y="50"/>
                        </a:lnTo>
                        <a:lnTo>
                          <a:pt x="0" y="35"/>
                        </a:lnTo>
                        <a:lnTo>
                          <a:pt x="0" y="14"/>
                        </a:lnTo>
                        <a:lnTo>
                          <a:pt x="9" y="0"/>
                        </a:lnTo>
                        <a:lnTo>
                          <a:pt x="21" y="14"/>
                        </a:lnTo>
                        <a:lnTo>
                          <a:pt x="55" y="14"/>
                        </a:lnTo>
                        <a:lnTo>
                          <a:pt x="76" y="0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60" name="Freeform 216">
                    <a:extLst>
                      <a:ext uri="{FF2B5EF4-FFF2-40B4-BE49-F238E27FC236}">
                        <a16:creationId xmlns:a16="http://schemas.microsoft.com/office/drawing/2014/main" id="{06CD23FE-E2DC-408A-BB88-9A635CBD753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59305" y="2232039"/>
                    <a:ext cx="155575" cy="165101"/>
                  </a:xfrm>
                  <a:custGeom>
                    <a:avLst/>
                    <a:gdLst/>
                    <a:ahLst/>
                    <a:cxnLst>
                      <a:cxn ang="0">
                        <a:pos x="98" y="0"/>
                      </a:cxn>
                      <a:cxn ang="0">
                        <a:pos x="98" y="24"/>
                      </a:cxn>
                      <a:cxn ang="0">
                        <a:pos x="89" y="24"/>
                      </a:cxn>
                      <a:cxn ang="0">
                        <a:pos x="67" y="14"/>
                      </a:cxn>
                      <a:cxn ang="0">
                        <a:pos x="55" y="24"/>
                      </a:cxn>
                      <a:cxn ang="0">
                        <a:pos x="55" y="39"/>
                      </a:cxn>
                      <a:cxn ang="0">
                        <a:pos x="42" y="24"/>
                      </a:cxn>
                      <a:cxn ang="0">
                        <a:pos x="42" y="39"/>
                      </a:cxn>
                      <a:cxn ang="0">
                        <a:pos x="55" y="60"/>
                      </a:cxn>
                      <a:cxn ang="0">
                        <a:pos x="77" y="89"/>
                      </a:cxn>
                      <a:cxn ang="0">
                        <a:pos x="67" y="89"/>
                      </a:cxn>
                      <a:cxn ang="0">
                        <a:pos x="67" y="104"/>
                      </a:cxn>
                      <a:cxn ang="0">
                        <a:pos x="42" y="75"/>
                      </a:cxn>
                      <a:cxn ang="0">
                        <a:pos x="21" y="75"/>
                      </a:cxn>
                      <a:cxn ang="0">
                        <a:pos x="0" y="50"/>
                      </a:cxn>
                      <a:cxn ang="0">
                        <a:pos x="12" y="24"/>
                      </a:cxn>
                      <a:cxn ang="0">
                        <a:pos x="42" y="14"/>
                      </a:cxn>
                      <a:cxn ang="0">
                        <a:pos x="67" y="0"/>
                      </a:cxn>
                      <a:cxn ang="0">
                        <a:pos x="89" y="14"/>
                      </a:cxn>
                      <a:cxn ang="0">
                        <a:pos x="98" y="0"/>
                      </a:cxn>
                    </a:cxnLst>
                    <a:rect l="0" t="0" r="r" b="b"/>
                    <a:pathLst>
                      <a:path w="98" h="104">
                        <a:moveTo>
                          <a:pt x="98" y="0"/>
                        </a:moveTo>
                        <a:lnTo>
                          <a:pt x="98" y="24"/>
                        </a:lnTo>
                        <a:lnTo>
                          <a:pt x="89" y="24"/>
                        </a:lnTo>
                        <a:lnTo>
                          <a:pt x="67" y="14"/>
                        </a:lnTo>
                        <a:lnTo>
                          <a:pt x="55" y="24"/>
                        </a:lnTo>
                        <a:lnTo>
                          <a:pt x="55" y="39"/>
                        </a:lnTo>
                        <a:lnTo>
                          <a:pt x="42" y="24"/>
                        </a:lnTo>
                        <a:lnTo>
                          <a:pt x="42" y="39"/>
                        </a:lnTo>
                        <a:lnTo>
                          <a:pt x="55" y="60"/>
                        </a:lnTo>
                        <a:lnTo>
                          <a:pt x="77" y="89"/>
                        </a:lnTo>
                        <a:lnTo>
                          <a:pt x="67" y="89"/>
                        </a:lnTo>
                        <a:lnTo>
                          <a:pt x="67" y="104"/>
                        </a:lnTo>
                        <a:lnTo>
                          <a:pt x="42" y="75"/>
                        </a:lnTo>
                        <a:lnTo>
                          <a:pt x="21" y="75"/>
                        </a:lnTo>
                        <a:lnTo>
                          <a:pt x="0" y="50"/>
                        </a:lnTo>
                        <a:lnTo>
                          <a:pt x="12" y="24"/>
                        </a:lnTo>
                        <a:lnTo>
                          <a:pt x="42" y="14"/>
                        </a:lnTo>
                        <a:lnTo>
                          <a:pt x="67" y="0"/>
                        </a:lnTo>
                        <a:lnTo>
                          <a:pt x="89" y="14"/>
                        </a:lnTo>
                        <a:lnTo>
                          <a:pt x="98" y="0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61" name="Freeform 217">
                    <a:extLst>
                      <a:ext uri="{FF2B5EF4-FFF2-40B4-BE49-F238E27FC236}">
                        <a16:creationId xmlns:a16="http://schemas.microsoft.com/office/drawing/2014/main" id="{1E50C84B-C130-4DA5-92C6-C909321A83C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59305" y="2232039"/>
                    <a:ext cx="155575" cy="165101"/>
                  </a:xfrm>
                  <a:custGeom>
                    <a:avLst/>
                    <a:gdLst/>
                    <a:ahLst/>
                    <a:cxnLst>
                      <a:cxn ang="0">
                        <a:pos x="98" y="0"/>
                      </a:cxn>
                      <a:cxn ang="0">
                        <a:pos x="98" y="24"/>
                      </a:cxn>
                      <a:cxn ang="0">
                        <a:pos x="89" y="24"/>
                      </a:cxn>
                      <a:cxn ang="0">
                        <a:pos x="67" y="14"/>
                      </a:cxn>
                      <a:cxn ang="0">
                        <a:pos x="55" y="24"/>
                      </a:cxn>
                      <a:cxn ang="0">
                        <a:pos x="55" y="39"/>
                      </a:cxn>
                      <a:cxn ang="0">
                        <a:pos x="42" y="24"/>
                      </a:cxn>
                      <a:cxn ang="0">
                        <a:pos x="42" y="39"/>
                      </a:cxn>
                      <a:cxn ang="0">
                        <a:pos x="55" y="60"/>
                      </a:cxn>
                      <a:cxn ang="0">
                        <a:pos x="77" y="89"/>
                      </a:cxn>
                      <a:cxn ang="0">
                        <a:pos x="67" y="89"/>
                      </a:cxn>
                      <a:cxn ang="0">
                        <a:pos x="67" y="104"/>
                      </a:cxn>
                      <a:cxn ang="0">
                        <a:pos x="42" y="75"/>
                      </a:cxn>
                      <a:cxn ang="0">
                        <a:pos x="21" y="75"/>
                      </a:cxn>
                      <a:cxn ang="0">
                        <a:pos x="0" y="50"/>
                      </a:cxn>
                      <a:cxn ang="0">
                        <a:pos x="12" y="24"/>
                      </a:cxn>
                      <a:cxn ang="0">
                        <a:pos x="42" y="14"/>
                      </a:cxn>
                      <a:cxn ang="0">
                        <a:pos x="67" y="0"/>
                      </a:cxn>
                      <a:cxn ang="0">
                        <a:pos x="89" y="14"/>
                      </a:cxn>
                      <a:cxn ang="0">
                        <a:pos x="98" y="0"/>
                      </a:cxn>
                    </a:cxnLst>
                    <a:rect l="0" t="0" r="r" b="b"/>
                    <a:pathLst>
                      <a:path w="98" h="104">
                        <a:moveTo>
                          <a:pt x="98" y="0"/>
                        </a:moveTo>
                        <a:lnTo>
                          <a:pt x="98" y="24"/>
                        </a:lnTo>
                        <a:lnTo>
                          <a:pt x="89" y="24"/>
                        </a:lnTo>
                        <a:lnTo>
                          <a:pt x="67" y="14"/>
                        </a:lnTo>
                        <a:lnTo>
                          <a:pt x="55" y="24"/>
                        </a:lnTo>
                        <a:lnTo>
                          <a:pt x="55" y="39"/>
                        </a:lnTo>
                        <a:lnTo>
                          <a:pt x="42" y="24"/>
                        </a:lnTo>
                        <a:lnTo>
                          <a:pt x="42" y="39"/>
                        </a:lnTo>
                        <a:lnTo>
                          <a:pt x="55" y="60"/>
                        </a:lnTo>
                        <a:lnTo>
                          <a:pt x="77" y="89"/>
                        </a:lnTo>
                        <a:lnTo>
                          <a:pt x="67" y="89"/>
                        </a:lnTo>
                        <a:lnTo>
                          <a:pt x="67" y="104"/>
                        </a:lnTo>
                        <a:lnTo>
                          <a:pt x="42" y="75"/>
                        </a:lnTo>
                        <a:lnTo>
                          <a:pt x="21" y="75"/>
                        </a:lnTo>
                        <a:lnTo>
                          <a:pt x="0" y="50"/>
                        </a:lnTo>
                        <a:lnTo>
                          <a:pt x="12" y="24"/>
                        </a:lnTo>
                        <a:lnTo>
                          <a:pt x="42" y="14"/>
                        </a:lnTo>
                        <a:lnTo>
                          <a:pt x="67" y="0"/>
                        </a:lnTo>
                        <a:lnTo>
                          <a:pt x="89" y="14"/>
                        </a:lnTo>
                        <a:lnTo>
                          <a:pt x="98" y="0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62" name="Freeform 218">
                    <a:extLst>
                      <a:ext uri="{FF2B5EF4-FFF2-40B4-BE49-F238E27FC236}">
                        <a16:creationId xmlns:a16="http://schemas.microsoft.com/office/drawing/2014/main" id="{6C3A503B-9332-4795-8C89-F2B60760A15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45018" y="1981213"/>
                    <a:ext cx="258763" cy="168276"/>
                  </a:xfrm>
                  <a:custGeom>
                    <a:avLst/>
                    <a:gdLst/>
                    <a:ahLst/>
                    <a:cxnLst>
                      <a:cxn ang="0">
                        <a:pos x="141" y="62"/>
                      </a:cxn>
                      <a:cxn ang="0">
                        <a:pos x="131" y="25"/>
                      </a:cxn>
                      <a:cxn ang="0">
                        <a:pos x="106" y="0"/>
                      </a:cxn>
                      <a:cxn ang="0">
                        <a:pos x="76" y="14"/>
                      </a:cxn>
                      <a:cxn ang="0">
                        <a:pos x="42" y="0"/>
                      </a:cxn>
                      <a:cxn ang="0">
                        <a:pos x="31" y="14"/>
                      </a:cxn>
                      <a:cxn ang="0">
                        <a:pos x="21" y="40"/>
                      </a:cxn>
                      <a:cxn ang="0">
                        <a:pos x="9" y="50"/>
                      </a:cxn>
                      <a:cxn ang="0">
                        <a:pos x="0" y="50"/>
                      </a:cxn>
                      <a:cxn ang="0">
                        <a:pos x="31" y="81"/>
                      </a:cxn>
                      <a:cxn ang="0">
                        <a:pos x="42" y="81"/>
                      </a:cxn>
                      <a:cxn ang="0">
                        <a:pos x="51" y="91"/>
                      </a:cxn>
                      <a:cxn ang="0">
                        <a:pos x="64" y="106"/>
                      </a:cxn>
                      <a:cxn ang="0">
                        <a:pos x="98" y="106"/>
                      </a:cxn>
                      <a:cxn ang="0">
                        <a:pos x="119" y="91"/>
                      </a:cxn>
                      <a:cxn ang="0">
                        <a:pos x="153" y="106"/>
                      </a:cxn>
                      <a:cxn ang="0">
                        <a:pos x="141" y="91"/>
                      </a:cxn>
                      <a:cxn ang="0">
                        <a:pos x="163" y="81"/>
                      </a:cxn>
                      <a:cxn ang="0">
                        <a:pos x="163" y="62"/>
                      </a:cxn>
                      <a:cxn ang="0">
                        <a:pos x="141" y="62"/>
                      </a:cxn>
                    </a:cxnLst>
                    <a:rect l="0" t="0" r="r" b="b"/>
                    <a:pathLst>
                      <a:path w="163" h="106">
                        <a:moveTo>
                          <a:pt x="141" y="62"/>
                        </a:moveTo>
                        <a:lnTo>
                          <a:pt x="131" y="25"/>
                        </a:lnTo>
                        <a:lnTo>
                          <a:pt x="106" y="0"/>
                        </a:lnTo>
                        <a:lnTo>
                          <a:pt x="76" y="14"/>
                        </a:lnTo>
                        <a:lnTo>
                          <a:pt x="42" y="0"/>
                        </a:lnTo>
                        <a:lnTo>
                          <a:pt x="31" y="14"/>
                        </a:lnTo>
                        <a:lnTo>
                          <a:pt x="21" y="40"/>
                        </a:lnTo>
                        <a:lnTo>
                          <a:pt x="9" y="50"/>
                        </a:lnTo>
                        <a:lnTo>
                          <a:pt x="0" y="50"/>
                        </a:lnTo>
                        <a:lnTo>
                          <a:pt x="31" y="81"/>
                        </a:lnTo>
                        <a:lnTo>
                          <a:pt x="42" y="81"/>
                        </a:lnTo>
                        <a:lnTo>
                          <a:pt x="51" y="91"/>
                        </a:lnTo>
                        <a:lnTo>
                          <a:pt x="64" y="106"/>
                        </a:lnTo>
                        <a:lnTo>
                          <a:pt x="98" y="106"/>
                        </a:lnTo>
                        <a:lnTo>
                          <a:pt x="119" y="91"/>
                        </a:lnTo>
                        <a:lnTo>
                          <a:pt x="153" y="106"/>
                        </a:lnTo>
                        <a:lnTo>
                          <a:pt x="141" y="91"/>
                        </a:lnTo>
                        <a:lnTo>
                          <a:pt x="163" y="81"/>
                        </a:lnTo>
                        <a:lnTo>
                          <a:pt x="163" y="62"/>
                        </a:lnTo>
                        <a:lnTo>
                          <a:pt x="141" y="62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63" name="Freeform 219">
                    <a:extLst>
                      <a:ext uri="{FF2B5EF4-FFF2-40B4-BE49-F238E27FC236}">
                        <a16:creationId xmlns:a16="http://schemas.microsoft.com/office/drawing/2014/main" id="{2628EBCE-4A99-41FF-AF3D-81251CB749B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45018" y="1981213"/>
                    <a:ext cx="258763" cy="168276"/>
                  </a:xfrm>
                  <a:custGeom>
                    <a:avLst/>
                    <a:gdLst/>
                    <a:ahLst/>
                    <a:cxnLst>
                      <a:cxn ang="0">
                        <a:pos x="141" y="62"/>
                      </a:cxn>
                      <a:cxn ang="0">
                        <a:pos x="131" y="25"/>
                      </a:cxn>
                      <a:cxn ang="0">
                        <a:pos x="106" y="0"/>
                      </a:cxn>
                      <a:cxn ang="0">
                        <a:pos x="76" y="14"/>
                      </a:cxn>
                      <a:cxn ang="0">
                        <a:pos x="42" y="0"/>
                      </a:cxn>
                      <a:cxn ang="0">
                        <a:pos x="31" y="14"/>
                      </a:cxn>
                      <a:cxn ang="0">
                        <a:pos x="21" y="40"/>
                      </a:cxn>
                      <a:cxn ang="0">
                        <a:pos x="9" y="50"/>
                      </a:cxn>
                      <a:cxn ang="0">
                        <a:pos x="0" y="50"/>
                      </a:cxn>
                      <a:cxn ang="0">
                        <a:pos x="31" y="81"/>
                      </a:cxn>
                      <a:cxn ang="0">
                        <a:pos x="42" y="81"/>
                      </a:cxn>
                      <a:cxn ang="0">
                        <a:pos x="51" y="91"/>
                      </a:cxn>
                      <a:cxn ang="0">
                        <a:pos x="64" y="106"/>
                      </a:cxn>
                      <a:cxn ang="0">
                        <a:pos x="98" y="106"/>
                      </a:cxn>
                      <a:cxn ang="0">
                        <a:pos x="119" y="91"/>
                      </a:cxn>
                      <a:cxn ang="0">
                        <a:pos x="153" y="106"/>
                      </a:cxn>
                      <a:cxn ang="0">
                        <a:pos x="141" y="91"/>
                      </a:cxn>
                      <a:cxn ang="0">
                        <a:pos x="163" y="81"/>
                      </a:cxn>
                      <a:cxn ang="0">
                        <a:pos x="163" y="62"/>
                      </a:cxn>
                      <a:cxn ang="0">
                        <a:pos x="141" y="62"/>
                      </a:cxn>
                    </a:cxnLst>
                    <a:rect l="0" t="0" r="r" b="b"/>
                    <a:pathLst>
                      <a:path w="163" h="106">
                        <a:moveTo>
                          <a:pt x="141" y="62"/>
                        </a:moveTo>
                        <a:lnTo>
                          <a:pt x="131" y="25"/>
                        </a:lnTo>
                        <a:lnTo>
                          <a:pt x="106" y="0"/>
                        </a:lnTo>
                        <a:lnTo>
                          <a:pt x="76" y="14"/>
                        </a:lnTo>
                        <a:lnTo>
                          <a:pt x="42" y="0"/>
                        </a:lnTo>
                        <a:lnTo>
                          <a:pt x="31" y="14"/>
                        </a:lnTo>
                        <a:lnTo>
                          <a:pt x="21" y="40"/>
                        </a:lnTo>
                        <a:lnTo>
                          <a:pt x="9" y="50"/>
                        </a:lnTo>
                        <a:lnTo>
                          <a:pt x="0" y="50"/>
                        </a:lnTo>
                        <a:lnTo>
                          <a:pt x="31" y="81"/>
                        </a:lnTo>
                        <a:lnTo>
                          <a:pt x="42" y="81"/>
                        </a:lnTo>
                        <a:lnTo>
                          <a:pt x="51" y="91"/>
                        </a:lnTo>
                        <a:lnTo>
                          <a:pt x="64" y="106"/>
                        </a:lnTo>
                        <a:lnTo>
                          <a:pt x="98" y="106"/>
                        </a:lnTo>
                        <a:lnTo>
                          <a:pt x="119" y="91"/>
                        </a:lnTo>
                        <a:lnTo>
                          <a:pt x="153" y="106"/>
                        </a:lnTo>
                        <a:lnTo>
                          <a:pt x="141" y="91"/>
                        </a:lnTo>
                        <a:lnTo>
                          <a:pt x="163" y="81"/>
                        </a:lnTo>
                        <a:lnTo>
                          <a:pt x="163" y="62"/>
                        </a:lnTo>
                        <a:lnTo>
                          <a:pt x="141" y="62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64" name="Freeform 220">
                    <a:extLst>
                      <a:ext uri="{FF2B5EF4-FFF2-40B4-BE49-F238E27FC236}">
                        <a16:creationId xmlns:a16="http://schemas.microsoft.com/office/drawing/2014/main" id="{BC573216-21F5-49FD-A3E1-58A5B038964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86267" y="2022488"/>
                    <a:ext cx="71438" cy="57150"/>
                  </a:xfrm>
                  <a:custGeom>
                    <a:avLst/>
                    <a:gdLst/>
                    <a:ahLst/>
                    <a:cxnLst>
                      <a:cxn ang="0">
                        <a:pos x="0" y="36"/>
                      </a:cxn>
                      <a:cxn ang="0">
                        <a:pos x="9" y="24"/>
                      </a:cxn>
                      <a:cxn ang="0">
                        <a:pos x="20" y="36"/>
                      </a:cxn>
                      <a:cxn ang="0">
                        <a:pos x="20" y="24"/>
                      </a:cxn>
                      <a:cxn ang="0">
                        <a:pos x="45" y="14"/>
                      </a:cxn>
                      <a:cxn ang="0">
                        <a:pos x="32" y="0"/>
                      </a:cxn>
                      <a:cxn ang="0">
                        <a:pos x="0" y="14"/>
                      </a:cxn>
                      <a:cxn ang="0">
                        <a:pos x="0" y="24"/>
                      </a:cxn>
                      <a:cxn ang="0">
                        <a:pos x="0" y="36"/>
                      </a:cxn>
                    </a:cxnLst>
                    <a:rect l="0" t="0" r="r" b="b"/>
                    <a:pathLst>
                      <a:path w="45" h="36">
                        <a:moveTo>
                          <a:pt x="0" y="36"/>
                        </a:moveTo>
                        <a:lnTo>
                          <a:pt x="9" y="24"/>
                        </a:lnTo>
                        <a:lnTo>
                          <a:pt x="20" y="36"/>
                        </a:lnTo>
                        <a:lnTo>
                          <a:pt x="20" y="24"/>
                        </a:lnTo>
                        <a:lnTo>
                          <a:pt x="45" y="14"/>
                        </a:lnTo>
                        <a:lnTo>
                          <a:pt x="32" y="0"/>
                        </a:lnTo>
                        <a:lnTo>
                          <a:pt x="0" y="14"/>
                        </a:lnTo>
                        <a:lnTo>
                          <a:pt x="0" y="24"/>
                        </a:lnTo>
                        <a:lnTo>
                          <a:pt x="0" y="36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65" name="Freeform 221">
                    <a:extLst>
                      <a:ext uri="{FF2B5EF4-FFF2-40B4-BE49-F238E27FC236}">
                        <a16:creationId xmlns:a16="http://schemas.microsoft.com/office/drawing/2014/main" id="{CDBF5836-27BE-437A-BD69-1359DBF5C8C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86267" y="2022488"/>
                    <a:ext cx="71438" cy="57150"/>
                  </a:xfrm>
                  <a:custGeom>
                    <a:avLst/>
                    <a:gdLst/>
                    <a:ahLst/>
                    <a:cxnLst>
                      <a:cxn ang="0">
                        <a:pos x="0" y="36"/>
                      </a:cxn>
                      <a:cxn ang="0">
                        <a:pos x="9" y="24"/>
                      </a:cxn>
                      <a:cxn ang="0">
                        <a:pos x="20" y="36"/>
                      </a:cxn>
                      <a:cxn ang="0">
                        <a:pos x="20" y="24"/>
                      </a:cxn>
                      <a:cxn ang="0">
                        <a:pos x="45" y="14"/>
                      </a:cxn>
                      <a:cxn ang="0">
                        <a:pos x="32" y="0"/>
                      </a:cxn>
                      <a:cxn ang="0">
                        <a:pos x="0" y="14"/>
                      </a:cxn>
                      <a:cxn ang="0">
                        <a:pos x="0" y="24"/>
                      </a:cxn>
                      <a:cxn ang="0">
                        <a:pos x="0" y="36"/>
                      </a:cxn>
                    </a:cxnLst>
                    <a:rect l="0" t="0" r="r" b="b"/>
                    <a:pathLst>
                      <a:path w="45" h="36">
                        <a:moveTo>
                          <a:pt x="0" y="36"/>
                        </a:moveTo>
                        <a:lnTo>
                          <a:pt x="9" y="24"/>
                        </a:lnTo>
                        <a:lnTo>
                          <a:pt x="20" y="36"/>
                        </a:lnTo>
                        <a:lnTo>
                          <a:pt x="20" y="24"/>
                        </a:lnTo>
                        <a:lnTo>
                          <a:pt x="45" y="14"/>
                        </a:lnTo>
                        <a:lnTo>
                          <a:pt x="32" y="0"/>
                        </a:lnTo>
                        <a:lnTo>
                          <a:pt x="0" y="14"/>
                        </a:lnTo>
                        <a:lnTo>
                          <a:pt x="0" y="24"/>
                        </a:lnTo>
                        <a:lnTo>
                          <a:pt x="0" y="36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66" name="Freeform 222">
                    <a:extLst>
                      <a:ext uri="{FF2B5EF4-FFF2-40B4-BE49-F238E27FC236}">
                        <a16:creationId xmlns:a16="http://schemas.microsoft.com/office/drawing/2014/main" id="{64C401D5-2457-4B20-936A-808B8BF52E8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86267" y="2046301"/>
                    <a:ext cx="134938" cy="136526"/>
                  </a:xfrm>
                  <a:custGeom>
                    <a:avLst/>
                    <a:gdLst/>
                    <a:ahLst/>
                    <a:cxnLst>
                      <a:cxn ang="0">
                        <a:pos x="76" y="11"/>
                      </a:cxn>
                      <a:cxn ang="0">
                        <a:pos x="85" y="21"/>
                      </a:cxn>
                      <a:cxn ang="0">
                        <a:pos x="85" y="39"/>
                      </a:cxn>
                      <a:cxn ang="0">
                        <a:pos x="76" y="39"/>
                      </a:cxn>
                      <a:cxn ang="0">
                        <a:pos x="45" y="21"/>
                      </a:cxn>
                      <a:cxn ang="0">
                        <a:pos x="33" y="39"/>
                      </a:cxn>
                      <a:cxn ang="0">
                        <a:pos x="45" y="50"/>
                      </a:cxn>
                      <a:cxn ang="0">
                        <a:pos x="76" y="86"/>
                      </a:cxn>
                      <a:cxn ang="0">
                        <a:pos x="20" y="64"/>
                      </a:cxn>
                      <a:cxn ang="0">
                        <a:pos x="20" y="39"/>
                      </a:cxn>
                      <a:cxn ang="0">
                        <a:pos x="9" y="21"/>
                      </a:cxn>
                      <a:cxn ang="0">
                        <a:pos x="0" y="39"/>
                      </a:cxn>
                      <a:cxn ang="0">
                        <a:pos x="0" y="21"/>
                      </a:cxn>
                      <a:cxn ang="0">
                        <a:pos x="9" y="11"/>
                      </a:cxn>
                      <a:cxn ang="0">
                        <a:pos x="20" y="21"/>
                      </a:cxn>
                      <a:cxn ang="0">
                        <a:pos x="20" y="11"/>
                      </a:cxn>
                      <a:cxn ang="0">
                        <a:pos x="45" y="0"/>
                      </a:cxn>
                      <a:cxn ang="0">
                        <a:pos x="64" y="11"/>
                      </a:cxn>
                      <a:cxn ang="0">
                        <a:pos x="76" y="11"/>
                      </a:cxn>
                    </a:cxnLst>
                    <a:rect l="0" t="0" r="r" b="b"/>
                    <a:pathLst>
                      <a:path w="85" h="86">
                        <a:moveTo>
                          <a:pt x="76" y="11"/>
                        </a:moveTo>
                        <a:lnTo>
                          <a:pt x="85" y="21"/>
                        </a:lnTo>
                        <a:lnTo>
                          <a:pt x="85" y="39"/>
                        </a:lnTo>
                        <a:lnTo>
                          <a:pt x="76" y="39"/>
                        </a:lnTo>
                        <a:lnTo>
                          <a:pt x="45" y="21"/>
                        </a:lnTo>
                        <a:lnTo>
                          <a:pt x="33" y="39"/>
                        </a:lnTo>
                        <a:lnTo>
                          <a:pt x="45" y="50"/>
                        </a:lnTo>
                        <a:lnTo>
                          <a:pt x="76" y="86"/>
                        </a:lnTo>
                        <a:lnTo>
                          <a:pt x="20" y="64"/>
                        </a:lnTo>
                        <a:lnTo>
                          <a:pt x="20" y="39"/>
                        </a:lnTo>
                        <a:lnTo>
                          <a:pt x="9" y="21"/>
                        </a:lnTo>
                        <a:lnTo>
                          <a:pt x="0" y="39"/>
                        </a:lnTo>
                        <a:lnTo>
                          <a:pt x="0" y="21"/>
                        </a:lnTo>
                        <a:lnTo>
                          <a:pt x="9" y="11"/>
                        </a:lnTo>
                        <a:lnTo>
                          <a:pt x="20" y="21"/>
                        </a:lnTo>
                        <a:lnTo>
                          <a:pt x="20" y="11"/>
                        </a:lnTo>
                        <a:lnTo>
                          <a:pt x="45" y="0"/>
                        </a:lnTo>
                        <a:lnTo>
                          <a:pt x="64" y="11"/>
                        </a:lnTo>
                        <a:lnTo>
                          <a:pt x="76" y="11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67" name="Freeform 223">
                    <a:extLst>
                      <a:ext uri="{FF2B5EF4-FFF2-40B4-BE49-F238E27FC236}">
                        <a16:creationId xmlns:a16="http://schemas.microsoft.com/office/drawing/2014/main" id="{BDCE4003-13D5-49B0-AE2D-D499DD8F46A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86267" y="2046301"/>
                    <a:ext cx="134938" cy="136526"/>
                  </a:xfrm>
                  <a:custGeom>
                    <a:avLst/>
                    <a:gdLst/>
                    <a:ahLst/>
                    <a:cxnLst>
                      <a:cxn ang="0">
                        <a:pos x="76" y="11"/>
                      </a:cxn>
                      <a:cxn ang="0">
                        <a:pos x="85" y="21"/>
                      </a:cxn>
                      <a:cxn ang="0">
                        <a:pos x="85" y="39"/>
                      </a:cxn>
                      <a:cxn ang="0">
                        <a:pos x="76" y="39"/>
                      </a:cxn>
                      <a:cxn ang="0">
                        <a:pos x="45" y="21"/>
                      </a:cxn>
                      <a:cxn ang="0">
                        <a:pos x="33" y="39"/>
                      </a:cxn>
                      <a:cxn ang="0">
                        <a:pos x="45" y="50"/>
                      </a:cxn>
                      <a:cxn ang="0">
                        <a:pos x="76" y="86"/>
                      </a:cxn>
                      <a:cxn ang="0">
                        <a:pos x="20" y="64"/>
                      </a:cxn>
                      <a:cxn ang="0">
                        <a:pos x="20" y="39"/>
                      </a:cxn>
                      <a:cxn ang="0">
                        <a:pos x="9" y="21"/>
                      </a:cxn>
                      <a:cxn ang="0">
                        <a:pos x="0" y="39"/>
                      </a:cxn>
                      <a:cxn ang="0">
                        <a:pos x="0" y="21"/>
                      </a:cxn>
                      <a:cxn ang="0">
                        <a:pos x="9" y="11"/>
                      </a:cxn>
                      <a:cxn ang="0">
                        <a:pos x="20" y="21"/>
                      </a:cxn>
                      <a:cxn ang="0">
                        <a:pos x="20" y="11"/>
                      </a:cxn>
                      <a:cxn ang="0">
                        <a:pos x="45" y="0"/>
                      </a:cxn>
                      <a:cxn ang="0">
                        <a:pos x="64" y="11"/>
                      </a:cxn>
                      <a:cxn ang="0">
                        <a:pos x="76" y="11"/>
                      </a:cxn>
                    </a:cxnLst>
                    <a:rect l="0" t="0" r="r" b="b"/>
                    <a:pathLst>
                      <a:path w="85" h="86">
                        <a:moveTo>
                          <a:pt x="76" y="11"/>
                        </a:moveTo>
                        <a:lnTo>
                          <a:pt x="85" y="21"/>
                        </a:lnTo>
                        <a:lnTo>
                          <a:pt x="85" y="39"/>
                        </a:lnTo>
                        <a:lnTo>
                          <a:pt x="76" y="39"/>
                        </a:lnTo>
                        <a:lnTo>
                          <a:pt x="45" y="21"/>
                        </a:lnTo>
                        <a:lnTo>
                          <a:pt x="33" y="39"/>
                        </a:lnTo>
                        <a:lnTo>
                          <a:pt x="45" y="50"/>
                        </a:lnTo>
                        <a:lnTo>
                          <a:pt x="76" y="86"/>
                        </a:lnTo>
                        <a:lnTo>
                          <a:pt x="20" y="64"/>
                        </a:lnTo>
                        <a:lnTo>
                          <a:pt x="20" y="39"/>
                        </a:lnTo>
                        <a:lnTo>
                          <a:pt x="9" y="21"/>
                        </a:lnTo>
                        <a:lnTo>
                          <a:pt x="0" y="39"/>
                        </a:lnTo>
                        <a:lnTo>
                          <a:pt x="0" y="21"/>
                        </a:lnTo>
                        <a:lnTo>
                          <a:pt x="9" y="11"/>
                        </a:lnTo>
                        <a:lnTo>
                          <a:pt x="20" y="21"/>
                        </a:lnTo>
                        <a:lnTo>
                          <a:pt x="20" y="11"/>
                        </a:lnTo>
                        <a:lnTo>
                          <a:pt x="45" y="0"/>
                        </a:lnTo>
                        <a:lnTo>
                          <a:pt x="64" y="11"/>
                        </a:lnTo>
                        <a:lnTo>
                          <a:pt x="76" y="11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68" name="Freeform 224">
                    <a:extLst>
                      <a:ext uri="{FF2B5EF4-FFF2-40B4-BE49-F238E27FC236}">
                        <a16:creationId xmlns:a16="http://schemas.microsoft.com/office/drawing/2014/main" id="{D51AFB1B-D0EE-4B47-A4E8-087277A3769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438655" y="2081226"/>
                    <a:ext cx="106363" cy="101601"/>
                  </a:xfrm>
                  <a:custGeom>
                    <a:avLst/>
                    <a:gdLst/>
                    <a:ahLst/>
                    <a:cxnLst>
                      <a:cxn ang="0">
                        <a:pos x="51" y="18"/>
                      </a:cxn>
                      <a:cxn ang="0">
                        <a:pos x="43" y="18"/>
                      </a:cxn>
                      <a:cxn ang="0">
                        <a:pos x="12" y="0"/>
                      </a:cxn>
                      <a:cxn ang="0">
                        <a:pos x="0" y="18"/>
                      </a:cxn>
                      <a:cxn ang="0">
                        <a:pos x="12" y="28"/>
                      </a:cxn>
                      <a:cxn ang="0">
                        <a:pos x="43" y="64"/>
                      </a:cxn>
                      <a:cxn ang="0">
                        <a:pos x="43" y="53"/>
                      </a:cxn>
                      <a:cxn ang="0">
                        <a:pos x="51" y="42"/>
                      </a:cxn>
                      <a:cxn ang="0">
                        <a:pos x="67" y="42"/>
                      </a:cxn>
                      <a:cxn ang="0">
                        <a:pos x="51" y="28"/>
                      </a:cxn>
                      <a:cxn ang="0">
                        <a:pos x="51" y="18"/>
                      </a:cxn>
                    </a:cxnLst>
                    <a:rect l="0" t="0" r="r" b="b"/>
                    <a:pathLst>
                      <a:path w="67" h="64">
                        <a:moveTo>
                          <a:pt x="51" y="18"/>
                        </a:moveTo>
                        <a:lnTo>
                          <a:pt x="43" y="18"/>
                        </a:lnTo>
                        <a:lnTo>
                          <a:pt x="12" y="0"/>
                        </a:lnTo>
                        <a:lnTo>
                          <a:pt x="0" y="18"/>
                        </a:lnTo>
                        <a:lnTo>
                          <a:pt x="12" y="28"/>
                        </a:lnTo>
                        <a:lnTo>
                          <a:pt x="43" y="64"/>
                        </a:lnTo>
                        <a:lnTo>
                          <a:pt x="43" y="53"/>
                        </a:lnTo>
                        <a:lnTo>
                          <a:pt x="51" y="42"/>
                        </a:lnTo>
                        <a:lnTo>
                          <a:pt x="67" y="42"/>
                        </a:lnTo>
                        <a:lnTo>
                          <a:pt x="51" y="28"/>
                        </a:lnTo>
                        <a:lnTo>
                          <a:pt x="51" y="18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69" name="Freeform 225">
                    <a:extLst>
                      <a:ext uri="{FF2B5EF4-FFF2-40B4-BE49-F238E27FC236}">
                        <a16:creationId xmlns:a16="http://schemas.microsoft.com/office/drawing/2014/main" id="{7220FAC7-69C3-4500-A6D8-D3C053C47E2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438655" y="2081226"/>
                    <a:ext cx="106363" cy="101601"/>
                  </a:xfrm>
                  <a:custGeom>
                    <a:avLst/>
                    <a:gdLst/>
                    <a:ahLst/>
                    <a:cxnLst>
                      <a:cxn ang="0">
                        <a:pos x="51" y="18"/>
                      </a:cxn>
                      <a:cxn ang="0">
                        <a:pos x="43" y="18"/>
                      </a:cxn>
                      <a:cxn ang="0">
                        <a:pos x="12" y="0"/>
                      </a:cxn>
                      <a:cxn ang="0">
                        <a:pos x="0" y="18"/>
                      </a:cxn>
                      <a:cxn ang="0">
                        <a:pos x="12" y="28"/>
                      </a:cxn>
                      <a:cxn ang="0">
                        <a:pos x="43" y="64"/>
                      </a:cxn>
                      <a:cxn ang="0">
                        <a:pos x="43" y="53"/>
                      </a:cxn>
                      <a:cxn ang="0">
                        <a:pos x="51" y="42"/>
                      </a:cxn>
                      <a:cxn ang="0">
                        <a:pos x="67" y="42"/>
                      </a:cxn>
                      <a:cxn ang="0">
                        <a:pos x="51" y="28"/>
                      </a:cxn>
                      <a:cxn ang="0">
                        <a:pos x="51" y="18"/>
                      </a:cxn>
                    </a:cxnLst>
                    <a:rect l="0" t="0" r="r" b="b"/>
                    <a:pathLst>
                      <a:path w="67" h="64">
                        <a:moveTo>
                          <a:pt x="51" y="18"/>
                        </a:moveTo>
                        <a:lnTo>
                          <a:pt x="43" y="18"/>
                        </a:lnTo>
                        <a:lnTo>
                          <a:pt x="12" y="0"/>
                        </a:lnTo>
                        <a:lnTo>
                          <a:pt x="0" y="18"/>
                        </a:lnTo>
                        <a:lnTo>
                          <a:pt x="12" y="28"/>
                        </a:lnTo>
                        <a:lnTo>
                          <a:pt x="43" y="64"/>
                        </a:lnTo>
                        <a:lnTo>
                          <a:pt x="43" y="53"/>
                        </a:lnTo>
                        <a:lnTo>
                          <a:pt x="51" y="42"/>
                        </a:lnTo>
                        <a:lnTo>
                          <a:pt x="67" y="42"/>
                        </a:lnTo>
                        <a:lnTo>
                          <a:pt x="51" y="28"/>
                        </a:lnTo>
                        <a:lnTo>
                          <a:pt x="51" y="18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70" name="Freeform 226">
                    <a:extLst>
                      <a:ext uri="{FF2B5EF4-FFF2-40B4-BE49-F238E27FC236}">
                        <a16:creationId xmlns:a16="http://schemas.microsoft.com/office/drawing/2014/main" id="{E8E0B96A-7D13-4581-A554-472C09A31BC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06917" y="2149489"/>
                    <a:ext cx="52388" cy="82551"/>
                  </a:xfrm>
                  <a:custGeom>
                    <a:avLst/>
                    <a:gdLst/>
                    <a:ahLst/>
                    <a:cxnLst>
                      <a:cxn ang="0">
                        <a:pos x="0" y="21"/>
                      </a:cxn>
                      <a:cxn ang="0">
                        <a:pos x="0" y="11"/>
                      </a:cxn>
                      <a:cxn ang="0">
                        <a:pos x="9" y="0"/>
                      </a:cxn>
                      <a:cxn ang="0">
                        <a:pos x="33" y="21"/>
                      </a:cxn>
                      <a:cxn ang="0">
                        <a:pos x="24" y="21"/>
                      </a:cxn>
                      <a:cxn ang="0">
                        <a:pos x="24" y="52"/>
                      </a:cxn>
                      <a:cxn ang="0">
                        <a:pos x="0" y="21"/>
                      </a:cxn>
                    </a:cxnLst>
                    <a:rect l="0" t="0" r="r" b="b"/>
                    <a:pathLst>
                      <a:path w="33" h="52">
                        <a:moveTo>
                          <a:pt x="0" y="21"/>
                        </a:moveTo>
                        <a:lnTo>
                          <a:pt x="0" y="11"/>
                        </a:lnTo>
                        <a:lnTo>
                          <a:pt x="9" y="0"/>
                        </a:lnTo>
                        <a:lnTo>
                          <a:pt x="33" y="21"/>
                        </a:lnTo>
                        <a:lnTo>
                          <a:pt x="24" y="21"/>
                        </a:lnTo>
                        <a:lnTo>
                          <a:pt x="24" y="52"/>
                        </a:lnTo>
                        <a:lnTo>
                          <a:pt x="0" y="21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71" name="Freeform 227">
                    <a:extLst>
                      <a:ext uri="{FF2B5EF4-FFF2-40B4-BE49-F238E27FC236}">
                        <a16:creationId xmlns:a16="http://schemas.microsoft.com/office/drawing/2014/main" id="{4BAAFFD2-1639-43B4-9B42-4841D6F9255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06917" y="2149489"/>
                    <a:ext cx="52388" cy="82551"/>
                  </a:xfrm>
                  <a:custGeom>
                    <a:avLst/>
                    <a:gdLst/>
                    <a:ahLst/>
                    <a:cxnLst>
                      <a:cxn ang="0">
                        <a:pos x="0" y="21"/>
                      </a:cxn>
                      <a:cxn ang="0">
                        <a:pos x="0" y="11"/>
                      </a:cxn>
                      <a:cxn ang="0">
                        <a:pos x="9" y="0"/>
                      </a:cxn>
                      <a:cxn ang="0">
                        <a:pos x="33" y="21"/>
                      </a:cxn>
                      <a:cxn ang="0">
                        <a:pos x="24" y="21"/>
                      </a:cxn>
                      <a:cxn ang="0">
                        <a:pos x="24" y="52"/>
                      </a:cxn>
                      <a:cxn ang="0">
                        <a:pos x="0" y="21"/>
                      </a:cxn>
                    </a:cxnLst>
                    <a:rect l="0" t="0" r="r" b="b"/>
                    <a:pathLst>
                      <a:path w="33" h="52">
                        <a:moveTo>
                          <a:pt x="0" y="21"/>
                        </a:moveTo>
                        <a:lnTo>
                          <a:pt x="0" y="11"/>
                        </a:lnTo>
                        <a:lnTo>
                          <a:pt x="9" y="0"/>
                        </a:lnTo>
                        <a:lnTo>
                          <a:pt x="33" y="21"/>
                        </a:lnTo>
                        <a:lnTo>
                          <a:pt x="24" y="21"/>
                        </a:lnTo>
                        <a:lnTo>
                          <a:pt x="24" y="52"/>
                        </a:lnTo>
                        <a:lnTo>
                          <a:pt x="0" y="21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72" name="Freeform 228">
                    <a:extLst>
                      <a:ext uri="{FF2B5EF4-FFF2-40B4-BE49-F238E27FC236}">
                        <a16:creationId xmlns:a16="http://schemas.microsoft.com/office/drawing/2014/main" id="{F8B6D56E-DC69-4E56-A0B8-16802AF2C75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06917" y="2065351"/>
                    <a:ext cx="120650" cy="166689"/>
                  </a:xfrm>
                  <a:custGeom>
                    <a:avLst/>
                    <a:gdLst/>
                    <a:ahLst/>
                    <a:cxnLst>
                      <a:cxn ang="0">
                        <a:pos x="33" y="105"/>
                      </a:cxn>
                      <a:cxn ang="0">
                        <a:pos x="55" y="89"/>
                      </a:cxn>
                      <a:cxn ang="0">
                        <a:pos x="66" y="89"/>
                      </a:cxn>
                      <a:cxn ang="0">
                        <a:pos x="66" y="75"/>
                      </a:cxn>
                      <a:cxn ang="0">
                        <a:pos x="66" y="53"/>
                      </a:cxn>
                      <a:cxn ang="0">
                        <a:pos x="76" y="39"/>
                      </a:cxn>
                      <a:cxn ang="0">
                        <a:pos x="66" y="28"/>
                      </a:cxn>
                      <a:cxn ang="0">
                        <a:pos x="55" y="28"/>
                      </a:cxn>
                      <a:cxn ang="0">
                        <a:pos x="24" y="0"/>
                      </a:cxn>
                      <a:cxn ang="0">
                        <a:pos x="0" y="0"/>
                      </a:cxn>
                      <a:cxn ang="0">
                        <a:pos x="9" y="10"/>
                      </a:cxn>
                      <a:cxn ang="0">
                        <a:pos x="9" y="28"/>
                      </a:cxn>
                      <a:cxn ang="0">
                        <a:pos x="9" y="39"/>
                      </a:cxn>
                      <a:cxn ang="0">
                        <a:pos x="24" y="53"/>
                      </a:cxn>
                      <a:cxn ang="0">
                        <a:pos x="9" y="53"/>
                      </a:cxn>
                      <a:cxn ang="0">
                        <a:pos x="33" y="75"/>
                      </a:cxn>
                      <a:cxn ang="0">
                        <a:pos x="24" y="75"/>
                      </a:cxn>
                      <a:cxn ang="0">
                        <a:pos x="33" y="75"/>
                      </a:cxn>
                      <a:cxn ang="0">
                        <a:pos x="33" y="105"/>
                      </a:cxn>
                    </a:cxnLst>
                    <a:rect l="0" t="0" r="r" b="b"/>
                    <a:pathLst>
                      <a:path w="76" h="105">
                        <a:moveTo>
                          <a:pt x="33" y="105"/>
                        </a:moveTo>
                        <a:lnTo>
                          <a:pt x="55" y="89"/>
                        </a:lnTo>
                        <a:lnTo>
                          <a:pt x="66" y="89"/>
                        </a:lnTo>
                        <a:lnTo>
                          <a:pt x="66" y="75"/>
                        </a:lnTo>
                        <a:lnTo>
                          <a:pt x="66" y="53"/>
                        </a:lnTo>
                        <a:lnTo>
                          <a:pt x="76" y="39"/>
                        </a:lnTo>
                        <a:lnTo>
                          <a:pt x="66" y="28"/>
                        </a:lnTo>
                        <a:lnTo>
                          <a:pt x="55" y="28"/>
                        </a:lnTo>
                        <a:lnTo>
                          <a:pt x="24" y="0"/>
                        </a:lnTo>
                        <a:lnTo>
                          <a:pt x="0" y="0"/>
                        </a:lnTo>
                        <a:lnTo>
                          <a:pt x="9" y="10"/>
                        </a:lnTo>
                        <a:lnTo>
                          <a:pt x="9" y="28"/>
                        </a:lnTo>
                        <a:lnTo>
                          <a:pt x="9" y="39"/>
                        </a:lnTo>
                        <a:lnTo>
                          <a:pt x="24" y="53"/>
                        </a:lnTo>
                        <a:lnTo>
                          <a:pt x="9" y="53"/>
                        </a:lnTo>
                        <a:lnTo>
                          <a:pt x="33" y="75"/>
                        </a:lnTo>
                        <a:lnTo>
                          <a:pt x="24" y="75"/>
                        </a:lnTo>
                        <a:lnTo>
                          <a:pt x="33" y="75"/>
                        </a:lnTo>
                        <a:lnTo>
                          <a:pt x="33" y="105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73" name="Freeform 229">
                    <a:extLst>
                      <a:ext uri="{FF2B5EF4-FFF2-40B4-BE49-F238E27FC236}">
                        <a16:creationId xmlns:a16="http://schemas.microsoft.com/office/drawing/2014/main" id="{8157D8DF-CBD0-4EBB-B4A0-7BF30FB5249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06917" y="2065351"/>
                    <a:ext cx="120650" cy="166689"/>
                  </a:xfrm>
                  <a:custGeom>
                    <a:avLst/>
                    <a:gdLst/>
                    <a:ahLst/>
                    <a:cxnLst>
                      <a:cxn ang="0">
                        <a:pos x="33" y="105"/>
                      </a:cxn>
                      <a:cxn ang="0">
                        <a:pos x="55" y="89"/>
                      </a:cxn>
                      <a:cxn ang="0">
                        <a:pos x="66" y="89"/>
                      </a:cxn>
                      <a:cxn ang="0">
                        <a:pos x="66" y="75"/>
                      </a:cxn>
                      <a:cxn ang="0">
                        <a:pos x="66" y="53"/>
                      </a:cxn>
                      <a:cxn ang="0">
                        <a:pos x="76" y="39"/>
                      </a:cxn>
                      <a:cxn ang="0">
                        <a:pos x="66" y="28"/>
                      </a:cxn>
                      <a:cxn ang="0">
                        <a:pos x="55" y="28"/>
                      </a:cxn>
                      <a:cxn ang="0">
                        <a:pos x="24" y="0"/>
                      </a:cxn>
                      <a:cxn ang="0">
                        <a:pos x="0" y="0"/>
                      </a:cxn>
                      <a:cxn ang="0">
                        <a:pos x="9" y="10"/>
                      </a:cxn>
                      <a:cxn ang="0">
                        <a:pos x="9" y="28"/>
                      </a:cxn>
                      <a:cxn ang="0">
                        <a:pos x="9" y="39"/>
                      </a:cxn>
                      <a:cxn ang="0">
                        <a:pos x="24" y="53"/>
                      </a:cxn>
                      <a:cxn ang="0">
                        <a:pos x="9" y="53"/>
                      </a:cxn>
                      <a:cxn ang="0">
                        <a:pos x="33" y="75"/>
                      </a:cxn>
                      <a:cxn ang="0">
                        <a:pos x="24" y="75"/>
                      </a:cxn>
                      <a:cxn ang="0">
                        <a:pos x="33" y="75"/>
                      </a:cxn>
                      <a:cxn ang="0">
                        <a:pos x="33" y="105"/>
                      </a:cxn>
                    </a:cxnLst>
                    <a:rect l="0" t="0" r="r" b="b"/>
                    <a:pathLst>
                      <a:path w="76" h="105">
                        <a:moveTo>
                          <a:pt x="33" y="105"/>
                        </a:moveTo>
                        <a:lnTo>
                          <a:pt x="55" y="89"/>
                        </a:lnTo>
                        <a:lnTo>
                          <a:pt x="66" y="89"/>
                        </a:lnTo>
                        <a:lnTo>
                          <a:pt x="66" y="75"/>
                        </a:lnTo>
                        <a:lnTo>
                          <a:pt x="66" y="53"/>
                        </a:lnTo>
                        <a:lnTo>
                          <a:pt x="76" y="39"/>
                        </a:lnTo>
                        <a:lnTo>
                          <a:pt x="66" y="28"/>
                        </a:lnTo>
                        <a:lnTo>
                          <a:pt x="55" y="28"/>
                        </a:lnTo>
                        <a:lnTo>
                          <a:pt x="24" y="0"/>
                        </a:lnTo>
                        <a:lnTo>
                          <a:pt x="0" y="0"/>
                        </a:lnTo>
                        <a:lnTo>
                          <a:pt x="9" y="10"/>
                        </a:lnTo>
                        <a:lnTo>
                          <a:pt x="9" y="28"/>
                        </a:lnTo>
                        <a:lnTo>
                          <a:pt x="9" y="39"/>
                        </a:lnTo>
                        <a:lnTo>
                          <a:pt x="24" y="53"/>
                        </a:lnTo>
                        <a:lnTo>
                          <a:pt x="9" y="53"/>
                        </a:lnTo>
                        <a:lnTo>
                          <a:pt x="33" y="75"/>
                        </a:lnTo>
                        <a:lnTo>
                          <a:pt x="24" y="75"/>
                        </a:lnTo>
                        <a:lnTo>
                          <a:pt x="33" y="75"/>
                        </a:lnTo>
                        <a:lnTo>
                          <a:pt x="33" y="105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74" name="Freeform 230">
                    <a:extLst>
                      <a:ext uri="{FF2B5EF4-FFF2-40B4-BE49-F238E27FC236}">
                        <a16:creationId xmlns:a16="http://schemas.microsoft.com/office/drawing/2014/main" id="{090D1CE4-8534-466C-9B62-C00B95CDFB2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59305" y="2206639"/>
                    <a:ext cx="68263" cy="63500"/>
                  </a:xfrm>
                  <a:custGeom>
                    <a:avLst/>
                    <a:gdLst/>
                    <a:ahLst/>
                    <a:cxnLst>
                      <a:cxn ang="0">
                        <a:pos x="43" y="28"/>
                      </a:cxn>
                      <a:cxn ang="0">
                        <a:pos x="12" y="40"/>
                      </a:cxn>
                      <a:cxn ang="0">
                        <a:pos x="0" y="14"/>
                      </a:cxn>
                      <a:cxn ang="0">
                        <a:pos x="22" y="0"/>
                      </a:cxn>
                      <a:cxn ang="0">
                        <a:pos x="33" y="0"/>
                      </a:cxn>
                      <a:cxn ang="0">
                        <a:pos x="43" y="28"/>
                      </a:cxn>
                    </a:cxnLst>
                    <a:rect l="0" t="0" r="r" b="b"/>
                    <a:pathLst>
                      <a:path w="43" h="40">
                        <a:moveTo>
                          <a:pt x="43" y="28"/>
                        </a:moveTo>
                        <a:lnTo>
                          <a:pt x="12" y="40"/>
                        </a:lnTo>
                        <a:lnTo>
                          <a:pt x="0" y="14"/>
                        </a:lnTo>
                        <a:lnTo>
                          <a:pt x="22" y="0"/>
                        </a:lnTo>
                        <a:lnTo>
                          <a:pt x="33" y="0"/>
                        </a:lnTo>
                        <a:lnTo>
                          <a:pt x="43" y="28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75" name="Freeform 231">
                    <a:extLst>
                      <a:ext uri="{FF2B5EF4-FFF2-40B4-BE49-F238E27FC236}">
                        <a16:creationId xmlns:a16="http://schemas.microsoft.com/office/drawing/2014/main" id="{E34E0897-CDDA-422C-86D3-E40D8F5BF94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59305" y="2206639"/>
                    <a:ext cx="68263" cy="63500"/>
                  </a:xfrm>
                  <a:custGeom>
                    <a:avLst/>
                    <a:gdLst/>
                    <a:ahLst/>
                    <a:cxnLst>
                      <a:cxn ang="0">
                        <a:pos x="43" y="28"/>
                      </a:cxn>
                      <a:cxn ang="0">
                        <a:pos x="12" y="40"/>
                      </a:cxn>
                      <a:cxn ang="0">
                        <a:pos x="0" y="14"/>
                      </a:cxn>
                      <a:cxn ang="0">
                        <a:pos x="22" y="0"/>
                      </a:cxn>
                      <a:cxn ang="0">
                        <a:pos x="33" y="0"/>
                      </a:cxn>
                      <a:cxn ang="0">
                        <a:pos x="43" y="28"/>
                      </a:cxn>
                    </a:cxnLst>
                    <a:rect l="0" t="0" r="r" b="b"/>
                    <a:pathLst>
                      <a:path w="43" h="40">
                        <a:moveTo>
                          <a:pt x="43" y="28"/>
                        </a:moveTo>
                        <a:lnTo>
                          <a:pt x="12" y="40"/>
                        </a:lnTo>
                        <a:lnTo>
                          <a:pt x="0" y="14"/>
                        </a:lnTo>
                        <a:lnTo>
                          <a:pt x="22" y="0"/>
                        </a:lnTo>
                        <a:lnTo>
                          <a:pt x="33" y="0"/>
                        </a:lnTo>
                        <a:lnTo>
                          <a:pt x="43" y="28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76" name="Freeform 232">
                    <a:extLst>
                      <a:ext uri="{FF2B5EF4-FFF2-40B4-BE49-F238E27FC236}">
                        <a16:creationId xmlns:a16="http://schemas.microsoft.com/office/drawing/2014/main" id="{166C0276-E044-4B37-91A2-999BA01351A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86267" y="1741499"/>
                    <a:ext cx="261938" cy="193676"/>
                  </a:xfrm>
                  <a:custGeom>
                    <a:avLst/>
                    <a:gdLst/>
                    <a:ahLst/>
                    <a:cxnLst>
                      <a:cxn ang="0">
                        <a:pos x="152" y="75"/>
                      </a:cxn>
                      <a:cxn ang="0">
                        <a:pos x="165" y="100"/>
                      </a:cxn>
                      <a:cxn ang="0">
                        <a:pos x="131" y="122"/>
                      </a:cxn>
                      <a:cxn ang="0">
                        <a:pos x="122" y="122"/>
                      </a:cxn>
                      <a:cxn ang="0">
                        <a:pos x="100" y="122"/>
                      </a:cxn>
                      <a:cxn ang="0">
                        <a:pos x="55" y="100"/>
                      </a:cxn>
                      <a:cxn ang="0">
                        <a:pos x="45" y="100"/>
                      </a:cxn>
                      <a:cxn ang="0">
                        <a:pos x="33" y="86"/>
                      </a:cxn>
                      <a:cxn ang="0">
                        <a:pos x="9" y="86"/>
                      </a:cxn>
                      <a:cxn ang="0">
                        <a:pos x="0" y="21"/>
                      </a:cxn>
                      <a:cxn ang="0">
                        <a:pos x="64" y="0"/>
                      </a:cxn>
                      <a:cxn ang="0">
                        <a:pos x="76" y="11"/>
                      </a:cxn>
                      <a:cxn ang="0">
                        <a:pos x="85" y="0"/>
                      </a:cxn>
                      <a:cxn ang="0">
                        <a:pos x="131" y="11"/>
                      </a:cxn>
                      <a:cxn ang="0">
                        <a:pos x="143" y="11"/>
                      </a:cxn>
                      <a:cxn ang="0">
                        <a:pos x="152" y="35"/>
                      </a:cxn>
                      <a:cxn ang="0">
                        <a:pos x="143" y="64"/>
                      </a:cxn>
                      <a:cxn ang="0">
                        <a:pos x="152" y="75"/>
                      </a:cxn>
                    </a:cxnLst>
                    <a:rect l="0" t="0" r="r" b="b"/>
                    <a:pathLst>
                      <a:path w="165" h="122">
                        <a:moveTo>
                          <a:pt x="152" y="75"/>
                        </a:moveTo>
                        <a:lnTo>
                          <a:pt x="165" y="100"/>
                        </a:lnTo>
                        <a:lnTo>
                          <a:pt x="131" y="122"/>
                        </a:lnTo>
                        <a:lnTo>
                          <a:pt x="122" y="122"/>
                        </a:lnTo>
                        <a:lnTo>
                          <a:pt x="100" y="122"/>
                        </a:lnTo>
                        <a:lnTo>
                          <a:pt x="55" y="100"/>
                        </a:lnTo>
                        <a:lnTo>
                          <a:pt x="45" y="100"/>
                        </a:lnTo>
                        <a:lnTo>
                          <a:pt x="33" y="86"/>
                        </a:lnTo>
                        <a:lnTo>
                          <a:pt x="9" y="86"/>
                        </a:lnTo>
                        <a:lnTo>
                          <a:pt x="0" y="21"/>
                        </a:lnTo>
                        <a:lnTo>
                          <a:pt x="64" y="0"/>
                        </a:lnTo>
                        <a:lnTo>
                          <a:pt x="76" y="11"/>
                        </a:lnTo>
                        <a:lnTo>
                          <a:pt x="85" y="0"/>
                        </a:lnTo>
                        <a:lnTo>
                          <a:pt x="131" y="11"/>
                        </a:lnTo>
                        <a:lnTo>
                          <a:pt x="143" y="11"/>
                        </a:lnTo>
                        <a:lnTo>
                          <a:pt x="152" y="35"/>
                        </a:lnTo>
                        <a:lnTo>
                          <a:pt x="143" y="64"/>
                        </a:lnTo>
                        <a:lnTo>
                          <a:pt x="152" y="75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77" name="Freeform 233">
                    <a:extLst>
                      <a:ext uri="{FF2B5EF4-FFF2-40B4-BE49-F238E27FC236}">
                        <a16:creationId xmlns:a16="http://schemas.microsoft.com/office/drawing/2014/main" id="{148F666A-D7ED-41DC-8869-CDF5B97CE24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86267" y="1741499"/>
                    <a:ext cx="261938" cy="193676"/>
                  </a:xfrm>
                  <a:custGeom>
                    <a:avLst/>
                    <a:gdLst/>
                    <a:ahLst/>
                    <a:cxnLst>
                      <a:cxn ang="0">
                        <a:pos x="152" y="75"/>
                      </a:cxn>
                      <a:cxn ang="0">
                        <a:pos x="165" y="100"/>
                      </a:cxn>
                      <a:cxn ang="0">
                        <a:pos x="131" y="122"/>
                      </a:cxn>
                      <a:cxn ang="0">
                        <a:pos x="122" y="122"/>
                      </a:cxn>
                      <a:cxn ang="0">
                        <a:pos x="100" y="122"/>
                      </a:cxn>
                      <a:cxn ang="0">
                        <a:pos x="55" y="100"/>
                      </a:cxn>
                      <a:cxn ang="0">
                        <a:pos x="45" y="100"/>
                      </a:cxn>
                      <a:cxn ang="0">
                        <a:pos x="33" y="86"/>
                      </a:cxn>
                      <a:cxn ang="0">
                        <a:pos x="9" y="86"/>
                      </a:cxn>
                      <a:cxn ang="0">
                        <a:pos x="0" y="21"/>
                      </a:cxn>
                      <a:cxn ang="0">
                        <a:pos x="64" y="0"/>
                      </a:cxn>
                      <a:cxn ang="0">
                        <a:pos x="76" y="11"/>
                      </a:cxn>
                      <a:cxn ang="0">
                        <a:pos x="85" y="0"/>
                      </a:cxn>
                      <a:cxn ang="0">
                        <a:pos x="131" y="11"/>
                      </a:cxn>
                      <a:cxn ang="0">
                        <a:pos x="143" y="11"/>
                      </a:cxn>
                      <a:cxn ang="0">
                        <a:pos x="152" y="35"/>
                      </a:cxn>
                      <a:cxn ang="0">
                        <a:pos x="143" y="64"/>
                      </a:cxn>
                      <a:cxn ang="0">
                        <a:pos x="152" y="75"/>
                      </a:cxn>
                    </a:cxnLst>
                    <a:rect l="0" t="0" r="r" b="b"/>
                    <a:pathLst>
                      <a:path w="165" h="122">
                        <a:moveTo>
                          <a:pt x="152" y="75"/>
                        </a:moveTo>
                        <a:lnTo>
                          <a:pt x="165" y="100"/>
                        </a:lnTo>
                        <a:lnTo>
                          <a:pt x="131" y="122"/>
                        </a:lnTo>
                        <a:lnTo>
                          <a:pt x="122" y="122"/>
                        </a:lnTo>
                        <a:lnTo>
                          <a:pt x="100" y="122"/>
                        </a:lnTo>
                        <a:lnTo>
                          <a:pt x="55" y="100"/>
                        </a:lnTo>
                        <a:lnTo>
                          <a:pt x="45" y="100"/>
                        </a:lnTo>
                        <a:lnTo>
                          <a:pt x="33" y="86"/>
                        </a:lnTo>
                        <a:lnTo>
                          <a:pt x="9" y="86"/>
                        </a:lnTo>
                        <a:lnTo>
                          <a:pt x="0" y="21"/>
                        </a:lnTo>
                        <a:lnTo>
                          <a:pt x="64" y="0"/>
                        </a:lnTo>
                        <a:lnTo>
                          <a:pt x="76" y="11"/>
                        </a:lnTo>
                        <a:lnTo>
                          <a:pt x="85" y="0"/>
                        </a:lnTo>
                        <a:lnTo>
                          <a:pt x="131" y="11"/>
                        </a:lnTo>
                        <a:lnTo>
                          <a:pt x="143" y="11"/>
                        </a:lnTo>
                        <a:lnTo>
                          <a:pt x="152" y="35"/>
                        </a:lnTo>
                        <a:lnTo>
                          <a:pt x="143" y="64"/>
                        </a:lnTo>
                        <a:lnTo>
                          <a:pt x="152" y="75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78" name="Freeform 234">
                    <a:extLst>
                      <a:ext uri="{FF2B5EF4-FFF2-40B4-BE49-F238E27FC236}">
                        <a16:creationId xmlns:a16="http://schemas.microsoft.com/office/drawing/2014/main" id="{F4A847C9-12C2-4473-96F8-7C93623108F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92592" y="1741499"/>
                    <a:ext cx="207963" cy="265114"/>
                  </a:xfrm>
                  <a:custGeom>
                    <a:avLst/>
                    <a:gdLst/>
                    <a:ahLst/>
                    <a:cxnLst>
                      <a:cxn ang="0">
                        <a:pos x="78" y="11"/>
                      </a:cxn>
                      <a:cxn ang="0">
                        <a:pos x="78" y="21"/>
                      </a:cxn>
                      <a:cxn ang="0">
                        <a:pos x="109" y="0"/>
                      </a:cxn>
                      <a:cxn ang="0">
                        <a:pos x="121" y="11"/>
                      </a:cxn>
                      <a:cxn ang="0">
                        <a:pos x="109" y="11"/>
                      </a:cxn>
                      <a:cxn ang="0">
                        <a:pos x="121" y="21"/>
                      </a:cxn>
                      <a:cxn ang="0">
                        <a:pos x="131" y="86"/>
                      </a:cxn>
                      <a:cxn ang="0">
                        <a:pos x="131" y="76"/>
                      </a:cxn>
                      <a:cxn ang="0">
                        <a:pos x="90" y="101"/>
                      </a:cxn>
                      <a:cxn ang="0">
                        <a:pos x="100" y="112"/>
                      </a:cxn>
                      <a:cxn ang="0">
                        <a:pos x="121" y="141"/>
                      </a:cxn>
                      <a:cxn ang="0">
                        <a:pos x="100" y="151"/>
                      </a:cxn>
                      <a:cxn ang="0">
                        <a:pos x="109" y="167"/>
                      </a:cxn>
                      <a:cxn ang="0">
                        <a:pos x="54" y="167"/>
                      </a:cxn>
                      <a:cxn ang="0">
                        <a:pos x="23" y="167"/>
                      </a:cxn>
                      <a:cxn ang="0">
                        <a:pos x="23" y="141"/>
                      </a:cxn>
                      <a:cxn ang="0">
                        <a:pos x="0" y="112"/>
                      </a:cxn>
                      <a:cxn ang="0">
                        <a:pos x="0" y="101"/>
                      </a:cxn>
                      <a:cxn ang="0">
                        <a:pos x="0" y="86"/>
                      </a:cxn>
                      <a:cxn ang="0">
                        <a:pos x="0" y="64"/>
                      </a:cxn>
                      <a:cxn ang="0">
                        <a:pos x="14" y="47"/>
                      </a:cxn>
                      <a:cxn ang="0">
                        <a:pos x="23" y="21"/>
                      </a:cxn>
                      <a:cxn ang="0">
                        <a:pos x="33" y="21"/>
                      </a:cxn>
                      <a:cxn ang="0">
                        <a:pos x="45" y="0"/>
                      </a:cxn>
                      <a:cxn ang="0">
                        <a:pos x="54" y="0"/>
                      </a:cxn>
                      <a:cxn ang="0">
                        <a:pos x="78" y="11"/>
                      </a:cxn>
                    </a:cxnLst>
                    <a:rect l="0" t="0" r="r" b="b"/>
                    <a:pathLst>
                      <a:path w="131" h="167">
                        <a:moveTo>
                          <a:pt x="78" y="11"/>
                        </a:moveTo>
                        <a:lnTo>
                          <a:pt x="78" y="21"/>
                        </a:lnTo>
                        <a:lnTo>
                          <a:pt x="109" y="0"/>
                        </a:lnTo>
                        <a:lnTo>
                          <a:pt x="121" y="11"/>
                        </a:lnTo>
                        <a:lnTo>
                          <a:pt x="109" y="11"/>
                        </a:lnTo>
                        <a:lnTo>
                          <a:pt x="121" y="21"/>
                        </a:lnTo>
                        <a:lnTo>
                          <a:pt x="131" y="86"/>
                        </a:lnTo>
                        <a:lnTo>
                          <a:pt x="131" y="76"/>
                        </a:lnTo>
                        <a:lnTo>
                          <a:pt x="90" y="101"/>
                        </a:lnTo>
                        <a:lnTo>
                          <a:pt x="100" y="112"/>
                        </a:lnTo>
                        <a:lnTo>
                          <a:pt x="121" y="141"/>
                        </a:lnTo>
                        <a:lnTo>
                          <a:pt x="100" y="151"/>
                        </a:lnTo>
                        <a:lnTo>
                          <a:pt x="109" y="167"/>
                        </a:lnTo>
                        <a:lnTo>
                          <a:pt x="54" y="167"/>
                        </a:lnTo>
                        <a:lnTo>
                          <a:pt x="23" y="167"/>
                        </a:lnTo>
                        <a:lnTo>
                          <a:pt x="23" y="141"/>
                        </a:lnTo>
                        <a:lnTo>
                          <a:pt x="0" y="112"/>
                        </a:lnTo>
                        <a:lnTo>
                          <a:pt x="0" y="101"/>
                        </a:lnTo>
                        <a:lnTo>
                          <a:pt x="0" y="86"/>
                        </a:lnTo>
                        <a:lnTo>
                          <a:pt x="0" y="64"/>
                        </a:lnTo>
                        <a:lnTo>
                          <a:pt x="14" y="47"/>
                        </a:lnTo>
                        <a:lnTo>
                          <a:pt x="23" y="21"/>
                        </a:lnTo>
                        <a:lnTo>
                          <a:pt x="33" y="21"/>
                        </a:lnTo>
                        <a:lnTo>
                          <a:pt x="45" y="0"/>
                        </a:lnTo>
                        <a:lnTo>
                          <a:pt x="54" y="0"/>
                        </a:lnTo>
                        <a:lnTo>
                          <a:pt x="78" y="11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79" name="Freeform 235">
                    <a:extLst>
                      <a:ext uri="{FF2B5EF4-FFF2-40B4-BE49-F238E27FC236}">
                        <a16:creationId xmlns:a16="http://schemas.microsoft.com/office/drawing/2014/main" id="{43B2123B-09A8-4C77-A853-D0DC9CF52BB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92592" y="1741499"/>
                    <a:ext cx="207963" cy="265114"/>
                  </a:xfrm>
                  <a:custGeom>
                    <a:avLst/>
                    <a:gdLst/>
                    <a:ahLst/>
                    <a:cxnLst>
                      <a:cxn ang="0">
                        <a:pos x="78" y="11"/>
                      </a:cxn>
                      <a:cxn ang="0">
                        <a:pos x="78" y="21"/>
                      </a:cxn>
                      <a:cxn ang="0">
                        <a:pos x="109" y="0"/>
                      </a:cxn>
                      <a:cxn ang="0">
                        <a:pos x="121" y="11"/>
                      </a:cxn>
                      <a:cxn ang="0">
                        <a:pos x="109" y="11"/>
                      </a:cxn>
                      <a:cxn ang="0">
                        <a:pos x="121" y="21"/>
                      </a:cxn>
                      <a:cxn ang="0">
                        <a:pos x="131" y="86"/>
                      </a:cxn>
                      <a:cxn ang="0">
                        <a:pos x="131" y="76"/>
                      </a:cxn>
                      <a:cxn ang="0">
                        <a:pos x="90" y="101"/>
                      </a:cxn>
                      <a:cxn ang="0">
                        <a:pos x="100" y="112"/>
                      </a:cxn>
                      <a:cxn ang="0">
                        <a:pos x="121" y="141"/>
                      </a:cxn>
                      <a:cxn ang="0">
                        <a:pos x="100" y="151"/>
                      </a:cxn>
                      <a:cxn ang="0">
                        <a:pos x="109" y="167"/>
                      </a:cxn>
                      <a:cxn ang="0">
                        <a:pos x="54" y="167"/>
                      </a:cxn>
                      <a:cxn ang="0">
                        <a:pos x="23" y="167"/>
                      </a:cxn>
                      <a:cxn ang="0">
                        <a:pos x="23" y="141"/>
                      </a:cxn>
                      <a:cxn ang="0">
                        <a:pos x="0" y="112"/>
                      </a:cxn>
                      <a:cxn ang="0">
                        <a:pos x="0" y="101"/>
                      </a:cxn>
                      <a:cxn ang="0">
                        <a:pos x="0" y="86"/>
                      </a:cxn>
                      <a:cxn ang="0">
                        <a:pos x="0" y="64"/>
                      </a:cxn>
                      <a:cxn ang="0">
                        <a:pos x="14" y="47"/>
                      </a:cxn>
                      <a:cxn ang="0">
                        <a:pos x="23" y="21"/>
                      </a:cxn>
                      <a:cxn ang="0">
                        <a:pos x="33" y="21"/>
                      </a:cxn>
                      <a:cxn ang="0">
                        <a:pos x="45" y="0"/>
                      </a:cxn>
                      <a:cxn ang="0">
                        <a:pos x="54" y="0"/>
                      </a:cxn>
                      <a:cxn ang="0">
                        <a:pos x="78" y="11"/>
                      </a:cxn>
                    </a:cxnLst>
                    <a:rect l="0" t="0" r="r" b="b"/>
                    <a:pathLst>
                      <a:path w="131" h="167">
                        <a:moveTo>
                          <a:pt x="78" y="11"/>
                        </a:moveTo>
                        <a:lnTo>
                          <a:pt x="78" y="21"/>
                        </a:lnTo>
                        <a:lnTo>
                          <a:pt x="109" y="0"/>
                        </a:lnTo>
                        <a:lnTo>
                          <a:pt x="121" y="11"/>
                        </a:lnTo>
                        <a:lnTo>
                          <a:pt x="109" y="11"/>
                        </a:lnTo>
                        <a:lnTo>
                          <a:pt x="121" y="21"/>
                        </a:lnTo>
                        <a:lnTo>
                          <a:pt x="131" y="86"/>
                        </a:lnTo>
                        <a:lnTo>
                          <a:pt x="131" y="76"/>
                        </a:lnTo>
                        <a:lnTo>
                          <a:pt x="90" y="101"/>
                        </a:lnTo>
                        <a:lnTo>
                          <a:pt x="100" y="112"/>
                        </a:lnTo>
                        <a:lnTo>
                          <a:pt x="121" y="141"/>
                        </a:lnTo>
                        <a:lnTo>
                          <a:pt x="100" y="151"/>
                        </a:lnTo>
                        <a:lnTo>
                          <a:pt x="109" y="167"/>
                        </a:lnTo>
                        <a:lnTo>
                          <a:pt x="54" y="167"/>
                        </a:lnTo>
                        <a:lnTo>
                          <a:pt x="23" y="167"/>
                        </a:lnTo>
                        <a:lnTo>
                          <a:pt x="23" y="141"/>
                        </a:lnTo>
                        <a:lnTo>
                          <a:pt x="0" y="112"/>
                        </a:lnTo>
                        <a:lnTo>
                          <a:pt x="0" y="101"/>
                        </a:lnTo>
                        <a:lnTo>
                          <a:pt x="0" y="86"/>
                        </a:lnTo>
                        <a:lnTo>
                          <a:pt x="0" y="64"/>
                        </a:lnTo>
                        <a:lnTo>
                          <a:pt x="14" y="47"/>
                        </a:lnTo>
                        <a:lnTo>
                          <a:pt x="23" y="21"/>
                        </a:lnTo>
                        <a:lnTo>
                          <a:pt x="33" y="21"/>
                        </a:lnTo>
                        <a:lnTo>
                          <a:pt x="45" y="0"/>
                        </a:lnTo>
                        <a:lnTo>
                          <a:pt x="54" y="0"/>
                        </a:lnTo>
                        <a:lnTo>
                          <a:pt x="78" y="11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80" name="Freeform 236">
                    <a:extLst>
                      <a:ext uri="{FF2B5EF4-FFF2-40B4-BE49-F238E27FC236}">
                        <a16:creationId xmlns:a16="http://schemas.microsoft.com/office/drawing/2014/main" id="{F5063CE8-6163-4453-85A3-3FBCE38A506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08454" y="1862150"/>
                    <a:ext cx="84138" cy="57150"/>
                  </a:xfrm>
                  <a:custGeom>
                    <a:avLst/>
                    <a:gdLst/>
                    <a:ahLst/>
                    <a:cxnLst>
                      <a:cxn ang="0">
                        <a:pos x="9" y="0"/>
                      </a:cxn>
                      <a:cxn ang="0">
                        <a:pos x="0" y="10"/>
                      </a:cxn>
                      <a:cxn ang="0">
                        <a:pos x="21" y="36"/>
                      </a:cxn>
                      <a:cxn ang="0">
                        <a:pos x="31" y="24"/>
                      </a:cxn>
                      <a:cxn ang="0">
                        <a:pos x="31" y="36"/>
                      </a:cxn>
                      <a:cxn ang="0">
                        <a:pos x="43" y="36"/>
                      </a:cxn>
                      <a:cxn ang="0">
                        <a:pos x="53" y="24"/>
                      </a:cxn>
                      <a:cxn ang="0">
                        <a:pos x="53" y="10"/>
                      </a:cxn>
                      <a:cxn ang="0">
                        <a:pos x="31" y="0"/>
                      </a:cxn>
                      <a:cxn ang="0">
                        <a:pos x="9" y="0"/>
                      </a:cxn>
                    </a:cxnLst>
                    <a:rect l="0" t="0" r="r" b="b"/>
                    <a:pathLst>
                      <a:path w="53" h="36">
                        <a:moveTo>
                          <a:pt x="9" y="0"/>
                        </a:moveTo>
                        <a:lnTo>
                          <a:pt x="0" y="10"/>
                        </a:lnTo>
                        <a:lnTo>
                          <a:pt x="21" y="36"/>
                        </a:lnTo>
                        <a:lnTo>
                          <a:pt x="31" y="24"/>
                        </a:lnTo>
                        <a:lnTo>
                          <a:pt x="31" y="36"/>
                        </a:lnTo>
                        <a:lnTo>
                          <a:pt x="43" y="36"/>
                        </a:lnTo>
                        <a:lnTo>
                          <a:pt x="53" y="24"/>
                        </a:lnTo>
                        <a:lnTo>
                          <a:pt x="53" y="10"/>
                        </a:lnTo>
                        <a:lnTo>
                          <a:pt x="31" y="0"/>
                        </a:lnTo>
                        <a:lnTo>
                          <a:pt x="9" y="0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81" name="Freeform 237">
                    <a:extLst>
                      <a:ext uri="{FF2B5EF4-FFF2-40B4-BE49-F238E27FC236}">
                        <a16:creationId xmlns:a16="http://schemas.microsoft.com/office/drawing/2014/main" id="{F5C16304-E001-48D1-992C-AFB2A90629B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08454" y="1862150"/>
                    <a:ext cx="84138" cy="57150"/>
                  </a:xfrm>
                  <a:custGeom>
                    <a:avLst/>
                    <a:gdLst/>
                    <a:ahLst/>
                    <a:cxnLst>
                      <a:cxn ang="0">
                        <a:pos x="9" y="0"/>
                      </a:cxn>
                      <a:cxn ang="0">
                        <a:pos x="0" y="10"/>
                      </a:cxn>
                      <a:cxn ang="0">
                        <a:pos x="21" y="36"/>
                      </a:cxn>
                      <a:cxn ang="0">
                        <a:pos x="31" y="24"/>
                      </a:cxn>
                      <a:cxn ang="0">
                        <a:pos x="31" y="36"/>
                      </a:cxn>
                      <a:cxn ang="0">
                        <a:pos x="43" y="36"/>
                      </a:cxn>
                      <a:cxn ang="0">
                        <a:pos x="53" y="24"/>
                      </a:cxn>
                      <a:cxn ang="0">
                        <a:pos x="53" y="10"/>
                      </a:cxn>
                      <a:cxn ang="0">
                        <a:pos x="31" y="0"/>
                      </a:cxn>
                      <a:cxn ang="0">
                        <a:pos x="9" y="0"/>
                      </a:cxn>
                    </a:cxnLst>
                    <a:rect l="0" t="0" r="r" b="b"/>
                    <a:pathLst>
                      <a:path w="53" h="36">
                        <a:moveTo>
                          <a:pt x="9" y="0"/>
                        </a:moveTo>
                        <a:lnTo>
                          <a:pt x="0" y="10"/>
                        </a:lnTo>
                        <a:lnTo>
                          <a:pt x="21" y="36"/>
                        </a:lnTo>
                        <a:lnTo>
                          <a:pt x="31" y="24"/>
                        </a:lnTo>
                        <a:lnTo>
                          <a:pt x="31" y="36"/>
                        </a:lnTo>
                        <a:lnTo>
                          <a:pt x="43" y="36"/>
                        </a:lnTo>
                        <a:lnTo>
                          <a:pt x="53" y="24"/>
                        </a:lnTo>
                        <a:lnTo>
                          <a:pt x="53" y="10"/>
                        </a:lnTo>
                        <a:lnTo>
                          <a:pt x="31" y="0"/>
                        </a:lnTo>
                        <a:lnTo>
                          <a:pt x="9" y="0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82" name="Freeform 238">
                    <a:extLst>
                      <a:ext uri="{FF2B5EF4-FFF2-40B4-BE49-F238E27FC236}">
                        <a16:creationId xmlns:a16="http://schemas.microsoft.com/office/drawing/2014/main" id="{163E9250-783A-44B3-B847-D44A6394379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76717" y="1165233"/>
                    <a:ext cx="557213" cy="449265"/>
                  </a:xfrm>
                  <a:custGeom>
                    <a:avLst/>
                    <a:gdLst/>
                    <a:ahLst/>
                    <a:cxnLst>
                      <a:cxn ang="0">
                        <a:pos x="208" y="50"/>
                      </a:cxn>
                      <a:cxn ang="0">
                        <a:pos x="216" y="36"/>
                      </a:cxn>
                      <a:cxn ang="0">
                        <a:pos x="241" y="50"/>
                      </a:cxn>
                      <a:cxn ang="0">
                        <a:pos x="274" y="50"/>
                      </a:cxn>
                      <a:cxn ang="0">
                        <a:pos x="283" y="50"/>
                      </a:cxn>
                      <a:cxn ang="0">
                        <a:pos x="283" y="24"/>
                      </a:cxn>
                      <a:cxn ang="0">
                        <a:pos x="308" y="24"/>
                      </a:cxn>
                      <a:cxn ang="0">
                        <a:pos x="330" y="36"/>
                      </a:cxn>
                      <a:cxn ang="0">
                        <a:pos x="330" y="50"/>
                      </a:cxn>
                      <a:cxn ang="0">
                        <a:pos x="351" y="36"/>
                      </a:cxn>
                      <a:cxn ang="0">
                        <a:pos x="317" y="24"/>
                      </a:cxn>
                      <a:cxn ang="0">
                        <a:pos x="351" y="14"/>
                      </a:cxn>
                      <a:cxn ang="0">
                        <a:pos x="317" y="14"/>
                      </a:cxn>
                      <a:cxn ang="0">
                        <a:pos x="308" y="0"/>
                      </a:cxn>
                      <a:cxn ang="0">
                        <a:pos x="296" y="14"/>
                      </a:cxn>
                      <a:cxn ang="0">
                        <a:pos x="283" y="14"/>
                      </a:cxn>
                      <a:cxn ang="0">
                        <a:pos x="274" y="14"/>
                      </a:cxn>
                      <a:cxn ang="0">
                        <a:pos x="274" y="0"/>
                      </a:cxn>
                      <a:cxn ang="0">
                        <a:pos x="262" y="14"/>
                      </a:cxn>
                      <a:cxn ang="0">
                        <a:pos x="241" y="14"/>
                      </a:cxn>
                      <a:cxn ang="0">
                        <a:pos x="216" y="24"/>
                      </a:cxn>
                      <a:cxn ang="0">
                        <a:pos x="186" y="24"/>
                      </a:cxn>
                      <a:cxn ang="0">
                        <a:pos x="164" y="36"/>
                      </a:cxn>
                      <a:cxn ang="0">
                        <a:pos x="164" y="50"/>
                      </a:cxn>
                      <a:cxn ang="0">
                        <a:pos x="177" y="50"/>
                      </a:cxn>
                      <a:cxn ang="0">
                        <a:pos x="164" y="50"/>
                      </a:cxn>
                      <a:cxn ang="0">
                        <a:pos x="152" y="50"/>
                      </a:cxn>
                      <a:cxn ang="0">
                        <a:pos x="152" y="36"/>
                      </a:cxn>
                      <a:cxn ang="0">
                        <a:pos x="131" y="50"/>
                      </a:cxn>
                      <a:cxn ang="0">
                        <a:pos x="140" y="60"/>
                      </a:cxn>
                      <a:cxn ang="0">
                        <a:pos x="152" y="60"/>
                      </a:cxn>
                      <a:cxn ang="0">
                        <a:pos x="119" y="89"/>
                      </a:cxn>
                      <a:cxn ang="0">
                        <a:pos x="100" y="127"/>
                      </a:cxn>
                      <a:cxn ang="0">
                        <a:pos x="64" y="166"/>
                      </a:cxn>
                      <a:cxn ang="0">
                        <a:pos x="54" y="151"/>
                      </a:cxn>
                      <a:cxn ang="0">
                        <a:pos x="42" y="180"/>
                      </a:cxn>
                      <a:cxn ang="0">
                        <a:pos x="33" y="180"/>
                      </a:cxn>
                      <a:cxn ang="0">
                        <a:pos x="0" y="206"/>
                      </a:cxn>
                      <a:cxn ang="0">
                        <a:pos x="0" y="216"/>
                      </a:cxn>
                      <a:cxn ang="0">
                        <a:pos x="0" y="228"/>
                      </a:cxn>
                      <a:cxn ang="0">
                        <a:pos x="9" y="242"/>
                      </a:cxn>
                      <a:cxn ang="0">
                        <a:pos x="0" y="257"/>
                      </a:cxn>
                      <a:cxn ang="0">
                        <a:pos x="9" y="257"/>
                      </a:cxn>
                      <a:cxn ang="0">
                        <a:pos x="9" y="283"/>
                      </a:cxn>
                      <a:cxn ang="0">
                        <a:pos x="33" y="283"/>
                      </a:cxn>
                      <a:cxn ang="0">
                        <a:pos x="76" y="257"/>
                      </a:cxn>
                      <a:cxn ang="0">
                        <a:pos x="88" y="257"/>
                      </a:cxn>
                      <a:cxn ang="0">
                        <a:pos x="100" y="242"/>
                      </a:cxn>
                      <a:cxn ang="0">
                        <a:pos x="109" y="242"/>
                      </a:cxn>
                      <a:cxn ang="0">
                        <a:pos x="100" y="216"/>
                      </a:cxn>
                      <a:cxn ang="0">
                        <a:pos x="109" y="216"/>
                      </a:cxn>
                      <a:cxn ang="0">
                        <a:pos x="100" y="180"/>
                      </a:cxn>
                      <a:cxn ang="0">
                        <a:pos x="100" y="151"/>
                      </a:cxn>
                      <a:cxn ang="0">
                        <a:pos x="131" y="151"/>
                      </a:cxn>
                      <a:cxn ang="0">
                        <a:pos x="119" y="141"/>
                      </a:cxn>
                      <a:cxn ang="0">
                        <a:pos x="131" y="101"/>
                      </a:cxn>
                      <a:cxn ang="0">
                        <a:pos x="152" y="89"/>
                      </a:cxn>
                      <a:cxn ang="0">
                        <a:pos x="164" y="60"/>
                      </a:cxn>
                      <a:cxn ang="0">
                        <a:pos x="177" y="60"/>
                      </a:cxn>
                      <a:cxn ang="0">
                        <a:pos x="186" y="50"/>
                      </a:cxn>
                      <a:cxn ang="0">
                        <a:pos x="208" y="60"/>
                      </a:cxn>
                      <a:cxn ang="0">
                        <a:pos x="208" y="50"/>
                      </a:cxn>
                    </a:cxnLst>
                    <a:rect l="0" t="0" r="r" b="b"/>
                    <a:pathLst>
                      <a:path w="351" h="283">
                        <a:moveTo>
                          <a:pt x="208" y="50"/>
                        </a:moveTo>
                        <a:lnTo>
                          <a:pt x="216" y="36"/>
                        </a:lnTo>
                        <a:lnTo>
                          <a:pt x="241" y="50"/>
                        </a:lnTo>
                        <a:lnTo>
                          <a:pt x="274" y="50"/>
                        </a:lnTo>
                        <a:lnTo>
                          <a:pt x="283" y="50"/>
                        </a:lnTo>
                        <a:lnTo>
                          <a:pt x="283" y="24"/>
                        </a:lnTo>
                        <a:lnTo>
                          <a:pt x="308" y="24"/>
                        </a:lnTo>
                        <a:lnTo>
                          <a:pt x="330" y="36"/>
                        </a:lnTo>
                        <a:lnTo>
                          <a:pt x="330" y="50"/>
                        </a:lnTo>
                        <a:lnTo>
                          <a:pt x="351" y="36"/>
                        </a:lnTo>
                        <a:lnTo>
                          <a:pt x="317" y="24"/>
                        </a:lnTo>
                        <a:lnTo>
                          <a:pt x="351" y="14"/>
                        </a:lnTo>
                        <a:lnTo>
                          <a:pt x="317" y="14"/>
                        </a:lnTo>
                        <a:lnTo>
                          <a:pt x="308" y="0"/>
                        </a:lnTo>
                        <a:lnTo>
                          <a:pt x="296" y="14"/>
                        </a:lnTo>
                        <a:lnTo>
                          <a:pt x="283" y="14"/>
                        </a:lnTo>
                        <a:lnTo>
                          <a:pt x="274" y="14"/>
                        </a:lnTo>
                        <a:lnTo>
                          <a:pt x="274" y="0"/>
                        </a:lnTo>
                        <a:lnTo>
                          <a:pt x="262" y="14"/>
                        </a:lnTo>
                        <a:lnTo>
                          <a:pt x="241" y="14"/>
                        </a:lnTo>
                        <a:lnTo>
                          <a:pt x="216" y="24"/>
                        </a:lnTo>
                        <a:lnTo>
                          <a:pt x="186" y="24"/>
                        </a:lnTo>
                        <a:lnTo>
                          <a:pt x="164" y="36"/>
                        </a:lnTo>
                        <a:lnTo>
                          <a:pt x="164" y="50"/>
                        </a:lnTo>
                        <a:lnTo>
                          <a:pt x="177" y="50"/>
                        </a:lnTo>
                        <a:lnTo>
                          <a:pt x="164" y="50"/>
                        </a:lnTo>
                        <a:lnTo>
                          <a:pt x="152" y="50"/>
                        </a:lnTo>
                        <a:lnTo>
                          <a:pt x="152" y="36"/>
                        </a:lnTo>
                        <a:lnTo>
                          <a:pt x="131" y="50"/>
                        </a:lnTo>
                        <a:lnTo>
                          <a:pt x="140" y="60"/>
                        </a:lnTo>
                        <a:lnTo>
                          <a:pt x="152" y="60"/>
                        </a:lnTo>
                        <a:lnTo>
                          <a:pt x="119" y="89"/>
                        </a:lnTo>
                        <a:lnTo>
                          <a:pt x="100" y="127"/>
                        </a:lnTo>
                        <a:lnTo>
                          <a:pt x="64" y="166"/>
                        </a:lnTo>
                        <a:lnTo>
                          <a:pt x="54" y="151"/>
                        </a:lnTo>
                        <a:lnTo>
                          <a:pt x="42" y="180"/>
                        </a:lnTo>
                        <a:lnTo>
                          <a:pt x="33" y="180"/>
                        </a:lnTo>
                        <a:lnTo>
                          <a:pt x="0" y="206"/>
                        </a:lnTo>
                        <a:lnTo>
                          <a:pt x="0" y="216"/>
                        </a:lnTo>
                        <a:lnTo>
                          <a:pt x="0" y="228"/>
                        </a:lnTo>
                        <a:lnTo>
                          <a:pt x="9" y="242"/>
                        </a:lnTo>
                        <a:lnTo>
                          <a:pt x="0" y="257"/>
                        </a:lnTo>
                        <a:lnTo>
                          <a:pt x="9" y="257"/>
                        </a:lnTo>
                        <a:lnTo>
                          <a:pt x="9" y="283"/>
                        </a:lnTo>
                        <a:lnTo>
                          <a:pt x="33" y="283"/>
                        </a:lnTo>
                        <a:lnTo>
                          <a:pt x="76" y="257"/>
                        </a:lnTo>
                        <a:lnTo>
                          <a:pt x="88" y="257"/>
                        </a:lnTo>
                        <a:lnTo>
                          <a:pt x="100" y="242"/>
                        </a:lnTo>
                        <a:lnTo>
                          <a:pt x="109" y="242"/>
                        </a:lnTo>
                        <a:lnTo>
                          <a:pt x="100" y="216"/>
                        </a:lnTo>
                        <a:lnTo>
                          <a:pt x="109" y="216"/>
                        </a:lnTo>
                        <a:lnTo>
                          <a:pt x="100" y="180"/>
                        </a:lnTo>
                        <a:lnTo>
                          <a:pt x="100" y="151"/>
                        </a:lnTo>
                        <a:lnTo>
                          <a:pt x="131" y="151"/>
                        </a:lnTo>
                        <a:lnTo>
                          <a:pt x="119" y="141"/>
                        </a:lnTo>
                        <a:lnTo>
                          <a:pt x="131" y="101"/>
                        </a:lnTo>
                        <a:lnTo>
                          <a:pt x="152" y="89"/>
                        </a:lnTo>
                        <a:lnTo>
                          <a:pt x="164" y="60"/>
                        </a:lnTo>
                        <a:lnTo>
                          <a:pt x="177" y="60"/>
                        </a:lnTo>
                        <a:lnTo>
                          <a:pt x="186" y="50"/>
                        </a:lnTo>
                        <a:lnTo>
                          <a:pt x="208" y="60"/>
                        </a:lnTo>
                        <a:lnTo>
                          <a:pt x="208" y="50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83" name="Freeform 239">
                    <a:extLst>
                      <a:ext uri="{FF2B5EF4-FFF2-40B4-BE49-F238E27FC236}">
                        <a16:creationId xmlns:a16="http://schemas.microsoft.com/office/drawing/2014/main" id="{6CD27F4E-A361-4582-933C-EF0D951A904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76717" y="1165233"/>
                    <a:ext cx="557213" cy="449265"/>
                  </a:xfrm>
                  <a:custGeom>
                    <a:avLst/>
                    <a:gdLst/>
                    <a:ahLst/>
                    <a:cxnLst>
                      <a:cxn ang="0">
                        <a:pos x="208" y="50"/>
                      </a:cxn>
                      <a:cxn ang="0">
                        <a:pos x="216" y="36"/>
                      </a:cxn>
                      <a:cxn ang="0">
                        <a:pos x="241" y="50"/>
                      </a:cxn>
                      <a:cxn ang="0">
                        <a:pos x="274" y="50"/>
                      </a:cxn>
                      <a:cxn ang="0">
                        <a:pos x="283" y="50"/>
                      </a:cxn>
                      <a:cxn ang="0">
                        <a:pos x="283" y="24"/>
                      </a:cxn>
                      <a:cxn ang="0">
                        <a:pos x="308" y="24"/>
                      </a:cxn>
                      <a:cxn ang="0">
                        <a:pos x="330" y="36"/>
                      </a:cxn>
                      <a:cxn ang="0">
                        <a:pos x="330" y="50"/>
                      </a:cxn>
                      <a:cxn ang="0">
                        <a:pos x="351" y="36"/>
                      </a:cxn>
                      <a:cxn ang="0">
                        <a:pos x="317" y="24"/>
                      </a:cxn>
                      <a:cxn ang="0">
                        <a:pos x="351" y="14"/>
                      </a:cxn>
                      <a:cxn ang="0">
                        <a:pos x="317" y="14"/>
                      </a:cxn>
                      <a:cxn ang="0">
                        <a:pos x="308" y="0"/>
                      </a:cxn>
                      <a:cxn ang="0">
                        <a:pos x="296" y="14"/>
                      </a:cxn>
                      <a:cxn ang="0">
                        <a:pos x="283" y="14"/>
                      </a:cxn>
                      <a:cxn ang="0">
                        <a:pos x="274" y="14"/>
                      </a:cxn>
                      <a:cxn ang="0">
                        <a:pos x="274" y="0"/>
                      </a:cxn>
                      <a:cxn ang="0">
                        <a:pos x="262" y="14"/>
                      </a:cxn>
                      <a:cxn ang="0">
                        <a:pos x="241" y="14"/>
                      </a:cxn>
                      <a:cxn ang="0">
                        <a:pos x="216" y="24"/>
                      </a:cxn>
                      <a:cxn ang="0">
                        <a:pos x="186" y="24"/>
                      </a:cxn>
                      <a:cxn ang="0">
                        <a:pos x="164" y="36"/>
                      </a:cxn>
                      <a:cxn ang="0">
                        <a:pos x="164" y="50"/>
                      </a:cxn>
                      <a:cxn ang="0">
                        <a:pos x="177" y="50"/>
                      </a:cxn>
                      <a:cxn ang="0">
                        <a:pos x="164" y="50"/>
                      </a:cxn>
                      <a:cxn ang="0">
                        <a:pos x="152" y="50"/>
                      </a:cxn>
                      <a:cxn ang="0">
                        <a:pos x="152" y="36"/>
                      </a:cxn>
                      <a:cxn ang="0">
                        <a:pos x="131" y="50"/>
                      </a:cxn>
                      <a:cxn ang="0">
                        <a:pos x="140" y="60"/>
                      </a:cxn>
                      <a:cxn ang="0">
                        <a:pos x="152" y="60"/>
                      </a:cxn>
                      <a:cxn ang="0">
                        <a:pos x="119" y="89"/>
                      </a:cxn>
                      <a:cxn ang="0">
                        <a:pos x="100" y="127"/>
                      </a:cxn>
                      <a:cxn ang="0">
                        <a:pos x="64" y="166"/>
                      </a:cxn>
                      <a:cxn ang="0">
                        <a:pos x="54" y="151"/>
                      </a:cxn>
                      <a:cxn ang="0">
                        <a:pos x="42" y="180"/>
                      </a:cxn>
                      <a:cxn ang="0">
                        <a:pos x="33" y="180"/>
                      </a:cxn>
                      <a:cxn ang="0">
                        <a:pos x="0" y="206"/>
                      </a:cxn>
                      <a:cxn ang="0">
                        <a:pos x="0" y="216"/>
                      </a:cxn>
                      <a:cxn ang="0">
                        <a:pos x="0" y="228"/>
                      </a:cxn>
                      <a:cxn ang="0">
                        <a:pos x="9" y="242"/>
                      </a:cxn>
                      <a:cxn ang="0">
                        <a:pos x="0" y="257"/>
                      </a:cxn>
                      <a:cxn ang="0">
                        <a:pos x="9" y="257"/>
                      </a:cxn>
                      <a:cxn ang="0">
                        <a:pos x="9" y="283"/>
                      </a:cxn>
                      <a:cxn ang="0">
                        <a:pos x="33" y="283"/>
                      </a:cxn>
                      <a:cxn ang="0">
                        <a:pos x="76" y="257"/>
                      </a:cxn>
                      <a:cxn ang="0">
                        <a:pos x="88" y="257"/>
                      </a:cxn>
                      <a:cxn ang="0">
                        <a:pos x="100" y="242"/>
                      </a:cxn>
                      <a:cxn ang="0">
                        <a:pos x="109" y="242"/>
                      </a:cxn>
                      <a:cxn ang="0">
                        <a:pos x="100" y="216"/>
                      </a:cxn>
                      <a:cxn ang="0">
                        <a:pos x="109" y="216"/>
                      </a:cxn>
                      <a:cxn ang="0">
                        <a:pos x="100" y="180"/>
                      </a:cxn>
                      <a:cxn ang="0">
                        <a:pos x="100" y="151"/>
                      </a:cxn>
                      <a:cxn ang="0">
                        <a:pos x="131" y="151"/>
                      </a:cxn>
                      <a:cxn ang="0">
                        <a:pos x="119" y="141"/>
                      </a:cxn>
                      <a:cxn ang="0">
                        <a:pos x="131" y="101"/>
                      </a:cxn>
                      <a:cxn ang="0">
                        <a:pos x="152" y="89"/>
                      </a:cxn>
                      <a:cxn ang="0">
                        <a:pos x="164" y="60"/>
                      </a:cxn>
                      <a:cxn ang="0">
                        <a:pos x="177" y="60"/>
                      </a:cxn>
                      <a:cxn ang="0">
                        <a:pos x="186" y="50"/>
                      </a:cxn>
                      <a:cxn ang="0">
                        <a:pos x="208" y="60"/>
                      </a:cxn>
                      <a:cxn ang="0">
                        <a:pos x="208" y="50"/>
                      </a:cxn>
                    </a:cxnLst>
                    <a:rect l="0" t="0" r="r" b="b"/>
                    <a:pathLst>
                      <a:path w="351" h="283">
                        <a:moveTo>
                          <a:pt x="208" y="50"/>
                        </a:moveTo>
                        <a:lnTo>
                          <a:pt x="216" y="36"/>
                        </a:lnTo>
                        <a:lnTo>
                          <a:pt x="241" y="50"/>
                        </a:lnTo>
                        <a:lnTo>
                          <a:pt x="274" y="50"/>
                        </a:lnTo>
                        <a:lnTo>
                          <a:pt x="283" y="50"/>
                        </a:lnTo>
                        <a:lnTo>
                          <a:pt x="283" y="24"/>
                        </a:lnTo>
                        <a:lnTo>
                          <a:pt x="308" y="24"/>
                        </a:lnTo>
                        <a:lnTo>
                          <a:pt x="330" y="36"/>
                        </a:lnTo>
                        <a:lnTo>
                          <a:pt x="330" y="50"/>
                        </a:lnTo>
                        <a:lnTo>
                          <a:pt x="351" y="36"/>
                        </a:lnTo>
                        <a:lnTo>
                          <a:pt x="317" y="24"/>
                        </a:lnTo>
                        <a:lnTo>
                          <a:pt x="351" y="14"/>
                        </a:lnTo>
                        <a:lnTo>
                          <a:pt x="317" y="14"/>
                        </a:lnTo>
                        <a:lnTo>
                          <a:pt x="308" y="0"/>
                        </a:lnTo>
                        <a:lnTo>
                          <a:pt x="296" y="14"/>
                        </a:lnTo>
                        <a:lnTo>
                          <a:pt x="283" y="14"/>
                        </a:lnTo>
                        <a:lnTo>
                          <a:pt x="274" y="14"/>
                        </a:lnTo>
                        <a:lnTo>
                          <a:pt x="274" y="0"/>
                        </a:lnTo>
                        <a:lnTo>
                          <a:pt x="262" y="14"/>
                        </a:lnTo>
                        <a:lnTo>
                          <a:pt x="241" y="14"/>
                        </a:lnTo>
                        <a:lnTo>
                          <a:pt x="216" y="24"/>
                        </a:lnTo>
                        <a:lnTo>
                          <a:pt x="186" y="24"/>
                        </a:lnTo>
                        <a:lnTo>
                          <a:pt x="164" y="36"/>
                        </a:lnTo>
                        <a:lnTo>
                          <a:pt x="164" y="50"/>
                        </a:lnTo>
                        <a:lnTo>
                          <a:pt x="177" y="50"/>
                        </a:lnTo>
                        <a:lnTo>
                          <a:pt x="164" y="50"/>
                        </a:lnTo>
                        <a:lnTo>
                          <a:pt x="152" y="50"/>
                        </a:lnTo>
                        <a:lnTo>
                          <a:pt x="152" y="36"/>
                        </a:lnTo>
                        <a:lnTo>
                          <a:pt x="131" y="50"/>
                        </a:lnTo>
                        <a:lnTo>
                          <a:pt x="140" y="60"/>
                        </a:lnTo>
                        <a:lnTo>
                          <a:pt x="152" y="60"/>
                        </a:lnTo>
                        <a:lnTo>
                          <a:pt x="119" y="89"/>
                        </a:lnTo>
                        <a:lnTo>
                          <a:pt x="100" y="127"/>
                        </a:lnTo>
                        <a:lnTo>
                          <a:pt x="64" y="166"/>
                        </a:lnTo>
                        <a:lnTo>
                          <a:pt x="54" y="151"/>
                        </a:lnTo>
                        <a:lnTo>
                          <a:pt x="42" y="180"/>
                        </a:lnTo>
                        <a:lnTo>
                          <a:pt x="33" y="180"/>
                        </a:lnTo>
                        <a:lnTo>
                          <a:pt x="0" y="206"/>
                        </a:lnTo>
                        <a:lnTo>
                          <a:pt x="0" y="216"/>
                        </a:lnTo>
                        <a:lnTo>
                          <a:pt x="0" y="228"/>
                        </a:lnTo>
                        <a:lnTo>
                          <a:pt x="9" y="242"/>
                        </a:lnTo>
                        <a:lnTo>
                          <a:pt x="0" y="257"/>
                        </a:lnTo>
                        <a:lnTo>
                          <a:pt x="9" y="257"/>
                        </a:lnTo>
                        <a:lnTo>
                          <a:pt x="9" y="283"/>
                        </a:lnTo>
                        <a:lnTo>
                          <a:pt x="33" y="283"/>
                        </a:lnTo>
                        <a:lnTo>
                          <a:pt x="76" y="257"/>
                        </a:lnTo>
                        <a:lnTo>
                          <a:pt x="88" y="257"/>
                        </a:lnTo>
                        <a:lnTo>
                          <a:pt x="100" y="242"/>
                        </a:lnTo>
                        <a:lnTo>
                          <a:pt x="109" y="242"/>
                        </a:lnTo>
                        <a:lnTo>
                          <a:pt x="100" y="216"/>
                        </a:lnTo>
                        <a:lnTo>
                          <a:pt x="109" y="216"/>
                        </a:lnTo>
                        <a:lnTo>
                          <a:pt x="100" y="180"/>
                        </a:lnTo>
                        <a:lnTo>
                          <a:pt x="100" y="151"/>
                        </a:lnTo>
                        <a:lnTo>
                          <a:pt x="131" y="151"/>
                        </a:lnTo>
                        <a:lnTo>
                          <a:pt x="119" y="141"/>
                        </a:lnTo>
                        <a:lnTo>
                          <a:pt x="131" y="101"/>
                        </a:lnTo>
                        <a:lnTo>
                          <a:pt x="152" y="89"/>
                        </a:lnTo>
                        <a:lnTo>
                          <a:pt x="164" y="60"/>
                        </a:lnTo>
                        <a:lnTo>
                          <a:pt x="177" y="60"/>
                        </a:lnTo>
                        <a:lnTo>
                          <a:pt x="186" y="50"/>
                        </a:lnTo>
                        <a:lnTo>
                          <a:pt x="208" y="60"/>
                        </a:lnTo>
                        <a:lnTo>
                          <a:pt x="208" y="50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84" name="Freeform 240">
                    <a:extLst>
                      <a:ext uri="{FF2B5EF4-FFF2-40B4-BE49-F238E27FC236}">
                        <a16:creationId xmlns:a16="http://schemas.microsoft.com/office/drawing/2014/main" id="{64508450-FD9A-4228-83A9-A7B09E072E4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16417" y="1246196"/>
                    <a:ext cx="277813" cy="473078"/>
                  </a:xfrm>
                  <a:custGeom>
                    <a:avLst/>
                    <a:gdLst/>
                    <a:ahLst/>
                    <a:cxnLst>
                      <a:cxn ang="0">
                        <a:pos x="12" y="192"/>
                      </a:cxn>
                      <a:cxn ang="0">
                        <a:pos x="0" y="206"/>
                      </a:cxn>
                      <a:cxn ang="0">
                        <a:pos x="21" y="269"/>
                      </a:cxn>
                      <a:cxn ang="0">
                        <a:pos x="31" y="298"/>
                      </a:cxn>
                      <a:cxn ang="0">
                        <a:pos x="43" y="298"/>
                      </a:cxn>
                      <a:cxn ang="0">
                        <a:pos x="52" y="269"/>
                      </a:cxn>
                      <a:cxn ang="0">
                        <a:pos x="76" y="269"/>
                      </a:cxn>
                      <a:cxn ang="0">
                        <a:pos x="89" y="221"/>
                      </a:cxn>
                      <a:cxn ang="0">
                        <a:pos x="107" y="206"/>
                      </a:cxn>
                      <a:cxn ang="0">
                        <a:pos x="98" y="206"/>
                      </a:cxn>
                      <a:cxn ang="0">
                        <a:pos x="107" y="192"/>
                      </a:cxn>
                      <a:cxn ang="0">
                        <a:pos x="89" y="167"/>
                      </a:cxn>
                      <a:cxn ang="0">
                        <a:pos x="89" y="141"/>
                      </a:cxn>
                      <a:cxn ang="0">
                        <a:pos x="143" y="91"/>
                      </a:cxn>
                      <a:cxn ang="0">
                        <a:pos x="153" y="65"/>
                      </a:cxn>
                      <a:cxn ang="0">
                        <a:pos x="175" y="65"/>
                      </a:cxn>
                      <a:cxn ang="0">
                        <a:pos x="165" y="11"/>
                      </a:cxn>
                      <a:cxn ang="0">
                        <a:pos x="120" y="0"/>
                      </a:cxn>
                      <a:cxn ang="0">
                        <a:pos x="120" y="11"/>
                      </a:cxn>
                      <a:cxn ang="0">
                        <a:pos x="98" y="0"/>
                      </a:cxn>
                      <a:cxn ang="0">
                        <a:pos x="89" y="11"/>
                      </a:cxn>
                      <a:cxn ang="0">
                        <a:pos x="76" y="11"/>
                      </a:cxn>
                      <a:cxn ang="0">
                        <a:pos x="64" y="40"/>
                      </a:cxn>
                      <a:cxn ang="0">
                        <a:pos x="43" y="50"/>
                      </a:cxn>
                      <a:cxn ang="0">
                        <a:pos x="31" y="91"/>
                      </a:cxn>
                      <a:cxn ang="0">
                        <a:pos x="43" y="101"/>
                      </a:cxn>
                      <a:cxn ang="0">
                        <a:pos x="12" y="101"/>
                      </a:cxn>
                      <a:cxn ang="0">
                        <a:pos x="12" y="130"/>
                      </a:cxn>
                      <a:cxn ang="0">
                        <a:pos x="21" y="167"/>
                      </a:cxn>
                      <a:cxn ang="0">
                        <a:pos x="12" y="167"/>
                      </a:cxn>
                      <a:cxn ang="0">
                        <a:pos x="21" y="192"/>
                      </a:cxn>
                      <a:cxn ang="0">
                        <a:pos x="12" y="192"/>
                      </a:cxn>
                    </a:cxnLst>
                    <a:rect l="0" t="0" r="r" b="b"/>
                    <a:pathLst>
                      <a:path w="175" h="298">
                        <a:moveTo>
                          <a:pt x="12" y="192"/>
                        </a:moveTo>
                        <a:lnTo>
                          <a:pt x="0" y="206"/>
                        </a:lnTo>
                        <a:lnTo>
                          <a:pt x="21" y="269"/>
                        </a:lnTo>
                        <a:lnTo>
                          <a:pt x="31" y="298"/>
                        </a:lnTo>
                        <a:lnTo>
                          <a:pt x="43" y="298"/>
                        </a:lnTo>
                        <a:lnTo>
                          <a:pt x="52" y="269"/>
                        </a:lnTo>
                        <a:lnTo>
                          <a:pt x="76" y="269"/>
                        </a:lnTo>
                        <a:lnTo>
                          <a:pt x="89" y="221"/>
                        </a:lnTo>
                        <a:lnTo>
                          <a:pt x="107" y="206"/>
                        </a:lnTo>
                        <a:lnTo>
                          <a:pt x="98" y="206"/>
                        </a:lnTo>
                        <a:lnTo>
                          <a:pt x="107" y="192"/>
                        </a:lnTo>
                        <a:lnTo>
                          <a:pt x="89" y="167"/>
                        </a:lnTo>
                        <a:lnTo>
                          <a:pt x="89" y="141"/>
                        </a:lnTo>
                        <a:lnTo>
                          <a:pt x="143" y="91"/>
                        </a:lnTo>
                        <a:lnTo>
                          <a:pt x="153" y="65"/>
                        </a:lnTo>
                        <a:lnTo>
                          <a:pt x="175" y="65"/>
                        </a:lnTo>
                        <a:lnTo>
                          <a:pt x="165" y="11"/>
                        </a:lnTo>
                        <a:lnTo>
                          <a:pt x="120" y="0"/>
                        </a:lnTo>
                        <a:lnTo>
                          <a:pt x="120" y="11"/>
                        </a:lnTo>
                        <a:lnTo>
                          <a:pt x="98" y="0"/>
                        </a:lnTo>
                        <a:lnTo>
                          <a:pt x="89" y="11"/>
                        </a:lnTo>
                        <a:lnTo>
                          <a:pt x="76" y="11"/>
                        </a:lnTo>
                        <a:lnTo>
                          <a:pt x="64" y="40"/>
                        </a:lnTo>
                        <a:lnTo>
                          <a:pt x="43" y="50"/>
                        </a:lnTo>
                        <a:lnTo>
                          <a:pt x="31" y="91"/>
                        </a:lnTo>
                        <a:lnTo>
                          <a:pt x="43" y="101"/>
                        </a:lnTo>
                        <a:lnTo>
                          <a:pt x="12" y="101"/>
                        </a:lnTo>
                        <a:lnTo>
                          <a:pt x="12" y="130"/>
                        </a:lnTo>
                        <a:lnTo>
                          <a:pt x="21" y="167"/>
                        </a:lnTo>
                        <a:lnTo>
                          <a:pt x="12" y="167"/>
                        </a:lnTo>
                        <a:lnTo>
                          <a:pt x="21" y="192"/>
                        </a:lnTo>
                        <a:lnTo>
                          <a:pt x="12" y="192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85" name="Freeform 241">
                    <a:extLst>
                      <a:ext uri="{FF2B5EF4-FFF2-40B4-BE49-F238E27FC236}">
                        <a16:creationId xmlns:a16="http://schemas.microsoft.com/office/drawing/2014/main" id="{CB46ADD3-2EA3-4D9C-9DD9-FE1B4EA792C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16417" y="1246196"/>
                    <a:ext cx="277813" cy="473078"/>
                  </a:xfrm>
                  <a:custGeom>
                    <a:avLst/>
                    <a:gdLst/>
                    <a:ahLst/>
                    <a:cxnLst>
                      <a:cxn ang="0">
                        <a:pos x="12" y="192"/>
                      </a:cxn>
                      <a:cxn ang="0">
                        <a:pos x="0" y="206"/>
                      </a:cxn>
                      <a:cxn ang="0">
                        <a:pos x="21" y="269"/>
                      </a:cxn>
                      <a:cxn ang="0">
                        <a:pos x="31" y="298"/>
                      </a:cxn>
                      <a:cxn ang="0">
                        <a:pos x="43" y="298"/>
                      </a:cxn>
                      <a:cxn ang="0">
                        <a:pos x="52" y="269"/>
                      </a:cxn>
                      <a:cxn ang="0">
                        <a:pos x="76" y="269"/>
                      </a:cxn>
                      <a:cxn ang="0">
                        <a:pos x="89" y="221"/>
                      </a:cxn>
                      <a:cxn ang="0">
                        <a:pos x="107" y="206"/>
                      </a:cxn>
                      <a:cxn ang="0">
                        <a:pos x="98" y="206"/>
                      </a:cxn>
                      <a:cxn ang="0">
                        <a:pos x="107" y="192"/>
                      </a:cxn>
                      <a:cxn ang="0">
                        <a:pos x="89" y="167"/>
                      </a:cxn>
                      <a:cxn ang="0">
                        <a:pos x="89" y="141"/>
                      </a:cxn>
                      <a:cxn ang="0">
                        <a:pos x="143" y="91"/>
                      </a:cxn>
                      <a:cxn ang="0">
                        <a:pos x="153" y="65"/>
                      </a:cxn>
                      <a:cxn ang="0">
                        <a:pos x="175" y="65"/>
                      </a:cxn>
                      <a:cxn ang="0">
                        <a:pos x="165" y="11"/>
                      </a:cxn>
                      <a:cxn ang="0">
                        <a:pos x="120" y="0"/>
                      </a:cxn>
                      <a:cxn ang="0">
                        <a:pos x="120" y="11"/>
                      </a:cxn>
                      <a:cxn ang="0">
                        <a:pos x="98" y="0"/>
                      </a:cxn>
                      <a:cxn ang="0">
                        <a:pos x="89" y="11"/>
                      </a:cxn>
                      <a:cxn ang="0">
                        <a:pos x="76" y="11"/>
                      </a:cxn>
                      <a:cxn ang="0">
                        <a:pos x="64" y="40"/>
                      </a:cxn>
                      <a:cxn ang="0">
                        <a:pos x="43" y="50"/>
                      </a:cxn>
                      <a:cxn ang="0">
                        <a:pos x="31" y="91"/>
                      </a:cxn>
                      <a:cxn ang="0">
                        <a:pos x="43" y="101"/>
                      </a:cxn>
                      <a:cxn ang="0">
                        <a:pos x="12" y="101"/>
                      </a:cxn>
                      <a:cxn ang="0">
                        <a:pos x="12" y="130"/>
                      </a:cxn>
                      <a:cxn ang="0">
                        <a:pos x="21" y="167"/>
                      </a:cxn>
                      <a:cxn ang="0">
                        <a:pos x="12" y="167"/>
                      </a:cxn>
                      <a:cxn ang="0">
                        <a:pos x="21" y="192"/>
                      </a:cxn>
                      <a:cxn ang="0">
                        <a:pos x="12" y="192"/>
                      </a:cxn>
                    </a:cxnLst>
                    <a:rect l="0" t="0" r="r" b="b"/>
                    <a:pathLst>
                      <a:path w="175" h="298">
                        <a:moveTo>
                          <a:pt x="12" y="192"/>
                        </a:moveTo>
                        <a:lnTo>
                          <a:pt x="0" y="206"/>
                        </a:lnTo>
                        <a:lnTo>
                          <a:pt x="21" y="269"/>
                        </a:lnTo>
                        <a:lnTo>
                          <a:pt x="31" y="298"/>
                        </a:lnTo>
                        <a:lnTo>
                          <a:pt x="43" y="298"/>
                        </a:lnTo>
                        <a:lnTo>
                          <a:pt x="52" y="269"/>
                        </a:lnTo>
                        <a:lnTo>
                          <a:pt x="76" y="269"/>
                        </a:lnTo>
                        <a:lnTo>
                          <a:pt x="89" y="221"/>
                        </a:lnTo>
                        <a:lnTo>
                          <a:pt x="107" y="206"/>
                        </a:lnTo>
                        <a:lnTo>
                          <a:pt x="98" y="206"/>
                        </a:lnTo>
                        <a:lnTo>
                          <a:pt x="107" y="192"/>
                        </a:lnTo>
                        <a:lnTo>
                          <a:pt x="89" y="167"/>
                        </a:lnTo>
                        <a:lnTo>
                          <a:pt x="89" y="141"/>
                        </a:lnTo>
                        <a:lnTo>
                          <a:pt x="143" y="91"/>
                        </a:lnTo>
                        <a:lnTo>
                          <a:pt x="153" y="65"/>
                        </a:lnTo>
                        <a:lnTo>
                          <a:pt x="175" y="65"/>
                        </a:lnTo>
                        <a:lnTo>
                          <a:pt x="165" y="11"/>
                        </a:lnTo>
                        <a:lnTo>
                          <a:pt x="120" y="0"/>
                        </a:lnTo>
                        <a:lnTo>
                          <a:pt x="120" y="11"/>
                        </a:lnTo>
                        <a:lnTo>
                          <a:pt x="98" y="0"/>
                        </a:lnTo>
                        <a:lnTo>
                          <a:pt x="89" y="11"/>
                        </a:lnTo>
                        <a:lnTo>
                          <a:pt x="76" y="11"/>
                        </a:lnTo>
                        <a:lnTo>
                          <a:pt x="64" y="40"/>
                        </a:lnTo>
                        <a:lnTo>
                          <a:pt x="43" y="50"/>
                        </a:lnTo>
                        <a:lnTo>
                          <a:pt x="31" y="91"/>
                        </a:lnTo>
                        <a:lnTo>
                          <a:pt x="43" y="101"/>
                        </a:lnTo>
                        <a:lnTo>
                          <a:pt x="12" y="101"/>
                        </a:lnTo>
                        <a:lnTo>
                          <a:pt x="12" y="130"/>
                        </a:lnTo>
                        <a:lnTo>
                          <a:pt x="21" y="167"/>
                        </a:lnTo>
                        <a:lnTo>
                          <a:pt x="12" y="167"/>
                        </a:lnTo>
                        <a:lnTo>
                          <a:pt x="21" y="192"/>
                        </a:lnTo>
                        <a:lnTo>
                          <a:pt x="12" y="192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86" name="Freeform 242">
                    <a:extLst>
                      <a:ext uri="{FF2B5EF4-FFF2-40B4-BE49-F238E27FC236}">
                        <a16:creationId xmlns:a16="http://schemas.microsoft.com/office/drawing/2014/main" id="{32EBA29C-8A4A-4732-8EBD-4E9A212E809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06917" y="1204920"/>
                    <a:ext cx="261938" cy="344490"/>
                  </a:xfrm>
                  <a:custGeom>
                    <a:avLst/>
                    <a:gdLst/>
                    <a:ahLst/>
                    <a:cxnLst>
                      <a:cxn ang="0">
                        <a:pos x="122" y="25"/>
                      </a:cxn>
                      <a:cxn ang="0">
                        <a:pos x="122" y="11"/>
                      </a:cxn>
                      <a:cxn ang="0">
                        <a:pos x="101" y="0"/>
                      </a:cxn>
                      <a:cxn ang="0">
                        <a:pos x="76" y="0"/>
                      </a:cxn>
                      <a:cxn ang="0">
                        <a:pos x="76" y="25"/>
                      </a:cxn>
                      <a:cxn ang="0">
                        <a:pos x="67" y="25"/>
                      </a:cxn>
                      <a:cxn ang="0">
                        <a:pos x="34" y="25"/>
                      </a:cxn>
                      <a:cxn ang="0">
                        <a:pos x="9" y="11"/>
                      </a:cxn>
                      <a:cxn ang="0">
                        <a:pos x="0" y="25"/>
                      </a:cxn>
                      <a:cxn ang="0">
                        <a:pos x="46" y="37"/>
                      </a:cxn>
                      <a:cxn ang="0">
                        <a:pos x="55" y="90"/>
                      </a:cxn>
                      <a:cxn ang="0">
                        <a:pos x="67" y="90"/>
                      </a:cxn>
                      <a:cxn ang="0">
                        <a:pos x="76" y="90"/>
                      </a:cxn>
                      <a:cxn ang="0">
                        <a:pos x="76" y="101"/>
                      </a:cxn>
                      <a:cxn ang="0">
                        <a:pos x="34" y="155"/>
                      </a:cxn>
                      <a:cxn ang="0">
                        <a:pos x="24" y="155"/>
                      </a:cxn>
                      <a:cxn ang="0">
                        <a:pos x="34" y="181"/>
                      </a:cxn>
                      <a:cxn ang="0">
                        <a:pos x="34" y="202"/>
                      </a:cxn>
                      <a:cxn ang="0">
                        <a:pos x="67" y="217"/>
                      </a:cxn>
                      <a:cxn ang="0">
                        <a:pos x="122" y="202"/>
                      </a:cxn>
                      <a:cxn ang="0">
                        <a:pos x="165" y="155"/>
                      </a:cxn>
                      <a:cxn ang="0">
                        <a:pos x="155" y="126"/>
                      </a:cxn>
                      <a:cxn ang="0">
                        <a:pos x="155" y="116"/>
                      </a:cxn>
                      <a:cxn ang="0">
                        <a:pos x="143" y="101"/>
                      </a:cxn>
                      <a:cxn ang="0">
                        <a:pos x="143" y="90"/>
                      </a:cxn>
                      <a:cxn ang="0">
                        <a:pos x="130" y="64"/>
                      </a:cxn>
                      <a:cxn ang="0">
                        <a:pos x="130" y="47"/>
                      </a:cxn>
                      <a:cxn ang="0">
                        <a:pos x="110" y="37"/>
                      </a:cxn>
                      <a:cxn ang="0">
                        <a:pos x="110" y="25"/>
                      </a:cxn>
                      <a:cxn ang="0">
                        <a:pos x="122" y="25"/>
                      </a:cxn>
                    </a:cxnLst>
                    <a:rect l="0" t="0" r="r" b="b"/>
                    <a:pathLst>
                      <a:path w="165" h="217">
                        <a:moveTo>
                          <a:pt x="122" y="25"/>
                        </a:moveTo>
                        <a:lnTo>
                          <a:pt x="122" y="11"/>
                        </a:lnTo>
                        <a:lnTo>
                          <a:pt x="101" y="0"/>
                        </a:lnTo>
                        <a:lnTo>
                          <a:pt x="76" y="0"/>
                        </a:lnTo>
                        <a:lnTo>
                          <a:pt x="76" y="25"/>
                        </a:lnTo>
                        <a:lnTo>
                          <a:pt x="67" y="25"/>
                        </a:lnTo>
                        <a:lnTo>
                          <a:pt x="34" y="25"/>
                        </a:lnTo>
                        <a:lnTo>
                          <a:pt x="9" y="11"/>
                        </a:lnTo>
                        <a:lnTo>
                          <a:pt x="0" y="25"/>
                        </a:lnTo>
                        <a:lnTo>
                          <a:pt x="46" y="37"/>
                        </a:lnTo>
                        <a:lnTo>
                          <a:pt x="55" y="90"/>
                        </a:lnTo>
                        <a:lnTo>
                          <a:pt x="67" y="90"/>
                        </a:lnTo>
                        <a:lnTo>
                          <a:pt x="76" y="90"/>
                        </a:lnTo>
                        <a:lnTo>
                          <a:pt x="76" y="101"/>
                        </a:lnTo>
                        <a:lnTo>
                          <a:pt x="34" y="155"/>
                        </a:lnTo>
                        <a:lnTo>
                          <a:pt x="24" y="155"/>
                        </a:lnTo>
                        <a:lnTo>
                          <a:pt x="34" y="181"/>
                        </a:lnTo>
                        <a:lnTo>
                          <a:pt x="34" y="202"/>
                        </a:lnTo>
                        <a:lnTo>
                          <a:pt x="67" y="217"/>
                        </a:lnTo>
                        <a:lnTo>
                          <a:pt x="122" y="202"/>
                        </a:lnTo>
                        <a:lnTo>
                          <a:pt x="165" y="155"/>
                        </a:lnTo>
                        <a:lnTo>
                          <a:pt x="155" y="126"/>
                        </a:lnTo>
                        <a:lnTo>
                          <a:pt x="155" y="116"/>
                        </a:lnTo>
                        <a:lnTo>
                          <a:pt x="143" y="101"/>
                        </a:lnTo>
                        <a:lnTo>
                          <a:pt x="143" y="90"/>
                        </a:lnTo>
                        <a:lnTo>
                          <a:pt x="130" y="64"/>
                        </a:lnTo>
                        <a:lnTo>
                          <a:pt x="130" y="47"/>
                        </a:lnTo>
                        <a:lnTo>
                          <a:pt x="110" y="37"/>
                        </a:lnTo>
                        <a:lnTo>
                          <a:pt x="110" y="25"/>
                        </a:lnTo>
                        <a:lnTo>
                          <a:pt x="122" y="25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87" name="Freeform 243">
                    <a:extLst>
                      <a:ext uri="{FF2B5EF4-FFF2-40B4-BE49-F238E27FC236}">
                        <a16:creationId xmlns:a16="http://schemas.microsoft.com/office/drawing/2014/main" id="{3715C59E-4DB5-442B-ADFB-8485187D3FA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06917" y="1204920"/>
                    <a:ext cx="261938" cy="344490"/>
                  </a:xfrm>
                  <a:custGeom>
                    <a:avLst/>
                    <a:gdLst/>
                    <a:ahLst/>
                    <a:cxnLst>
                      <a:cxn ang="0">
                        <a:pos x="122" y="25"/>
                      </a:cxn>
                      <a:cxn ang="0">
                        <a:pos x="122" y="11"/>
                      </a:cxn>
                      <a:cxn ang="0">
                        <a:pos x="101" y="0"/>
                      </a:cxn>
                      <a:cxn ang="0">
                        <a:pos x="76" y="0"/>
                      </a:cxn>
                      <a:cxn ang="0">
                        <a:pos x="76" y="25"/>
                      </a:cxn>
                      <a:cxn ang="0">
                        <a:pos x="67" y="25"/>
                      </a:cxn>
                      <a:cxn ang="0">
                        <a:pos x="34" y="25"/>
                      </a:cxn>
                      <a:cxn ang="0">
                        <a:pos x="9" y="11"/>
                      </a:cxn>
                      <a:cxn ang="0">
                        <a:pos x="0" y="25"/>
                      </a:cxn>
                      <a:cxn ang="0">
                        <a:pos x="46" y="37"/>
                      </a:cxn>
                      <a:cxn ang="0">
                        <a:pos x="55" y="90"/>
                      </a:cxn>
                      <a:cxn ang="0">
                        <a:pos x="67" y="90"/>
                      </a:cxn>
                      <a:cxn ang="0">
                        <a:pos x="76" y="90"/>
                      </a:cxn>
                      <a:cxn ang="0">
                        <a:pos x="76" y="101"/>
                      </a:cxn>
                      <a:cxn ang="0">
                        <a:pos x="34" y="155"/>
                      </a:cxn>
                      <a:cxn ang="0">
                        <a:pos x="24" y="155"/>
                      </a:cxn>
                      <a:cxn ang="0">
                        <a:pos x="34" y="181"/>
                      </a:cxn>
                      <a:cxn ang="0">
                        <a:pos x="34" y="202"/>
                      </a:cxn>
                      <a:cxn ang="0">
                        <a:pos x="67" y="217"/>
                      </a:cxn>
                      <a:cxn ang="0">
                        <a:pos x="122" y="202"/>
                      </a:cxn>
                      <a:cxn ang="0">
                        <a:pos x="165" y="155"/>
                      </a:cxn>
                      <a:cxn ang="0">
                        <a:pos x="155" y="126"/>
                      </a:cxn>
                      <a:cxn ang="0">
                        <a:pos x="155" y="116"/>
                      </a:cxn>
                      <a:cxn ang="0">
                        <a:pos x="143" y="101"/>
                      </a:cxn>
                      <a:cxn ang="0">
                        <a:pos x="143" y="90"/>
                      </a:cxn>
                      <a:cxn ang="0">
                        <a:pos x="130" y="64"/>
                      </a:cxn>
                      <a:cxn ang="0">
                        <a:pos x="130" y="47"/>
                      </a:cxn>
                      <a:cxn ang="0">
                        <a:pos x="110" y="37"/>
                      </a:cxn>
                      <a:cxn ang="0">
                        <a:pos x="110" y="25"/>
                      </a:cxn>
                      <a:cxn ang="0">
                        <a:pos x="122" y="25"/>
                      </a:cxn>
                    </a:cxnLst>
                    <a:rect l="0" t="0" r="r" b="b"/>
                    <a:pathLst>
                      <a:path w="165" h="217">
                        <a:moveTo>
                          <a:pt x="122" y="25"/>
                        </a:moveTo>
                        <a:lnTo>
                          <a:pt x="122" y="11"/>
                        </a:lnTo>
                        <a:lnTo>
                          <a:pt x="101" y="0"/>
                        </a:lnTo>
                        <a:lnTo>
                          <a:pt x="76" y="0"/>
                        </a:lnTo>
                        <a:lnTo>
                          <a:pt x="76" y="25"/>
                        </a:lnTo>
                        <a:lnTo>
                          <a:pt x="67" y="25"/>
                        </a:lnTo>
                        <a:lnTo>
                          <a:pt x="34" y="25"/>
                        </a:lnTo>
                        <a:lnTo>
                          <a:pt x="9" y="11"/>
                        </a:lnTo>
                        <a:lnTo>
                          <a:pt x="0" y="25"/>
                        </a:lnTo>
                        <a:lnTo>
                          <a:pt x="46" y="37"/>
                        </a:lnTo>
                        <a:lnTo>
                          <a:pt x="55" y="90"/>
                        </a:lnTo>
                        <a:lnTo>
                          <a:pt x="67" y="90"/>
                        </a:lnTo>
                        <a:lnTo>
                          <a:pt x="76" y="90"/>
                        </a:lnTo>
                        <a:lnTo>
                          <a:pt x="76" y="101"/>
                        </a:lnTo>
                        <a:lnTo>
                          <a:pt x="34" y="155"/>
                        </a:lnTo>
                        <a:lnTo>
                          <a:pt x="24" y="155"/>
                        </a:lnTo>
                        <a:lnTo>
                          <a:pt x="34" y="181"/>
                        </a:lnTo>
                        <a:lnTo>
                          <a:pt x="34" y="202"/>
                        </a:lnTo>
                        <a:lnTo>
                          <a:pt x="67" y="217"/>
                        </a:lnTo>
                        <a:lnTo>
                          <a:pt x="122" y="202"/>
                        </a:lnTo>
                        <a:lnTo>
                          <a:pt x="165" y="155"/>
                        </a:lnTo>
                        <a:lnTo>
                          <a:pt x="155" y="126"/>
                        </a:lnTo>
                        <a:lnTo>
                          <a:pt x="155" y="116"/>
                        </a:lnTo>
                        <a:lnTo>
                          <a:pt x="143" y="101"/>
                        </a:lnTo>
                        <a:lnTo>
                          <a:pt x="143" y="90"/>
                        </a:lnTo>
                        <a:lnTo>
                          <a:pt x="130" y="64"/>
                        </a:lnTo>
                        <a:lnTo>
                          <a:pt x="130" y="47"/>
                        </a:lnTo>
                        <a:lnTo>
                          <a:pt x="110" y="37"/>
                        </a:lnTo>
                        <a:lnTo>
                          <a:pt x="110" y="25"/>
                        </a:lnTo>
                        <a:lnTo>
                          <a:pt x="122" y="25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88" name="Freeform 300">
                    <a:extLst>
                      <a:ext uri="{FF2B5EF4-FFF2-40B4-BE49-F238E27FC236}">
                        <a16:creationId xmlns:a16="http://schemas.microsoft.com/office/drawing/2014/main" id="{33048777-67E2-4EB2-9B94-D961E95482D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243392" y="1631961"/>
                    <a:ext cx="71438" cy="107951"/>
                  </a:xfrm>
                  <a:custGeom>
                    <a:avLst/>
                    <a:gdLst/>
                    <a:ahLst/>
                    <a:cxnLst>
                      <a:cxn ang="0">
                        <a:pos x="12" y="68"/>
                      </a:cxn>
                      <a:cxn ang="0">
                        <a:pos x="12" y="53"/>
                      </a:cxn>
                      <a:cxn ang="0">
                        <a:pos x="0" y="42"/>
                      </a:cxn>
                      <a:cxn ang="0">
                        <a:pos x="0" y="25"/>
                      </a:cxn>
                      <a:cxn ang="0">
                        <a:pos x="12" y="14"/>
                      </a:cxn>
                      <a:cxn ang="0">
                        <a:pos x="33" y="0"/>
                      </a:cxn>
                      <a:cxn ang="0">
                        <a:pos x="33" y="25"/>
                      </a:cxn>
                      <a:cxn ang="0">
                        <a:pos x="45" y="25"/>
                      </a:cxn>
                      <a:cxn ang="0">
                        <a:pos x="33" y="42"/>
                      </a:cxn>
                      <a:cxn ang="0">
                        <a:pos x="21" y="68"/>
                      </a:cxn>
                      <a:cxn ang="0">
                        <a:pos x="12" y="68"/>
                      </a:cxn>
                    </a:cxnLst>
                    <a:rect l="0" t="0" r="r" b="b"/>
                    <a:pathLst>
                      <a:path w="45" h="68">
                        <a:moveTo>
                          <a:pt x="12" y="68"/>
                        </a:moveTo>
                        <a:lnTo>
                          <a:pt x="12" y="53"/>
                        </a:lnTo>
                        <a:lnTo>
                          <a:pt x="0" y="42"/>
                        </a:lnTo>
                        <a:lnTo>
                          <a:pt x="0" y="25"/>
                        </a:lnTo>
                        <a:lnTo>
                          <a:pt x="12" y="14"/>
                        </a:lnTo>
                        <a:lnTo>
                          <a:pt x="33" y="0"/>
                        </a:lnTo>
                        <a:lnTo>
                          <a:pt x="33" y="25"/>
                        </a:lnTo>
                        <a:lnTo>
                          <a:pt x="45" y="25"/>
                        </a:lnTo>
                        <a:lnTo>
                          <a:pt x="33" y="42"/>
                        </a:lnTo>
                        <a:lnTo>
                          <a:pt x="21" y="68"/>
                        </a:lnTo>
                        <a:lnTo>
                          <a:pt x="12" y="68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89" name="Freeform 301">
                    <a:extLst>
                      <a:ext uri="{FF2B5EF4-FFF2-40B4-BE49-F238E27FC236}">
                        <a16:creationId xmlns:a16="http://schemas.microsoft.com/office/drawing/2014/main" id="{89530A12-0E04-4045-AF11-C41F8CA27AB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243392" y="1631961"/>
                    <a:ext cx="71438" cy="107951"/>
                  </a:xfrm>
                  <a:custGeom>
                    <a:avLst/>
                    <a:gdLst/>
                    <a:ahLst/>
                    <a:cxnLst>
                      <a:cxn ang="0">
                        <a:pos x="12" y="68"/>
                      </a:cxn>
                      <a:cxn ang="0">
                        <a:pos x="12" y="53"/>
                      </a:cxn>
                      <a:cxn ang="0">
                        <a:pos x="0" y="42"/>
                      </a:cxn>
                      <a:cxn ang="0">
                        <a:pos x="0" y="25"/>
                      </a:cxn>
                      <a:cxn ang="0">
                        <a:pos x="12" y="14"/>
                      </a:cxn>
                      <a:cxn ang="0">
                        <a:pos x="33" y="0"/>
                      </a:cxn>
                      <a:cxn ang="0">
                        <a:pos x="33" y="25"/>
                      </a:cxn>
                      <a:cxn ang="0">
                        <a:pos x="45" y="25"/>
                      </a:cxn>
                      <a:cxn ang="0">
                        <a:pos x="33" y="42"/>
                      </a:cxn>
                      <a:cxn ang="0">
                        <a:pos x="21" y="68"/>
                      </a:cxn>
                      <a:cxn ang="0">
                        <a:pos x="12" y="68"/>
                      </a:cxn>
                    </a:cxnLst>
                    <a:rect l="0" t="0" r="r" b="b"/>
                    <a:pathLst>
                      <a:path w="45" h="68">
                        <a:moveTo>
                          <a:pt x="12" y="68"/>
                        </a:moveTo>
                        <a:lnTo>
                          <a:pt x="12" y="53"/>
                        </a:lnTo>
                        <a:lnTo>
                          <a:pt x="0" y="42"/>
                        </a:lnTo>
                        <a:lnTo>
                          <a:pt x="0" y="25"/>
                        </a:lnTo>
                        <a:lnTo>
                          <a:pt x="12" y="14"/>
                        </a:lnTo>
                        <a:lnTo>
                          <a:pt x="33" y="0"/>
                        </a:lnTo>
                        <a:lnTo>
                          <a:pt x="33" y="25"/>
                        </a:lnTo>
                        <a:lnTo>
                          <a:pt x="45" y="25"/>
                        </a:lnTo>
                        <a:lnTo>
                          <a:pt x="33" y="42"/>
                        </a:lnTo>
                        <a:lnTo>
                          <a:pt x="21" y="68"/>
                        </a:lnTo>
                        <a:lnTo>
                          <a:pt x="12" y="68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90" name="Freeform 302">
                    <a:extLst>
                      <a:ext uri="{FF2B5EF4-FFF2-40B4-BE49-F238E27FC236}">
                        <a16:creationId xmlns:a16="http://schemas.microsoft.com/office/drawing/2014/main" id="{8CE1EF72-21D7-4FE8-BA46-C4A571FC4AB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278317" y="1935175"/>
                    <a:ext cx="195263" cy="109538"/>
                  </a:xfrm>
                  <a:custGeom>
                    <a:avLst/>
                    <a:gdLst/>
                    <a:ahLst/>
                    <a:cxnLst>
                      <a:cxn ang="0">
                        <a:pos x="0" y="43"/>
                      </a:cxn>
                      <a:cxn ang="0">
                        <a:pos x="55" y="43"/>
                      </a:cxn>
                      <a:cxn ang="0">
                        <a:pos x="45" y="28"/>
                      </a:cxn>
                      <a:cxn ang="0">
                        <a:pos x="67" y="18"/>
                      </a:cxn>
                      <a:cxn ang="0">
                        <a:pos x="77" y="18"/>
                      </a:cxn>
                      <a:cxn ang="0">
                        <a:pos x="88" y="0"/>
                      </a:cxn>
                      <a:cxn ang="0">
                        <a:pos x="113" y="18"/>
                      </a:cxn>
                      <a:cxn ang="0">
                        <a:pos x="123" y="28"/>
                      </a:cxn>
                      <a:cxn ang="0">
                        <a:pos x="101" y="54"/>
                      </a:cxn>
                      <a:cxn ang="0">
                        <a:pos x="67" y="69"/>
                      </a:cxn>
                      <a:cxn ang="0">
                        <a:pos x="45" y="54"/>
                      </a:cxn>
                      <a:cxn ang="0">
                        <a:pos x="36" y="54"/>
                      </a:cxn>
                      <a:cxn ang="0">
                        <a:pos x="12" y="54"/>
                      </a:cxn>
                      <a:cxn ang="0">
                        <a:pos x="0" y="54"/>
                      </a:cxn>
                      <a:cxn ang="0">
                        <a:pos x="0" y="43"/>
                      </a:cxn>
                    </a:cxnLst>
                    <a:rect l="0" t="0" r="r" b="b"/>
                    <a:pathLst>
                      <a:path w="123" h="69">
                        <a:moveTo>
                          <a:pt x="0" y="43"/>
                        </a:moveTo>
                        <a:lnTo>
                          <a:pt x="55" y="43"/>
                        </a:lnTo>
                        <a:lnTo>
                          <a:pt x="45" y="28"/>
                        </a:lnTo>
                        <a:lnTo>
                          <a:pt x="67" y="18"/>
                        </a:lnTo>
                        <a:lnTo>
                          <a:pt x="77" y="18"/>
                        </a:lnTo>
                        <a:lnTo>
                          <a:pt x="88" y="0"/>
                        </a:lnTo>
                        <a:lnTo>
                          <a:pt x="113" y="18"/>
                        </a:lnTo>
                        <a:lnTo>
                          <a:pt x="123" y="28"/>
                        </a:lnTo>
                        <a:lnTo>
                          <a:pt x="101" y="54"/>
                        </a:lnTo>
                        <a:lnTo>
                          <a:pt x="67" y="69"/>
                        </a:lnTo>
                        <a:lnTo>
                          <a:pt x="45" y="54"/>
                        </a:lnTo>
                        <a:lnTo>
                          <a:pt x="36" y="54"/>
                        </a:lnTo>
                        <a:lnTo>
                          <a:pt x="12" y="54"/>
                        </a:lnTo>
                        <a:lnTo>
                          <a:pt x="0" y="54"/>
                        </a:lnTo>
                        <a:lnTo>
                          <a:pt x="0" y="43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91" name="Freeform 303">
                    <a:extLst>
                      <a:ext uri="{FF2B5EF4-FFF2-40B4-BE49-F238E27FC236}">
                        <a16:creationId xmlns:a16="http://schemas.microsoft.com/office/drawing/2014/main" id="{AAC03273-3F1D-4F30-B693-A6153E4BB43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278317" y="1935175"/>
                    <a:ext cx="195263" cy="109538"/>
                  </a:xfrm>
                  <a:custGeom>
                    <a:avLst/>
                    <a:gdLst/>
                    <a:ahLst/>
                    <a:cxnLst>
                      <a:cxn ang="0">
                        <a:pos x="0" y="43"/>
                      </a:cxn>
                      <a:cxn ang="0">
                        <a:pos x="55" y="43"/>
                      </a:cxn>
                      <a:cxn ang="0">
                        <a:pos x="45" y="28"/>
                      </a:cxn>
                      <a:cxn ang="0">
                        <a:pos x="67" y="18"/>
                      </a:cxn>
                      <a:cxn ang="0">
                        <a:pos x="77" y="18"/>
                      </a:cxn>
                      <a:cxn ang="0">
                        <a:pos x="88" y="0"/>
                      </a:cxn>
                      <a:cxn ang="0">
                        <a:pos x="113" y="18"/>
                      </a:cxn>
                      <a:cxn ang="0">
                        <a:pos x="123" y="28"/>
                      </a:cxn>
                      <a:cxn ang="0">
                        <a:pos x="101" y="54"/>
                      </a:cxn>
                      <a:cxn ang="0">
                        <a:pos x="67" y="69"/>
                      </a:cxn>
                      <a:cxn ang="0">
                        <a:pos x="45" y="54"/>
                      </a:cxn>
                      <a:cxn ang="0">
                        <a:pos x="36" y="54"/>
                      </a:cxn>
                      <a:cxn ang="0">
                        <a:pos x="12" y="54"/>
                      </a:cxn>
                      <a:cxn ang="0">
                        <a:pos x="0" y="54"/>
                      </a:cxn>
                      <a:cxn ang="0">
                        <a:pos x="0" y="43"/>
                      </a:cxn>
                    </a:cxnLst>
                    <a:rect l="0" t="0" r="r" b="b"/>
                    <a:pathLst>
                      <a:path w="123" h="69">
                        <a:moveTo>
                          <a:pt x="0" y="43"/>
                        </a:moveTo>
                        <a:lnTo>
                          <a:pt x="55" y="43"/>
                        </a:lnTo>
                        <a:lnTo>
                          <a:pt x="45" y="28"/>
                        </a:lnTo>
                        <a:lnTo>
                          <a:pt x="67" y="18"/>
                        </a:lnTo>
                        <a:lnTo>
                          <a:pt x="77" y="18"/>
                        </a:lnTo>
                        <a:lnTo>
                          <a:pt x="88" y="0"/>
                        </a:lnTo>
                        <a:lnTo>
                          <a:pt x="113" y="18"/>
                        </a:lnTo>
                        <a:lnTo>
                          <a:pt x="123" y="28"/>
                        </a:lnTo>
                        <a:lnTo>
                          <a:pt x="101" y="54"/>
                        </a:lnTo>
                        <a:lnTo>
                          <a:pt x="67" y="69"/>
                        </a:lnTo>
                        <a:lnTo>
                          <a:pt x="45" y="54"/>
                        </a:lnTo>
                        <a:lnTo>
                          <a:pt x="36" y="54"/>
                        </a:lnTo>
                        <a:lnTo>
                          <a:pt x="12" y="54"/>
                        </a:lnTo>
                        <a:lnTo>
                          <a:pt x="0" y="54"/>
                        </a:lnTo>
                        <a:lnTo>
                          <a:pt x="0" y="43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92" name="Freeform 304">
                    <a:extLst>
                      <a:ext uri="{FF2B5EF4-FFF2-40B4-BE49-F238E27FC236}">
                        <a16:creationId xmlns:a16="http://schemas.microsoft.com/office/drawing/2014/main" id="{235AD352-D92D-46E6-9CEB-9978284A744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76717" y="2006613"/>
                    <a:ext cx="122238" cy="57150"/>
                  </a:xfrm>
                  <a:custGeom>
                    <a:avLst/>
                    <a:gdLst/>
                    <a:ahLst/>
                    <a:cxnLst>
                      <a:cxn ang="0">
                        <a:pos x="23" y="36"/>
                      </a:cxn>
                      <a:cxn ang="0">
                        <a:pos x="42" y="24"/>
                      </a:cxn>
                      <a:cxn ang="0">
                        <a:pos x="55" y="36"/>
                      </a:cxn>
                      <a:cxn ang="0">
                        <a:pos x="55" y="24"/>
                      </a:cxn>
                      <a:cxn ang="0">
                        <a:pos x="64" y="24"/>
                      </a:cxn>
                      <a:cxn ang="0">
                        <a:pos x="77" y="10"/>
                      </a:cxn>
                      <a:cxn ang="0">
                        <a:pos x="64" y="10"/>
                      </a:cxn>
                      <a:cxn ang="0">
                        <a:pos x="64" y="0"/>
                      </a:cxn>
                      <a:cxn ang="0">
                        <a:pos x="33" y="0"/>
                      </a:cxn>
                      <a:cxn ang="0">
                        <a:pos x="23" y="0"/>
                      </a:cxn>
                      <a:cxn ang="0">
                        <a:pos x="0" y="24"/>
                      </a:cxn>
                      <a:cxn ang="0">
                        <a:pos x="9" y="36"/>
                      </a:cxn>
                      <a:cxn ang="0">
                        <a:pos x="9" y="24"/>
                      </a:cxn>
                      <a:cxn ang="0">
                        <a:pos x="23" y="36"/>
                      </a:cxn>
                    </a:cxnLst>
                    <a:rect l="0" t="0" r="r" b="b"/>
                    <a:pathLst>
                      <a:path w="77" h="36">
                        <a:moveTo>
                          <a:pt x="23" y="36"/>
                        </a:moveTo>
                        <a:lnTo>
                          <a:pt x="42" y="24"/>
                        </a:lnTo>
                        <a:lnTo>
                          <a:pt x="55" y="36"/>
                        </a:lnTo>
                        <a:lnTo>
                          <a:pt x="55" y="24"/>
                        </a:lnTo>
                        <a:lnTo>
                          <a:pt x="64" y="24"/>
                        </a:lnTo>
                        <a:lnTo>
                          <a:pt x="77" y="10"/>
                        </a:lnTo>
                        <a:lnTo>
                          <a:pt x="64" y="10"/>
                        </a:lnTo>
                        <a:lnTo>
                          <a:pt x="64" y="0"/>
                        </a:lnTo>
                        <a:lnTo>
                          <a:pt x="33" y="0"/>
                        </a:lnTo>
                        <a:lnTo>
                          <a:pt x="23" y="0"/>
                        </a:lnTo>
                        <a:lnTo>
                          <a:pt x="0" y="24"/>
                        </a:lnTo>
                        <a:lnTo>
                          <a:pt x="9" y="36"/>
                        </a:lnTo>
                        <a:lnTo>
                          <a:pt x="9" y="24"/>
                        </a:lnTo>
                        <a:lnTo>
                          <a:pt x="23" y="36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93" name="Freeform 305">
                    <a:extLst>
                      <a:ext uri="{FF2B5EF4-FFF2-40B4-BE49-F238E27FC236}">
                        <a16:creationId xmlns:a16="http://schemas.microsoft.com/office/drawing/2014/main" id="{F89F649F-6D60-40B0-ACC2-36280BD544A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76717" y="2006613"/>
                    <a:ext cx="122238" cy="57150"/>
                  </a:xfrm>
                  <a:custGeom>
                    <a:avLst/>
                    <a:gdLst/>
                    <a:ahLst/>
                    <a:cxnLst>
                      <a:cxn ang="0">
                        <a:pos x="23" y="36"/>
                      </a:cxn>
                      <a:cxn ang="0">
                        <a:pos x="42" y="24"/>
                      </a:cxn>
                      <a:cxn ang="0">
                        <a:pos x="55" y="36"/>
                      </a:cxn>
                      <a:cxn ang="0">
                        <a:pos x="55" y="24"/>
                      </a:cxn>
                      <a:cxn ang="0">
                        <a:pos x="64" y="24"/>
                      </a:cxn>
                      <a:cxn ang="0">
                        <a:pos x="77" y="10"/>
                      </a:cxn>
                      <a:cxn ang="0">
                        <a:pos x="64" y="10"/>
                      </a:cxn>
                      <a:cxn ang="0">
                        <a:pos x="64" y="0"/>
                      </a:cxn>
                      <a:cxn ang="0">
                        <a:pos x="33" y="0"/>
                      </a:cxn>
                      <a:cxn ang="0">
                        <a:pos x="23" y="0"/>
                      </a:cxn>
                      <a:cxn ang="0">
                        <a:pos x="0" y="24"/>
                      </a:cxn>
                      <a:cxn ang="0">
                        <a:pos x="9" y="36"/>
                      </a:cxn>
                      <a:cxn ang="0">
                        <a:pos x="9" y="24"/>
                      </a:cxn>
                      <a:cxn ang="0">
                        <a:pos x="23" y="36"/>
                      </a:cxn>
                    </a:cxnLst>
                    <a:rect l="0" t="0" r="r" b="b"/>
                    <a:pathLst>
                      <a:path w="77" h="36">
                        <a:moveTo>
                          <a:pt x="23" y="36"/>
                        </a:moveTo>
                        <a:lnTo>
                          <a:pt x="42" y="24"/>
                        </a:lnTo>
                        <a:lnTo>
                          <a:pt x="55" y="36"/>
                        </a:lnTo>
                        <a:lnTo>
                          <a:pt x="55" y="24"/>
                        </a:lnTo>
                        <a:lnTo>
                          <a:pt x="64" y="24"/>
                        </a:lnTo>
                        <a:lnTo>
                          <a:pt x="77" y="10"/>
                        </a:lnTo>
                        <a:lnTo>
                          <a:pt x="64" y="10"/>
                        </a:lnTo>
                        <a:lnTo>
                          <a:pt x="64" y="0"/>
                        </a:lnTo>
                        <a:lnTo>
                          <a:pt x="33" y="0"/>
                        </a:lnTo>
                        <a:lnTo>
                          <a:pt x="23" y="0"/>
                        </a:lnTo>
                        <a:lnTo>
                          <a:pt x="0" y="24"/>
                        </a:lnTo>
                        <a:lnTo>
                          <a:pt x="9" y="36"/>
                        </a:lnTo>
                        <a:lnTo>
                          <a:pt x="9" y="24"/>
                        </a:lnTo>
                        <a:lnTo>
                          <a:pt x="23" y="36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94" name="Freeform 306">
                    <a:extLst>
                      <a:ext uri="{FF2B5EF4-FFF2-40B4-BE49-F238E27FC236}">
                        <a16:creationId xmlns:a16="http://schemas.microsoft.com/office/drawing/2014/main" id="{DA12354B-CCEE-464F-8C8F-BD6843FDB61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45018" y="2182827"/>
                    <a:ext cx="41275" cy="125413"/>
                  </a:xfrm>
                  <a:custGeom>
                    <a:avLst/>
                    <a:gdLst/>
                    <a:ahLst/>
                    <a:cxnLst>
                      <a:cxn ang="0">
                        <a:pos x="11" y="28"/>
                      </a:cxn>
                      <a:cxn ang="0">
                        <a:pos x="11" y="0"/>
                      </a:cxn>
                      <a:cxn ang="0">
                        <a:pos x="0" y="0"/>
                      </a:cxn>
                      <a:cxn ang="0">
                        <a:pos x="0" y="28"/>
                      </a:cxn>
                      <a:cxn ang="0">
                        <a:pos x="0" y="68"/>
                      </a:cxn>
                      <a:cxn ang="0">
                        <a:pos x="11" y="79"/>
                      </a:cxn>
                      <a:cxn ang="0">
                        <a:pos x="26" y="54"/>
                      </a:cxn>
                      <a:cxn ang="0">
                        <a:pos x="11" y="28"/>
                      </a:cxn>
                    </a:cxnLst>
                    <a:rect l="0" t="0" r="r" b="b"/>
                    <a:pathLst>
                      <a:path w="26" h="79">
                        <a:moveTo>
                          <a:pt x="11" y="28"/>
                        </a:moveTo>
                        <a:lnTo>
                          <a:pt x="11" y="0"/>
                        </a:lnTo>
                        <a:lnTo>
                          <a:pt x="0" y="0"/>
                        </a:lnTo>
                        <a:lnTo>
                          <a:pt x="0" y="28"/>
                        </a:lnTo>
                        <a:lnTo>
                          <a:pt x="0" y="68"/>
                        </a:lnTo>
                        <a:lnTo>
                          <a:pt x="11" y="79"/>
                        </a:lnTo>
                        <a:lnTo>
                          <a:pt x="26" y="54"/>
                        </a:lnTo>
                        <a:lnTo>
                          <a:pt x="11" y="28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95" name="Freeform 307">
                    <a:extLst>
                      <a:ext uri="{FF2B5EF4-FFF2-40B4-BE49-F238E27FC236}">
                        <a16:creationId xmlns:a16="http://schemas.microsoft.com/office/drawing/2014/main" id="{B29EABE7-1030-4520-B4E2-56DDA8273C2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45018" y="2182827"/>
                    <a:ext cx="41275" cy="125413"/>
                  </a:xfrm>
                  <a:custGeom>
                    <a:avLst/>
                    <a:gdLst/>
                    <a:ahLst/>
                    <a:cxnLst>
                      <a:cxn ang="0">
                        <a:pos x="11" y="28"/>
                      </a:cxn>
                      <a:cxn ang="0">
                        <a:pos x="11" y="0"/>
                      </a:cxn>
                      <a:cxn ang="0">
                        <a:pos x="0" y="0"/>
                      </a:cxn>
                      <a:cxn ang="0">
                        <a:pos x="0" y="28"/>
                      </a:cxn>
                      <a:cxn ang="0">
                        <a:pos x="0" y="68"/>
                      </a:cxn>
                      <a:cxn ang="0">
                        <a:pos x="11" y="79"/>
                      </a:cxn>
                      <a:cxn ang="0">
                        <a:pos x="26" y="54"/>
                      </a:cxn>
                      <a:cxn ang="0">
                        <a:pos x="11" y="28"/>
                      </a:cxn>
                    </a:cxnLst>
                    <a:rect l="0" t="0" r="r" b="b"/>
                    <a:pathLst>
                      <a:path w="26" h="79">
                        <a:moveTo>
                          <a:pt x="11" y="28"/>
                        </a:moveTo>
                        <a:lnTo>
                          <a:pt x="11" y="0"/>
                        </a:lnTo>
                        <a:lnTo>
                          <a:pt x="0" y="0"/>
                        </a:lnTo>
                        <a:lnTo>
                          <a:pt x="0" y="28"/>
                        </a:lnTo>
                        <a:lnTo>
                          <a:pt x="0" y="68"/>
                        </a:lnTo>
                        <a:lnTo>
                          <a:pt x="11" y="79"/>
                        </a:lnTo>
                        <a:lnTo>
                          <a:pt x="26" y="54"/>
                        </a:lnTo>
                        <a:lnTo>
                          <a:pt x="11" y="28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96" name="Freeform 308">
                    <a:extLst>
                      <a:ext uri="{FF2B5EF4-FFF2-40B4-BE49-F238E27FC236}">
                        <a16:creationId xmlns:a16="http://schemas.microsoft.com/office/drawing/2014/main" id="{22601D65-CAB0-4751-AD57-E53956E7CD1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438655" y="1965338"/>
                    <a:ext cx="174625" cy="98426"/>
                  </a:xfrm>
                  <a:custGeom>
                    <a:avLst/>
                    <a:gdLst/>
                    <a:ahLst/>
                    <a:cxnLst>
                      <a:cxn ang="0">
                        <a:pos x="12" y="50"/>
                      </a:cxn>
                      <a:cxn ang="0">
                        <a:pos x="0" y="36"/>
                      </a:cxn>
                      <a:cxn ang="0">
                        <a:pos x="21" y="10"/>
                      </a:cxn>
                      <a:cxn ang="0">
                        <a:pos x="43" y="24"/>
                      </a:cxn>
                      <a:cxn ang="0">
                        <a:pos x="76" y="0"/>
                      </a:cxn>
                      <a:cxn ang="0">
                        <a:pos x="98" y="0"/>
                      </a:cxn>
                      <a:cxn ang="0">
                        <a:pos x="98" y="10"/>
                      </a:cxn>
                      <a:cxn ang="0">
                        <a:pos x="110" y="10"/>
                      </a:cxn>
                      <a:cxn ang="0">
                        <a:pos x="98" y="24"/>
                      </a:cxn>
                      <a:cxn ang="0">
                        <a:pos x="89" y="50"/>
                      </a:cxn>
                      <a:cxn ang="0">
                        <a:pos x="76" y="62"/>
                      </a:cxn>
                      <a:cxn ang="0">
                        <a:pos x="31" y="62"/>
                      </a:cxn>
                      <a:cxn ang="0">
                        <a:pos x="12" y="50"/>
                      </a:cxn>
                    </a:cxnLst>
                    <a:rect l="0" t="0" r="r" b="b"/>
                    <a:pathLst>
                      <a:path w="110" h="62">
                        <a:moveTo>
                          <a:pt x="12" y="50"/>
                        </a:moveTo>
                        <a:lnTo>
                          <a:pt x="0" y="36"/>
                        </a:lnTo>
                        <a:lnTo>
                          <a:pt x="21" y="10"/>
                        </a:lnTo>
                        <a:lnTo>
                          <a:pt x="43" y="24"/>
                        </a:lnTo>
                        <a:lnTo>
                          <a:pt x="76" y="0"/>
                        </a:lnTo>
                        <a:lnTo>
                          <a:pt x="98" y="0"/>
                        </a:lnTo>
                        <a:lnTo>
                          <a:pt x="98" y="10"/>
                        </a:lnTo>
                        <a:lnTo>
                          <a:pt x="110" y="10"/>
                        </a:lnTo>
                        <a:lnTo>
                          <a:pt x="98" y="24"/>
                        </a:lnTo>
                        <a:lnTo>
                          <a:pt x="89" y="50"/>
                        </a:lnTo>
                        <a:lnTo>
                          <a:pt x="76" y="62"/>
                        </a:lnTo>
                        <a:lnTo>
                          <a:pt x="31" y="62"/>
                        </a:lnTo>
                        <a:lnTo>
                          <a:pt x="12" y="50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97" name="Freeform 309">
                    <a:extLst>
                      <a:ext uri="{FF2B5EF4-FFF2-40B4-BE49-F238E27FC236}">
                        <a16:creationId xmlns:a16="http://schemas.microsoft.com/office/drawing/2014/main" id="{9CD11070-4178-4497-8AE0-51EC36E59A7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438655" y="1965338"/>
                    <a:ext cx="174625" cy="98426"/>
                  </a:xfrm>
                  <a:custGeom>
                    <a:avLst/>
                    <a:gdLst/>
                    <a:ahLst/>
                    <a:cxnLst>
                      <a:cxn ang="0">
                        <a:pos x="12" y="50"/>
                      </a:cxn>
                      <a:cxn ang="0">
                        <a:pos x="0" y="36"/>
                      </a:cxn>
                      <a:cxn ang="0">
                        <a:pos x="21" y="10"/>
                      </a:cxn>
                      <a:cxn ang="0">
                        <a:pos x="43" y="24"/>
                      </a:cxn>
                      <a:cxn ang="0">
                        <a:pos x="76" y="0"/>
                      </a:cxn>
                      <a:cxn ang="0">
                        <a:pos x="98" y="0"/>
                      </a:cxn>
                      <a:cxn ang="0">
                        <a:pos x="98" y="10"/>
                      </a:cxn>
                      <a:cxn ang="0">
                        <a:pos x="110" y="10"/>
                      </a:cxn>
                      <a:cxn ang="0">
                        <a:pos x="98" y="24"/>
                      </a:cxn>
                      <a:cxn ang="0">
                        <a:pos x="89" y="50"/>
                      </a:cxn>
                      <a:cxn ang="0">
                        <a:pos x="76" y="62"/>
                      </a:cxn>
                      <a:cxn ang="0">
                        <a:pos x="31" y="62"/>
                      </a:cxn>
                      <a:cxn ang="0">
                        <a:pos x="12" y="50"/>
                      </a:cxn>
                    </a:cxnLst>
                    <a:rect l="0" t="0" r="r" b="b"/>
                    <a:pathLst>
                      <a:path w="110" h="62">
                        <a:moveTo>
                          <a:pt x="12" y="50"/>
                        </a:moveTo>
                        <a:lnTo>
                          <a:pt x="0" y="36"/>
                        </a:lnTo>
                        <a:lnTo>
                          <a:pt x="21" y="10"/>
                        </a:lnTo>
                        <a:lnTo>
                          <a:pt x="43" y="24"/>
                        </a:lnTo>
                        <a:lnTo>
                          <a:pt x="76" y="0"/>
                        </a:lnTo>
                        <a:lnTo>
                          <a:pt x="98" y="0"/>
                        </a:lnTo>
                        <a:lnTo>
                          <a:pt x="98" y="10"/>
                        </a:lnTo>
                        <a:lnTo>
                          <a:pt x="110" y="10"/>
                        </a:lnTo>
                        <a:lnTo>
                          <a:pt x="98" y="24"/>
                        </a:lnTo>
                        <a:lnTo>
                          <a:pt x="89" y="50"/>
                        </a:lnTo>
                        <a:lnTo>
                          <a:pt x="76" y="62"/>
                        </a:lnTo>
                        <a:lnTo>
                          <a:pt x="31" y="62"/>
                        </a:lnTo>
                        <a:lnTo>
                          <a:pt x="12" y="50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98" name="Freeform 417">
                    <a:extLst>
                      <a:ext uri="{FF2B5EF4-FFF2-40B4-BE49-F238E27FC236}">
                        <a16:creationId xmlns:a16="http://schemas.microsoft.com/office/drawing/2014/main" id="{FDD24D29-71C2-47F7-8315-92910D8054D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16413" y="900113"/>
                    <a:ext cx="296863" cy="96838"/>
                  </a:xfrm>
                  <a:custGeom>
                    <a:avLst/>
                    <a:gdLst/>
                    <a:ahLst/>
                    <a:cxnLst>
                      <a:cxn ang="0">
                        <a:pos x="0" y="11"/>
                      </a:cxn>
                      <a:cxn ang="0">
                        <a:pos x="52" y="11"/>
                      </a:cxn>
                      <a:cxn ang="0">
                        <a:pos x="98" y="0"/>
                      </a:cxn>
                      <a:cxn ang="0">
                        <a:pos x="175" y="0"/>
                      </a:cxn>
                      <a:cxn ang="0">
                        <a:pos x="187" y="11"/>
                      </a:cxn>
                      <a:cxn ang="0">
                        <a:pos x="144" y="25"/>
                      </a:cxn>
                      <a:cxn ang="0">
                        <a:pos x="89" y="11"/>
                      </a:cxn>
                      <a:cxn ang="0">
                        <a:pos x="89" y="25"/>
                      </a:cxn>
                      <a:cxn ang="0">
                        <a:pos x="166" y="46"/>
                      </a:cxn>
                      <a:cxn ang="0">
                        <a:pos x="108" y="46"/>
                      </a:cxn>
                      <a:cxn ang="0">
                        <a:pos x="108" y="35"/>
                      </a:cxn>
                      <a:cxn ang="0">
                        <a:pos x="89" y="35"/>
                      </a:cxn>
                      <a:cxn ang="0">
                        <a:pos x="64" y="61"/>
                      </a:cxn>
                      <a:cxn ang="0">
                        <a:pos x="31" y="46"/>
                      </a:cxn>
                      <a:cxn ang="0">
                        <a:pos x="31" y="35"/>
                      </a:cxn>
                      <a:cxn ang="0">
                        <a:pos x="21" y="35"/>
                      </a:cxn>
                      <a:cxn ang="0">
                        <a:pos x="12" y="25"/>
                      </a:cxn>
                      <a:cxn ang="0">
                        <a:pos x="0" y="11"/>
                      </a:cxn>
                    </a:cxnLst>
                    <a:rect l="0" t="0" r="r" b="b"/>
                    <a:pathLst>
                      <a:path w="187" h="61">
                        <a:moveTo>
                          <a:pt x="0" y="11"/>
                        </a:moveTo>
                        <a:lnTo>
                          <a:pt x="52" y="11"/>
                        </a:lnTo>
                        <a:lnTo>
                          <a:pt x="98" y="0"/>
                        </a:lnTo>
                        <a:lnTo>
                          <a:pt x="175" y="0"/>
                        </a:lnTo>
                        <a:lnTo>
                          <a:pt x="187" y="11"/>
                        </a:lnTo>
                        <a:lnTo>
                          <a:pt x="144" y="25"/>
                        </a:lnTo>
                        <a:lnTo>
                          <a:pt x="89" y="11"/>
                        </a:lnTo>
                        <a:lnTo>
                          <a:pt x="89" y="25"/>
                        </a:lnTo>
                        <a:lnTo>
                          <a:pt x="166" y="46"/>
                        </a:lnTo>
                        <a:lnTo>
                          <a:pt x="108" y="46"/>
                        </a:lnTo>
                        <a:lnTo>
                          <a:pt x="108" y="35"/>
                        </a:lnTo>
                        <a:lnTo>
                          <a:pt x="89" y="35"/>
                        </a:lnTo>
                        <a:lnTo>
                          <a:pt x="64" y="61"/>
                        </a:lnTo>
                        <a:lnTo>
                          <a:pt x="31" y="46"/>
                        </a:lnTo>
                        <a:lnTo>
                          <a:pt x="31" y="35"/>
                        </a:lnTo>
                        <a:lnTo>
                          <a:pt x="21" y="35"/>
                        </a:lnTo>
                        <a:lnTo>
                          <a:pt x="12" y="25"/>
                        </a:lnTo>
                        <a:lnTo>
                          <a:pt x="0" y="11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99" name="Freeform 372">
                    <a:extLst>
                      <a:ext uri="{FF2B5EF4-FFF2-40B4-BE49-F238E27FC236}">
                        <a16:creationId xmlns:a16="http://schemas.microsoft.com/office/drawing/2014/main" id="{1BF5D925-FF00-41C4-BB7E-EAF7AC9E913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98900" y="1595438"/>
                    <a:ext cx="188913" cy="304800"/>
                  </a:xfrm>
                  <a:custGeom>
                    <a:avLst/>
                    <a:gdLst/>
                    <a:ahLst/>
                    <a:cxnLst>
                      <a:cxn ang="0">
                        <a:pos x="0" y="192"/>
                      </a:cxn>
                      <a:cxn ang="0">
                        <a:pos x="21" y="167"/>
                      </a:cxn>
                      <a:cxn ang="0">
                        <a:pos x="43" y="167"/>
                      </a:cxn>
                      <a:cxn ang="0">
                        <a:pos x="30" y="167"/>
                      </a:cxn>
                      <a:cxn ang="0">
                        <a:pos x="9" y="167"/>
                      </a:cxn>
                      <a:cxn ang="0">
                        <a:pos x="9" y="155"/>
                      </a:cxn>
                      <a:cxn ang="0">
                        <a:pos x="21" y="137"/>
                      </a:cxn>
                      <a:cxn ang="0">
                        <a:pos x="21" y="126"/>
                      </a:cxn>
                      <a:cxn ang="0">
                        <a:pos x="43" y="126"/>
                      </a:cxn>
                      <a:cxn ang="0">
                        <a:pos x="52" y="101"/>
                      </a:cxn>
                      <a:cxn ang="0">
                        <a:pos x="30" y="90"/>
                      </a:cxn>
                      <a:cxn ang="0">
                        <a:pos x="43" y="90"/>
                      </a:cxn>
                      <a:cxn ang="0">
                        <a:pos x="21" y="90"/>
                      </a:cxn>
                      <a:cxn ang="0">
                        <a:pos x="9" y="90"/>
                      </a:cxn>
                      <a:cxn ang="0">
                        <a:pos x="21" y="76"/>
                      </a:cxn>
                      <a:cxn ang="0">
                        <a:pos x="21" y="65"/>
                      </a:cxn>
                      <a:cxn ang="0">
                        <a:pos x="9" y="76"/>
                      </a:cxn>
                      <a:cxn ang="0">
                        <a:pos x="9" y="65"/>
                      </a:cxn>
                      <a:cxn ang="0">
                        <a:pos x="0" y="65"/>
                      </a:cxn>
                      <a:cxn ang="0">
                        <a:pos x="9" y="65"/>
                      </a:cxn>
                      <a:cxn ang="0">
                        <a:pos x="9" y="47"/>
                      </a:cxn>
                      <a:cxn ang="0">
                        <a:pos x="0" y="47"/>
                      </a:cxn>
                      <a:cxn ang="0">
                        <a:pos x="9" y="36"/>
                      </a:cxn>
                      <a:cxn ang="0">
                        <a:pos x="9" y="21"/>
                      </a:cxn>
                      <a:cxn ang="0">
                        <a:pos x="21" y="0"/>
                      </a:cxn>
                      <a:cxn ang="0">
                        <a:pos x="52" y="0"/>
                      </a:cxn>
                      <a:cxn ang="0">
                        <a:pos x="52" y="11"/>
                      </a:cxn>
                      <a:cxn ang="0">
                        <a:pos x="30" y="21"/>
                      </a:cxn>
                      <a:cxn ang="0">
                        <a:pos x="63" y="21"/>
                      </a:cxn>
                      <a:cxn ang="0">
                        <a:pos x="43" y="65"/>
                      </a:cxn>
                      <a:cxn ang="0">
                        <a:pos x="63" y="65"/>
                      </a:cxn>
                      <a:cxn ang="0">
                        <a:pos x="75" y="90"/>
                      </a:cxn>
                      <a:cxn ang="0">
                        <a:pos x="85" y="101"/>
                      </a:cxn>
                      <a:cxn ang="0">
                        <a:pos x="97" y="126"/>
                      </a:cxn>
                      <a:cxn ang="0">
                        <a:pos x="85" y="126"/>
                      </a:cxn>
                      <a:cxn ang="0">
                        <a:pos x="106" y="126"/>
                      </a:cxn>
                      <a:cxn ang="0">
                        <a:pos x="119" y="137"/>
                      </a:cxn>
                      <a:cxn ang="0">
                        <a:pos x="97" y="167"/>
                      </a:cxn>
                      <a:cxn ang="0">
                        <a:pos x="106" y="167"/>
                      </a:cxn>
                      <a:cxn ang="0">
                        <a:pos x="97" y="177"/>
                      </a:cxn>
                      <a:cxn ang="0">
                        <a:pos x="52" y="192"/>
                      </a:cxn>
                      <a:cxn ang="0">
                        <a:pos x="43" y="177"/>
                      </a:cxn>
                      <a:cxn ang="0">
                        <a:pos x="30" y="192"/>
                      </a:cxn>
                      <a:cxn ang="0">
                        <a:pos x="9" y="192"/>
                      </a:cxn>
                      <a:cxn ang="0">
                        <a:pos x="0" y="192"/>
                      </a:cxn>
                    </a:cxnLst>
                    <a:rect l="0" t="0" r="r" b="b"/>
                    <a:pathLst>
                      <a:path w="119" h="192">
                        <a:moveTo>
                          <a:pt x="0" y="192"/>
                        </a:moveTo>
                        <a:lnTo>
                          <a:pt x="21" y="167"/>
                        </a:lnTo>
                        <a:lnTo>
                          <a:pt x="43" y="167"/>
                        </a:lnTo>
                        <a:lnTo>
                          <a:pt x="30" y="167"/>
                        </a:lnTo>
                        <a:lnTo>
                          <a:pt x="9" y="167"/>
                        </a:lnTo>
                        <a:lnTo>
                          <a:pt x="9" y="155"/>
                        </a:lnTo>
                        <a:lnTo>
                          <a:pt x="21" y="137"/>
                        </a:lnTo>
                        <a:lnTo>
                          <a:pt x="21" y="126"/>
                        </a:lnTo>
                        <a:lnTo>
                          <a:pt x="43" y="126"/>
                        </a:lnTo>
                        <a:lnTo>
                          <a:pt x="52" y="101"/>
                        </a:lnTo>
                        <a:lnTo>
                          <a:pt x="30" y="90"/>
                        </a:lnTo>
                        <a:lnTo>
                          <a:pt x="43" y="90"/>
                        </a:lnTo>
                        <a:lnTo>
                          <a:pt x="21" y="90"/>
                        </a:lnTo>
                        <a:lnTo>
                          <a:pt x="9" y="90"/>
                        </a:lnTo>
                        <a:lnTo>
                          <a:pt x="21" y="76"/>
                        </a:lnTo>
                        <a:lnTo>
                          <a:pt x="21" y="65"/>
                        </a:lnTo>
                        <a:lnTo>
                          <a:pt x="9" y="76"/>
                        </a:lnTo>
                        <a:lnTo>
                          <a:pt x="9" y="65"/>
                        </a:lnTo>
                        <a:lnTo>
                          <a:pt x="0" y="65"/>
                        </a:lnTo>
                        <a:lnTo>
                          <a:pt x="9" y="65"/>
                        </a:lnTo>
                        <a:lnTo>
                          <a:pt x="9" y="47"/>
                        </a:lnTo>
                        <a:lnTo>
                          <a:pt x="0" y="47"/>
                        </a:lnTo>
                        <a:lnTo>
                          <a:pt x="9" y="36"/>
                        </a:lnTo>
                        <a:lnTo>
                          <a:pt x="9" y="21"/>
                        </a:lnTo>
                        <a:lnTo>
                          <a:pt x="21" y="0"/>
                        </a:lnTo>
                        <a:lnTo>
                          <a:pt x="52" y="0"/>
                        </a:lnTo>
                        <a:lnTo>
                          <a:pt x="52" y="11"/>
                        </a:lnTo>
                        <a:lnTo>
                          <a:pt x="30" y="21"/>
                        </a:lnTo>
                        <a:lnTo>
                          <a:pt x="63" y="21"/>
                        </a:lnTo>
                        <a:lnTo>
                          <a:pt x="43" y="65"/>
                        </a:lnTo>
                        <a:lnTo>
                          <a:pt x="63" y="65"/>
                        </a:lnTo>
                        <a:lnTo>
                          <a:pt x="75" y="90"/>
                        </a:lnTo>
                        <a:lnTo>
                          <a:pt x="85" y="101"/>
                        </a:lnTo>
                        <a:lnTo>
                          <a:pt x="97" y="126"/>
                        </a:lnTo>
                        <a:lnTo>
                          <a:pt x="85" y="126"/>
                        </a:lnTo>
                        <a:lnTo>
                          <a:pt x="106" y="126"/>
                        </a:lnTo>
                        <a:lnTo>
                          <a:pt x="119" y="137"/>
                        </a:lnTo>
                        <a:lnTo>
                          <a:pt x="97" y="167"/>
                        </a:lnTo>
                        <a:lnTo>
                          <a:pt x="106" y="167"/>
                        </a:lnTo>
                        <a:lnTo>
                          <a:pt x="97" y="177"/>
                        </a:lnTo>
                        <a:lnTo>
                          <a:pt x="52" y="192"/>
                        </a:lnTo>
                        <a:lnTo>
                          <a:pt x="43" y="177"/>
                        </a:lnTo>
                        <a:lnTo>
                          <a:pt x="30" y="192"/>
                        </a:lnTo>
                        <a:lnTo>
                          <a:pt x="9" y="192"/>
                        </a:lnTo>
                        <a:lnTo>
                          <a:pt x="0" y="192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00" name="Freeform 421">
                    <a:extLst>
                      <a:ext uri="{FF2B5EF4-FFF2-40B4-BE49-F238E27FC236}">
                        <a16:creationId xmlns:a16="http://schemas.microsoft.com/office/drawing/2014/main" id="{E4AE551B-274D-46A1-81B4-C923357B928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243388" y="2182813"/>
                    <a:ext cx="41275" cy="6667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26" y="0"/>
                      </a:cxn>
                      <a:cxn ang="0">
                        <a:pos x="26" y="42"/>
                      </a:cxn>
                      <a:cxn ang="0">
                        <a:pos x="0" y="28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26" h="42">
                        <a:moveTo>
                          <a:pt x="0" y="0"/>
                        </a:moveTo>
                        <a:lnTo>
                          <a:pt x="26" y="0"/>
                        </a:lnTo>
                        <a:lnTo>
                          <a:pt x="26" y="42"/>
                        </a:lnTo>
                        <a:lnTo>
                          <a:pt x="0" y="2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01" name="Freeform 422">
                    <a:extLst>
                      <a:ext uri="{FF2B5EF4-FFF2-40B4-BE49-F238E27FC236}">
                        <a16:creationId xmlns:a16="http://schemas.microsoft.com/office/drawing/2014/main" id="{782BB56F-F494-47B5-AE29-D3DB6A4D639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243388" y="2182813"/>
                    <a:ext cx="41275" cy="6667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26" y="0"/>
                      </a:cxn>
                      <a:cxn ang="0">
                        <a:pos x="26" y="42"/>
                      </a:cxn>
                      <a:cxn ang="0">
                        <a:pos x="0" y="28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26" h="42">
                        <a:moveTo>
                          <a:pt x="0" y="0"/>
                        </a:moveTo>
                        <a:lnTo>
                          <a:pt x="26" y="0"/>
                        </a:lnTo>
                        <a:lnTo>
                          <a:pt x="26" y="42"/>
                        </a:lnTo>
                        <a:lnTo>
                          <a:pt x="0" y="2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02" name="Freeform 423">
                    <a:extLst>
                      <a:ext uri="{FF2B5EF4-FFF2-40B4-BE49-F238E27FC236}">
                        <a16:creationId xmlns:a16="http://schemas.microsoft.com/office/drawing/2014/main" id="{39D711CF-8E8B-4760-9021-D10E56D98E7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229100" y="2251075"/>
                    <a:ext cx="47625" cy="74613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21" y="0"/>
                      </a:cxn>
                      <a:cxn ang="0">
                        <a:pos x="30" y="11"/>
                      </a:cxn>
                      <a:cxn ang="0">
                        <a:pos x="30" y="47"/>
                      </a:cxn>
                      <a:cxn ang="0">
                        <a:pos x="9" y="47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30" h="47">
                        <a:moveTo>
                          <a:pt x="0" y="0"/>
                        </a:moveTo>
                        <a:lnTo>
                          <a:pt x="21" y="0"/>
                        </a:lnTo>
                        <a:lnTo>
                          <a:pt x="30" y="11"/>
                        </a:lnTo>
                        <a:lnTo>
                          <a:pt x="30" y="47"/>
                        </a:lnTo>
                        <a:lnTo>
                          <a:pt x="9" y="47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03" name="Freeform 424">
                    <a:extLst>
                      <a:ext uri="{FF2B5EF4-FFF2-40B4-BE49-F238E27FC236}">
                        <a16:creationId xmlns:a16="http://schemas.microsoft.com/office/drawing/2014/main" id="{379B88B1-3C54-4223-B95A-832983DD463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229100" y="2251075"/>
                    <a:ext cx="47625" cy="74613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21" y="0"/>
                      </a:cxn>
                      <a:cxn ang="0">
                        <a:pos x="30" y="11"/>
                      </a:cxn>
                      <a:cxn ang="0">
                        <a:pos x="30" y="47"/>
                      </a:cxn>
                      <a:cxn ang="0">
                        <a:pos x="9" y="47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30" h="47">
                        <a:moveTo>
                          <a:pt x="0" y="0"/>
                        </a:moveTo>
                        <a:lnTo>
                          <a:pt x="21" y="0"/>
                        </a:lnTo>
                        <a:lnTo>
                          <a:pt x="30" y="11"/>
                        </a:lnTo>
                        <a:lnTo>
                          <a:pt x="30" y="47"/>
                        </a:lnTo>
                        <a:lnTo>
                          <a:pt x="9" y="47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04" name="Freeform 425">
                    <a:extLst>
                      <a:ext uri="{FF2B5EF4-FFF2-40B4-BE49-F238E27FC236}">
                        <a16:creationId xmlns:a16="http://schemas.microsoft.com/office/drawing/2014/main" id="{C648C561-3E89-492E-A281-E56382B0AB5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51338" y="2351088"/>
                    <a:ext cx="87313" cy="63500"/>
                  </a:xfrm>
                  <a:custGeom>
                    <a:avLst/>
                    <a:gdLst/>
                    <a:ahLst/>
                    <a:cxnLst>
                      <a:cxn ang="0">
                        <a:pos x="0" y="14"/>
                      </a:cxn>
                      <a:cxn ang="0">
                        <a:pos x="9" y="14"/>
                      </a:cxn>
                      <a:cxn ang="0">
                        <a:pos x="31" y="14"/>
                      </a:cxn>
                      <a:cxn ang="0">
                        <a:pos x="55" y="0"/>
                      </a:cxn>
                      <a:cxn ang="0">
                        <a:pos x="42" y="40"/>
                      </a:cxn>
                      <a:cxn ang="0">
                        <a:pos x="0" y="28"/>
                      </a:cxn>
                      <a:cxn ang="0">
                        <a:pos x="0" y="14"/>
                      </a:cxn>
                    </a:cxnLst>
                    <a:rect l="0" t="0" r="r" b="b"/>
                    <a:pathLst>
                      <a:path w="55" h="40">
                        <a:moveTo>
                          <a:pt x="0" y="14"/>
                        </a:moveTo>
                        <a:lnTo>
                          <a:pt x="9" y="14"/>
                        </a:lnTo>
                        <a:lnTo>
                          <a:pt x="31" y="14"/>
                        </a:lnTo>
                        <a:lnTo>
                          <a:pt x="55" y="0"/>
                        </a:lnTo>
                        <a:lnTo>
                          <a:pt x="42" y="40"/>
                        </a:lnTo>
                        <a:lnTo>
                          <a:pt x="0" y="28"/>
                        </a:lnTo>
                        <a:lnTo>
                          <a:pt x="0" y="14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05" name="Freeform 426">
                    <a:extLst>
                      <a:ext uri="{FF2B5EF4-FFF2-40B4-BE49-F238E27FC236}">
                        <a16:creationId xmlns:a16="http://schemas.microsoft.com/office/drawing/2014/main" id="{450EDBFF-F47F-42EA-9DB9-4DEFADB3E6F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51338" y="2351088"/>
                    <a:ext cx="87313" cy="63500"/>
                  </a:xfrm>
                  <a:custGeom>
                    <a:avLst/>
                    <a:gdLst/>
                    <a:ahLst/>
                    <a:cxnLst>
                      <a:cxn ang="0">
                        <a:pos x="0" y="14"/>
                      </a:cxn>
                      <a:cxn ang="0">
                        <a:pos x="9" y="14"/>
                      </a:cxn>
                      <a:cxn ang="0">
                        <a:pos x="31" y="14"/>
                      </a:cxn>
                      <a:cxn ang="0">
                        <a:pos x="55" y="0"/>
                      </a:cxn>
                      <a:cxn ang="0">
                        <a:pos x="42" y="40"/>
                      </a:cxn>
                      <a:cxn ang="0">
                        <a:pos x="0" y="28"/>
                      </a:cxn>
                      <a:cxn ang="0">
                        <a:pos x="0" y="14"/>
                      </a:cxn>
                    </a:cxnLst>
                    <a:rect l="0" t="0" r="r" b="b"/>
                    <a:pathLst>
                      <a:path w="55" h="40">
                        <a:moveTo>
                          <a:pt x="0" y="14"/>
                        </a:moveTo>
                        <a:lnTo>
                          <a:pt x="9" y="14"/>
                        </a:lnTo>
                        <a:lnTo>
                          <a:pt x="31" y="14"/>
                        </a:lnTo>
                        <a:lnTo>
                          <a:pt x="55" y="0"/>
                        </a:lnTo>
                        <a:lnTo>
                          <a:pt x="42" y="40"/>
                        </a:lnTo>
                        <a:lnTo>
                          <a:pt x="0" y="28"/>
                        </a:lnTo>
                        <a:lnTo>
                          <a:pt x="0" y="14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06" name="Freeform 427">
                    <a:extLst>
                      <a:ext uri="{FF2B5EF4-FFF2-40B4-BE49-F238E27FC236}">
                        <a16:creationId xmlns:a16="http://schemas.microsoft.com/office/drawing/2014/main" id="{FD8D5268-9FFB-492A-B87F-1A96BC67C22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95813" y="2351088"/>
                    <a:ext cx="52388" cy="79375"/>
                  </a:xfrm>
                  <a:custGeom>
                    <a:avLst/>
                    <a:gdLst/>
                    <a:ahLst/>
                    <a:cxnLst>
                      <a:cxn ang="0">
                        <a:pos x="0" y="14"/>
                      </a:cxn>
                      <a:cxn ang="0">
                        <a:pos x="11" y="0"/>
                      </a:cxn>
                      <a:cxn ang="0">
                        <a:pos x="20" y="14"/>
                      </a:cxn>
                      <a:cxn ang="0">
                        <a:pos x="33" y="28"/>
                      </a:cxn>
                      <a:cxn ang="0">
                        <a:pos x="20" y="28"/>
                      </a:cxn>
                      <a:cxn ang="0">
                        <a:pos x="33" y="50"/>
                      </a:cxn>
                      <a:cxn ang="0">
                        <a:pos x="20" y="39"/>
                      </a:cxn>
                      <a:cxn ang="0">
                        <a:pos x="20" y="50"/>
                      </a:cxn>
                      <a:cxn ang="0">
                        <a:pos x="11" y="39"/>
                      </a:cxn>
                      <a:cxn ang="0">
                        <a:pos x="0" y="28"/>
                      </a:cxn>
                      <a:cxn ang="0">
                        <a:pos x="0" y="14"/>
                      </a:cxn>
                    </a:cxnLst>
                    <a:rect l="0" t="0" r="r" b="b"/>
                    <a:pathLst>
                      <a:path w="33" h="50">
                        <a:moveTo>
                          <a:pt x="0" y="14"/>
                        </a:moveTo>
                        <a:lnTo>
                          <a:pt x="11" y="0"/>
                        </a:lnTo>
                        <a:lnTo>
                          <a:pt x="20" y="14"/>
                        </a:lnTo>
                        <a:lnTo>
                          <a:pt x="33" y="28"/>
                        </a:lnTo>
                        <a:lnTo>
                          <a:pt x="20" y="28"/>
                        </a:lnTo>
                        <a:lnTo>
                          <a:pt x="33" y="50"/>
                        </a:lnTo>
                        <a:lnTo>
                          <a:pt x="20" y="39"/>
                        </a:lnTo>
                        <a:lnTo>
                          <a:pt x="20" y="50"/>
                        </a:lnTo>
                        <a:lnTo>
                          <a:pt x="11" y="39"/>
                        </a:lnTo>
                        <a:lnTo>
                          <a:pt x="0" y="28"/>
                        </a:lnTo>
                        <a:lnTo>
                          <a:pt x="0" y="14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07" name="Freeform 428">
                    <a:extLst>
                      <a:ext uri="{FF2B5EF4-FFF2-40B4-BE49-F238E27FC236}">
                        <a16:creationId xmlns:a16="http://schemas.microsoft.com/office/drawing/2014/main" id="{A77D06F5-6D26-406B-B455-D15596DD3BE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95813" y="2351088"/>
                    <a:ext cx="52388" cy="79375"/>
                  </a:xfrm>
                  <a:custGeom>
                    <a:avLst/>
                    <a:gdLst/>
                    <a:ahLst/>
                    <a:cxnLst>
                      <a:cxn ang="0">
                        <a:pos x="0" y="14"/>
                      </a:cxn>
                      <a:cxn ang="0">
                        <a:pos x="11" y="0"/>
                      </a:cxn>
                      <a:cxn ang="0">
                        <a:pos x="20" y="14"/>
                      </a:cxn>
                      <a:cxn ang="0">
                        <a:pos x="33" y="28"/>
                      </a:cxn>
                      <a:cxn ang="0">
                        <a:pos x="20" y="28"/>
                      </a:cxn>
                      <a:cxn ang="0">
                        <a:pos x="33" y="50"/>
                      </a:cxn>
                      <a:cxn ang="0">
                        <a:pos x="20" y="39"/>
                      </a:cxn>
                      <a:cxn ang="0">
                        <a:pos x="20" y="50"/>
                      </a:cxn>
                      <a:cxn ang="0">
                        <a:pos x="11" y="39"/>
                      </a:cxn>
                      <a:cxn ang="0">
                        <a:pos x="0" y="28"/>
                      </a:cxn>
                      <a:cxn ang="0">
                        <a:pos x="0" y="14"/>
                      </a:cxn>
                    </a:cxnLst>
                    <a:rect l="0" t="0" r="r" b="b"/>
                    <a:pathLst>
                      <a:path w="33" h="50">
                        <a:moveTo>
                          <a:pt x="0" y="14"/>
                        </a:moveTo>
                        <a:lnTo>
                          <a:pt x="11" y="0"/>
                        </a:lnTo>
                        <a:lnTo>
                          <a:pt x="20" y="14"/>
                        </a:lnTo>
                        <a:lnTo>
                          <a:pt x="33" y="28"/>
                        </a:lnTo>
                        <a:lnTo>
                          <a:pt x="20" y="28"/>
                        </a:lnTo>
                        <a:lnTo>
                          <a:pt x="33" y="50"/>
                        </a:lnTo>
                        <a:lnTo>
                          <a:pt x="20" y="39"/>
                        </a:lnTo>
                        <a:lnTo>
                          <a:pt x="20" y="50"/>
                        </a:lnTo>
                        <a:lnTo>
                          <a:pt x="11" y="39"/>
                        </a:lnTo>
                        <a:lnTo>
                          <a:pt x="0" y="28"/>
                        </a:lnTo>
                        <a:lnTo>
                          <a:pt x="0" y="14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08" name="Freeform 429">
                    <a:extLst>
                      <a:ext uri="{FF2B5EF4-FFF2-40B4-BE49-F238E27FC236}">
                        <a16:creationId xmlns:a16="http://schemas.microsoft.com/office/drawing/2014/main" id="{8061A4CD-C1B5-47FC-9F98-EA272C29388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67250" y="2452688"/>
                    <a:ext cx="68263" cy="46038"/>
                  </a:xfrm>
                  <a:custGeom>
                    <a:avLst/>
                    <a:gdLst/>
                    <a:ahLst/>
                    <a:cxnLst>
                      <a:cxn ang="0">
                        <a:pos x="0" y="11"/>
                      </a:cxn>
                      <a:cxn ang="0">
                        <a:pos x="0" y="0"/>
                      </a:cxn>
                      <a:cxn ang="0">
                        <a:pos x="30" y="11"/>
                      </a:cxn>
                      <a:cxn ang="0">
                        <a:pos x="43" y="11"/>
                      </a:cxn>
                      <a:cxn ang="0">
                        <a:pos x="43" y="29"/>
                      </a:cxn>
                      <a:cxn ang="0">
                        <a:pos x="22" y="29"/>
                      </a:cxn>
                      <a:cxn ang="0">
                        <a:pos x="0" y="11"/>
                      </a:cxn>
                    </a:cxnLst>
                    <a:rect l="0" t="0" r="r" b="b"/>
                    <a:pathLst>
                      <a:path w="43" h="29">
                        <a:moveTo>
                          <a:pt x="0" y="11"/>
                        </a:moveTo>
                        <a:lnTo>
                          <a:pt x="0" y="0"/>
                        </a:lnTo>
                        <a:lnTo>
                          <a:pt x="30" y="11"/>
                        </a:lnTo>
                        <a:lnTo>
                          <a:pt x="43" y="11"/>
                        </a:lnTo>
                        <a:lnTo>
                          <a:pt x="43" y="29"/>
                        </a:lnTo>
                        <a:lnTo>
                          <a:pt x="22" y="29"/>
                        </a:lnTo>
                        <a:lnTo>
                          <a:pt x="0" y="11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09" name="Freeform 430">
                    <a:extLst>
                      <a:ext uri="{FF2B5EF4-FFF2-40B4-BE49-F238E27FC236}">
                        <a16:creationId xmlns:a16="http://schemas.microsoft.com/office/drawing/2014/main" id="{171B2EB2-81D2-4ADA-AFEE-5DED53382B6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67250" y="2452688"/>
                    <a:ext cx="68263" cy="46038"/>
                  </a:xfrm>
                  <a:custGeom>
                    <a:avLst/>
                    <a:gdLst/>
                    <a:ahLst/>
                    <a:cxnLst>
                      <a:cxn ang="0">
                        <a:pos x="0" y="11"/>
                      </a:cxn>
                      <a:cxn ang="0">
                        <a:pos x="0" y="0"/>
                      </a:cxn>
                      <a:cxn ang="0">
                        <a:pos x="30" y="11"/>
                      </a:cxn>
                      <a:cxn ang="0">
                        <a:pos x="43" y="11"/>
                      </a:cxn>
                      <a:cxn ang="0">
                        <a:pos x="43" y="29"/>
                      </a:cxn>
                      <a:cxn ang="0">
                        <a:pos x="22" y="29"/>
                      </a:cxn>
                      <a:cxn ang="0">
                        <a:pos x="0" y="11"/>
                      </a:cxn>
                    </a:cxnLst>
                    <a:rect l="0" t="0" r="r" b="b"/>
                    <a:pathLst>
                      <a:path w="43" h="29">
                        <a:moveTo>
                          <a:pt x="0" y="11"/>
                        </a:moveTo>
                        <a:lnTo>
                          <a:pt x="0" y="0"/>
                        </a:lnTo>
                        <a:lnTo>
                          <a:pt x="30" y="11"/>
                        </a:lnTo>
                        <a:lnTo>
                          <a:pt x="43" y="11"/>
                        </a:lnTo>
                        <a:lnTo>
                          <a:pt x="43" y="29"/>
                        </a:lnTo>
                        <a:lnTo>
                          <a:pt x="22" y="29"/>
                        </a:lnTo>
                        <a:lnTo>
                          <a:pt x="0" y="11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10" name="Freeform 431">
                    <a:extLst>
                      <a:ext uri="{FF2B5EF4-FFF2-40B4-BE49-F238E27FC236}">
                        <a16:creationId xmlns:a16="http://schemas.microsoft.com/office/drawing/2014/main" id="{A0CDEADA-382E-4DB5-A961-1A553FBCFED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891088" y="2452688"/>
                    <a:ext cx="66675" cy="46038"/>
                  </a:xfrm>
                  <a:custGeom>
                    <a:avLst/>
                    <a:gdLst/>
                    <a:ahLst/>
                    <a:cxnLst>
                      <a:cxn ang="0">
                        <a:pos x="0" y="29"/>
                      </a:cxn>
                      <a:cxn ang="0">
                        <a:pos x="42" y="0"/>
                      </a:cxn>
                      <a:cxn ang="0">
                        <a:pos x="32" y="11"/>
                      </a:cxn>
                      <a:cxn ang="0">
                        <a:pos x="32" y="29"/>
                      </a:cxn>
                      <a:cxn ang="0">
                        <a:pos x="20" y="29"/>
                      </a:cxn>
                      <a:cxn ang="0">
                        <a:pos x="12" y="29"/>
                      </a:cxn>
                      <a:cxn ang="0">
                        <a:pos x="0" y="29"/>
                      </a:cxn>
                    </a:cxnLst>
                    <a:rect l="0" t="0" r="r" b="b"/>
                    <a:pathLst>
                      <a:path w="42" h="29">
                        <a:moveTo>
                          <a:pt x="0" y="29"/>
                        </a:moveTo>
                        <a:lnTo>
                          <a:pt x="42" y="0"/>
                        </a:lnTo>
                        <a:lnTo>
                          <a:pt x="32" y="11"/>
                        </a:lnTo>
                        <a:lnTo>
                          <a:pt x="32" y="29"/>
                        </a:lnTo>
                        <a:lnTo>
                          <a:pt x="20" y="29"/>
                        </a:lnTo>
                        <a:lnTo>
                          <a:pt x="12" y="29"/>
                        </a:lnTo>
                        <a:lnTo>
                          <a:pt x="0" y="29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11" name="Freeform 432">
                    <a:extLst>
                      <a:ext uri="{FF2B5EF4-FFF2-40B4-BE49-F238E27FC236}">
                        <a16:creationId xmlns:a16="http://schemas.microsoft.com/office/drawing/2014/main" id="{93D8EAF2-1312-42ED-BA5C-22738D86D0B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891088" y="2452688"/>
                    <a:ext cx="66675" cy="46038"/>
                  </a:xfrm>
                  <a:custGeom>
                    <a:avLst/>
                    <a:gdLst/>
                    <a:ahLst/>
                    <a:cxnLst>
                      <a:cxn ang="0">
                        <a:pos x="0" y="29"/>
                      </a:cxn>
                      <a:cxn ang="0">
                        <a:pos x="42" y="0"/>
                      </a:cxn>
                      <a:cxn ang="0">
                        <a:pos x="32" y="11"/>
                      </a:cxn>
                      <a:cxn ang="0">
                        <a:pos x="32" y="29"/>
                      </a:cxn>
                      <a:cxn ang="0">
                        <a:pos x="20" y="29"/>
                      </a:cxn>
                      <a:cxn ang="0">
                        <a:pos x="12" y="29"/>
                      </a:cxn>
                      <a:cxn ang="0">
                        <a:pos x="0" y="29"/>
                      </a:cxn>
                    </a:cxnLst>
                    <a:rect l="0" t="0" r="r" b="b"/>
                    <a:pathLst>
                      <a:path w="42" h="29">
                        <a:moveTo>
                          <a:pt x="0" y="29"/>
                        </a:moveTo>
                        <a:lnTo>
                          <a:pt x="42" y="0"/>
                        </a:lnTo>
                        <a:lnTo>
                          <a:pt x="32" y="11"/>
                        </a:lnTo>
                        <a:lnTo>
                          <a:pt x="32" y="29"/>
                        </a:lnTo>
                        <a:lnTo>
                          <a:pt x="20" y="29"/>
                        </a:lnTo>
                        <a:lnTo>
                          <a:pt x="12" y="29"/>
                        </a:lnTo>
                        <a:lnTo>
                          <a:pt x="0" y="29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12" name="Freeform 477">
                    <a:extLst>
                      <a:ext uri="{FF2B5EF4-FFF2-40B4-BE49-F238E27FC236}">
                        <a16:creationId xmlns:a16="http://schemas.microsoft.com/office/drawing/2014/main" id="{939F6139-F88D-45E3-99A9-137046583AC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78250" y="1719263"/>
                    <a:ext cx="119063" cy="141288"/>
                  </a:xfrm>
                  <a:custGeom>
                    <a:avLst/>
                    <a:gdLst/>
                    <a:ahLst/>
                    <a:cxnLst>
                      <a:cxn ang="0">
                        <a:pos x="42" y="14"/>
                      </a:cxn>
                      <a:cxn ang="0">
                        <a:pos x="51" y="0"/>
                      </a:cxn>
                      <a:cxn ang="0">
                        <a:pos x="42" y="0"/>
                      </a:cxn>
                      <a:cxn ang="0">
                        <a:pos x="29" y="14"/>
                      </a:cxn>
                      <a:cxn ang="0">
                        <a:pos x="42" y="14"/>
                      </a:cxn>
                      <a:cxn ang="0">
                        <a:pos x="29" y="25"/>
                      </a:cxn>
                      <a:cxn ang="0">
                        <a:pos x="20" y="25"/>
                      </a:cxn>
                      <a:cxn ang="0">
                        <a:pos x="8" y="25"/>
                      </a:cxn>
                      <a:cxn ang="0">
                        <a:pos x="20" y="35"/>
                      </a:cxn>
                      <a:cxn ang="0">
                        <a:pos x="8" y="35"/>
                      </a:cxn>
                      <a:cxn ang="0">
                        <a:pos x="29" y="49"/>
                      </a:cxn>
                      <a:cxn ang="0">
                        <a:pos x="8" y="77"/>
                      </a:cxn>
                      <a:cxn ang="0">
                        <a:pos x="0" y="77"/>
                      </a:cxn>
                      <a:cxn ang="0">
                        <a:pos x="8" y="89"/>
                      </a:cxn>
                      <a:cxn ang="0">
                        <a:pos x="60" y="77"/>
                      </a:cxn>
                      <a:cxn ang="0">
                        <a:pos x="75" y="49"/>
                      </a:cxn>
                      <a:cxn ang="0">
                        <a:pos x="75" y="25"/>
                      </a:cxn>
                      <a:cxn ang="0">
                        <a:pos x="51" y="25"/>
                      </a:cxn>
                      <a:cxn ang="0">
                        <a:pos x="42" y="14"/>
                      </a:cxn>
                    </a:cxnLst>
                    <a:rect l="0" t="0" r="r" b="b"/>
                    <a:pathLst>
                      <a:path w="75" h="89">
                        <a:moveTo>
                          <a:pt x="42" y="14"/>
                        </a:moveTo>
                        <a:lnTo>
                          <a:pt x="51" y="0"/>
                        </a:lnTo>
                        <a:lnTo>
                          <a:pt x="42" y="0"/>
                        </a:lnTo>
                        <a:lnTo>
                          <a:pt x="29" y="14"/>
                        </a:lnTo>
                        <a:lnTo>
                          <a:pt x="42" y="14"/>
                        </a:lnTo>
                        <a:lnTo>
                          <a:pt x="29" y="25"/>
                        </a:lnTo>
                        <a:lnTo>
                          <a:pt x="20" y="25"/>
                        </a:lnTo>
                        <a:lnTo>
                          <a:pt x="8" y="25"/>
                        </a:lnTo>
                        <a:lnTo>
                          <a:pt x="20" y="35"/>
                        </a:lnTo>
                        <a:lnTo>
                          <a:pt x="8" y="35"/>
                        </a:lnTo>
                        <a:lnTo>
                          <a:pt x="29" y="49"/>
                        </a:lnTo>
                        <a:lnTo>
                          <a:pt x="8" y="77"/>
                        </a:lnTo>
                        <a:lnTo>
                          <a:pt x="0" y="77"/>
                        </a:lnTo>
                        <a:lnTo>
                          <a:pt x="8" y="89"/>
                        </a:lnTo>
                        <a:lnTo>
                          <a:pt x="60" y="77"/>
                        </a:lnTo>
                        <a:lnTo>
                          <a:pt x="75" y="49"/>
                        </a:lnTo>
                        <a:lnTo>
                          <a:pt x="75" y="25"/>
                        </a:lnTo>
                        <a:lnTo>
                          <a:pt x="51" y="25"/>
                        </a:lnTo>
                        <a:lnTo>
                          <a:pt x="42" y="14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13" name="Freeform 479">
                    <a:extLst>
                      <a:ext uri="{FF2B5EF4-FFF2-40B4-BE49-F238E27FC236}">
                        <a16:creationId xmlns:a16="http://schemas.microsoft.com/office/drawing/2014/main" id="{447D27A6-7076-4DDA-9B05-852888FE6B3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22738" y="1776413"/>
                    <a:ext cx="106363" cy="101600"/>
                  </a:xfrm>
                  <a:custGeom>
                    <a:avLst/>
                    <a:gdLst/>
                    <a:ahLst/>
                    <a:cxnLst>
                      <a:cxn ang="0">
                        <a:pos x="0" y="53"/>
                      </a:cxn>
                      <a:cxn ang="0">
                        <a:pos x="21" y="53"/>
                      </a:cxn>
                      <a:cxn ang="0">
                        <a:pos x="43" y="64"/>
                      </a:cxn>
                      <a:cxn ang="0">
                        <a:pos x="43" y="42"/>
                      </a:cxn>
                      <a:cxn ang="0">
                        <a:pos x="57" y="25"/>
                      </a:cxn>
                      <a:cxn ang="0">
                        <a:pos x="67" y="0"/>
                      </a:cxn>
                      <a:cxn ang="0">
                        <a:pos x="34" y="14"/>
                      </a:cxn>
                      <a:cxn ang="0">
                        <a:pos x="43" y="25"/>
                      </a:cxn>
                      <a:cxn ang="0">
                        <a:pos x="34" y="25"/>
                      </a:cxn>
                      <a:cxn ang="0">
                        <a:pos x="21" y="25"/>
                      </a:cxn>
                      <a:cxn ang="0">
                        <a:pos x="21" y="14"/>
                      </a:cxn>
                      <a:cxn ang="0">
                        <a:pos x="0" y="53"/>
                      </a:cxn>
                    </a:cxnLst>
                    <a:rect l="0" t="0" r="r" b="b"/>
                    <a:pathLst>
                      <a:path w="67" h="64">
                        <a:moveTo>
                          <a:pt x="0" y="53"/>
                        </a:moveTo>
                        <a:lnTo>
                          <a:pt x="21" y="53"/>
                        </a:lnTo>
                        <a:lnTo>
                          <a:pt x="43" y="64"/>
                        </a:lnTo>
                        <a:lnTo>
                          <a:pt x="43" y="42"/>
                        </a:lnTo>
                        <a:lnTo>
                          <a:pt x="57" y="25"/>
                        </a:lnTo>
                        <a:lnTo>
                          <a:pt x="67" y="0"/>
                        </a:lnTo>
                        <a:lnTo>
                          <a:pt x="34" y="14"/>
                        </a:lnTo>
                        <a:lnTo>
                          <a:pt x="43" y="25"/>
                        </a:lnTo>
                        <a:lnTo>
                          <a:pt x="34" y="25"/>
                        </a:lnTo>
                        <a:lnTo>
                          <a:pt x="21" y="25"/>
                        </a:lnTo>
                        <a:lnTo>
                          <a:pt x="21" y="14"/>
                        </a:lnTo>
                        <a:lnTo>
                          <a:pt x="0" y="53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14" name="Freeform 480">
                    <a:extLst>
                      <a:ext uri="{FF2B5EF4-FFF2-40B4-BE49-F238E27FC236}">
                        <a16:creationId xmlns:a16="http://schemas.microsoft.com/office/drawing/2014/main" id="{4B940EAF-B6CC-44EE-8F26-4382F88A157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22738" y="1776413"/>
                    <a:ext cx="106363" cy="101600"/>
                  </a:xfrm>
                  <a:custGeom>
                    <a:avLst/>
                    <a:gdLst/>
                    <a:ahLst/>
                    <a:cxnLst>
                      <a:cxn ang="0">
                        <a:pos x="0" y="53"/>
                      </a:cxn>
                      <a:cxn ang="0">
                        <a:pos x="21" y="53"/>
                      </a:cxn>
                      <a:cxn ang="0">
                        <a:pos x="43" y="64"/>
                      </a:cxn>
                      <a:cxn ang="0">
                        <a:pos x="43" y="42"/>
                      </a:cxn>
                      <a:cxn ang="0">
                        <a:pos x="57" y="25"/>
                      </a:cxn>
                      <a:cxn ang="0">
                        <a:pos x="67" y="0"/>
                      </a:cxn>
                      <a:cxn ang="0">
                        <a:pos x="34" y="14"/>
                      </a:cxn>
                      <a:cxn ang="0">
                        <a:pos x="43" y="25"/>
                      </a:cxn>
                      <a:cxn ang="0">
                        <a:pos x="34" y="25"/>
                      </a:cxn>
                      <a:cxn ang="0">
                        <a:pos x="21" y="25"/>
                      </a:cxn>
                      <a:cxn ang="0">
                        <a:pos x="21" y="14"/>
                      </a:cxn>
                      <a:cxn ang="0">
                        <a:pos x="0" y="53"/>
                      </a:cxn>
                    </a:cxnLst>
                    <a:rect l="0" t="0" r="r" b="b"/>
                    <a:pathLst>
                      <a:path w="67" h="64">
                        <a:moveTo>
                          <a:pt x="0" y="53"/>
                        </a:moveTo>
                        <a:lnTo>
                          <a:pt x="21" y="53"/>
                        </a:lnTo>
                        <a:lnTo>
                          <a:pt x="43" y="64"/>
                        </a:lnTo>
                        <a:lnTo>
                          <a:pt x="43" y="42"/>
                        </a:lnTo>
                        <a:lnTo>
                          <a:pt x="57" y="25"/>
                        </a:lnTo>
                        <a:lnTo>
                          <a:pt x="67" y="0"/>
                        </a:lnTo>
                        <a:lnTo>
                          <a:pt x="34" y="14"/>
                        </a:lnTo>
                        <a:lnTo>
                          <a:pt x="43" y="25"/>
                        </a:lnTo>
                        <a:lnTo>
                          <a:pt x="34" y="25"/>
                        </a:lnTo>
                        <a:lnTo>
                          <a:pt x="21" y="25"/>
                        </a:lnTo>
                        <a:lnTo>
                          <a:pt x="21" y="14"/>
                        </a:lnTo>
                        <a:lnTo>
                          <a:pt x="0" y="53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15" name="Freeform 481">
                    <a:extLst>
                      <a:ext uri="{FF2B5EF4-FFF2-40B4-BE49-F238E27FC236}">
                        <a16:creationId xmlns:a16="http://schemas.microsoft.com/office/drawing/2014/main" id="{BCD1C97C-D2C3-4D77-A122-C1A9267ECE1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37050" y="1862138"/>
                    <a:ext cx="169863" cy="103188"/>
                  </a:xfrm>
                  <a:custGeom>
                    <a:avLst/>
                    <a:gdLst/>
                    <a:ahLst/>
                    <a:cxnLst>
                      <a:cxn ang="0">
                        <a:pos x="40" y="10"/>
                      </a:cxn>
                      <a:cxn ang="0">
                        <a:pos x="64" y="10"/>
                      </a:cxn>
                      <a:cxn ang="0">
                        <a:pos x="76" y="24"/>
                      </a:cxn>
                      <a:cxn ang="0">
                        <a:pos x="86" y="24"/>
                      </a:cxn>
                      <a:cxn ang="0">
                        <a:pos x="107" y="36"/>
                      </a:cxn>
                      <a:cxn ang="0">
                        <a:pos x="76" y="65"/>
                      </a:cxn>
                      <a:cxn ang="0">
                        <a:pos x="51" y="46"/>
                      </a:cxn>
                      <a:cxn ang="0">
                        <a:pos x="40" y="65"/>
                      </a:cxn>
                      <a:cxn ang="0">
                        <a:pos x="31" y="65"/>
                      </a:cxn>
                      <a:cxn ang="0">
                        <a:pos x="9" y="36"/>
                      </a:cxn>
                      <a:cxn ang="0">
                        <a:pos x="0" y="24"/>
                      </a:cxn>
                      <a:cxn ang="0">
                        <a:pos x="40" y="0"/>
                      </a:cxn>
                      <a:cxn ang="0">
                        <a:pos x="40" y="10"/>
                      </a:cxn>
                    </a:cxnLst>
                    <a:rect l="0" t="0" r="r" b="b"/>
                    <a:pathLst>
                      <a:path w="107" h="65">
                        <a:moveTo>
                          <a:pt x="40" y="10"/>
                        </a:moveTo>
                        <a:lnTo>
                          <a:pt x="64" y="10"/>
                        </a:lnTo>
                        <a:lnTo>
                          <a:pt x="76" y="24"/>
                        </a:lnTo>
                        <a:lnTo>
                          <a:pt x="86" y="24"/>
                        </a:lnTo>
                        <a:lnTo>
                          <a:pt x="107" y="36"/>
                        </a:lnTo>
                        <a:lnTo>
                          <a:pt x="76" y="65"/>
                        </a:lnTo>
                        <a:lnTo>
                          <a:pt x="51" y="46"/>
                        </a:lnTo>
                        <a:lnTo>
                          <a:pt x="40" y="65"/>
                        </a:lnTo>
                        <a:lnTo>
                          <a:pt x="31" y="65"/>
                        </a:lnTo>
                        <a:lnTo>
                          <a:pt x="9" y="36"/>
                        </a:lnTo>
                        <a:lnTo>
                          <a:pt x="0" y="24"/>
                        </a:lnTo>
                        <a:lnTo>
                          <a:pt x="40" y="0"/>
                        </a:lnTo>
                        <a:lnTo>
                          <a:pt x="40" y="10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16" name="Freeform 482">
                    <a:extLst>
                      <a:ext uri="{FF2B5EF4-FFF2-40B4-BE49-F238E27FC236}">
                        <a16:creationId xmlns:a16="http://schemas.microsoft.com/office/drawing/2014/main" id="{1FE767DB-B15D-4C79-A9AD-223034A1151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37050" y="1862138"/>
                    <a:ext cx="169863" cy="103188"/>
                  </a:xfrm>
                  <a:custGeom>
                    <a:avLst/>
                    <a:gdLst/>
                    <a:ahLst/>
                    <a:cxnLst>
                      <a:cxn ang="0">
                        <a:pos x="40" y="10"/>
                      </a:cxn>
                      <a:cxn ang="0">
                        <a:pos x="64" y="10"/>
                      </a:cxn>
                      <a:cxn ang="0">
                        <a:pos x="76" y="24"/>
                      </a:cxn>
                      <a:cxn ang="0">
                        <a:pos x="86" y="24"/>
                      </a:cxn>
                      <a:cxn ang="0">
                        <a:pos x="107" y="36"/>
                      </a:cxn>
                      <a:cxn ang="0">
                        <a:pos x="76" y="65"/>
                      </a:cxn>
                      <a:cxn ang="0">
                        <a:pos x="51" y="46"/>
                      </a:cxn>
                      <a:cxn ang="0">
                        <a:pos x="40" y="65"/>
                      </a:cxn>
                      <a:cxn ang="0">
                        <a:pos x="31" y="65"/>
                      </a:cxn>
                      <a:cxn ang="0">
                        <a:pos x="9" y="36"/>
                      </a:cxn>
                      <a:cxn ang="0">
                        <a:pos x="0" y="24"/>
                      </a:cxn>
                      <a:cxn ang="0">
                        <a:pos x="40" y="0"/>
                      </a:cxn>
                      <a:cxn ang="0">
                        <a:pos x="40" y="10"/>
                      </a:cxn>
                    </a:cxnLst>
                    <a:rect l="0" t="0" r="r" b="b"/>
                    <a:pathLst>
                      <a:path w="107" h="65">
                        <a:moveTo>
                          <a:pt x="40" y="10"/>
                        </a:moveTo>
                        <a:lnTo>
                          <a:pt x="64" y="10"/>
                        </a:lnTo>
                        <a:lnTo>
                          <a:pt x="76" y="24"/>
                        </a:lnTo>
                        <a:lnTo>
                          <a:pt x="86" y="24"/>
                        </a:lnTo>
                        <a:lnTo>
                          <a:pt x="107" y="36"/>
                        </a:lnTo>
                        <a:lnTo>
                          <a:pt x="76" y="65"/>
                        </a:lnTo>
                        <a:lnTo>
                          <a:pt x="51" y="46"/>
                        </a:lnTo>
                        <a:lnTo>
                          <a:pt x="40" y="65"/>
                        </a:lnTo>
                        <a:lnTo>
                          <a:pt x="31" y="65"/>
                        </a:lnTo>
                        <a:lnTo>
                          <a:pt x="9" y="36"/>
                        </a:lnTo>
                        <a:lnTo>
                          <a:pt x="0" y="24"/>
                        </a:lnTo>
                        <a:lnTo>
                          <a:pt x="40" y="0"/>
                        </a:lnTo>
                        <a:lnTo>
                          <a:pt x="40" y="10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</p:grpSp>
          <p:sp>
            <p:nvSpPr>
              <p:cNvPr id="276" name="Freeform 109">
                <a:extLst>
                  <a:ext uri="{FF2B5EF4-FFF2-40B4-BE49-F238E27FC236}">
                    <a16:creationId xmlns:a16="http://schemas.microsoft.com/office/drawing/2014/main" id="{B17E64FA-1211-43A1-A725-2DD80F9DF4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53206" y="4286311"/>
                <a:ext cx="220295" cy="25569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54"/>
                  </a:cxn>
                  <a:cxn ang="0">
                    <a:pos x="23" y="154"/>
                  </a:cxn>
                  <a:cxn ang="0">
                    <a:pos x="33" y="140"/>
                  </a:cxn>
                  <a:cxn ang="0">
                    <a:pos x="54" y="114"/>
                  </a:cxn>
                  <a:cxn ang="0">
                    <a:pos x="67" y="114"/>
                  </a:cxn>
                  <a:cxn ang="0">
                    <a:pos x="91" y="130"/>
                  </a:cxn>
                  <a:cxn ang="0">
                    <a:pos x="109" y="176"/>
                  </a:cxn>
                  <a:cxn ang="0">
                    <a:pos x="143" y="176"/>
                  </a:cxn>
                  <a:cxn ang="0">
                    <a:pos x="155" y="195"/>
                  </a:cxn>
                  <a:cxn ang="0">
                    <a:pos x="168" y="195"/>
                  </a:cxn>
                  <a:cxn ang="0">
                    <a:pos x="168" y="176"/>
                  </a:cxn>
                  <a:cxn ang="0">
                    <a:pos x="155" y="166"/>
                  </a:cxn>
                  <a:cxn ang="0">
                    <a:pos x="143" y="166"/>
                  </a:cxn>
                  <a:cxn ang="0">
                    <a:pos x="143" y="154"/>
                  </a:cxn>
                  <a:cxn ang="0">
                    <a:pos x="131" y="154"/>
                  </a:cxn>
                  <a:cxn ang="0">
                    <a:pos x="122" y="130"/>
                  </a:cxn>
                  <a:cxn ang="0">
                    <a:pos x="109" y="114"/>
                  </a:cxn>
                  <a:cxn ang="0">
                    <a:pos x="109" y="104"/>
                  </a:cxn>
                  <a:cxn ang="0">
                    <a:pos x="122" y="86"/>
                  </a:cxn>
                  <a:cxn ang="0">
                    <a:pos x="122" y="75"/>
                  </a:cxn>
                  <a:cxn ang="0">
                    <a:pos x="109" y="75"/>
                  </a:cxn>
                  <a:cxn ang="0">
                    <a:pos x="91" y="64"/>
                  </a:cxn>
                  <a:cxn ang="0">
                    <a:pos x="75" y="40"/>
                  </a:cxn>
                  <a:cxn ang="0">
                    <a:pos x="45" y="11"/>
                  </a:cxn>
                  <a:cxn ang="0">
                    <a:pos x="0" y="0"/>
                  </a:cxn>
                </a:cxnLst>
                <a:rect l="0" t="0" r="r" b="b"/>
                <a:pathLst>
                  <a:path w="168" h="195">
                    <a:moveTo>
                      <a:pt x="0" y="0"/>
                    </a:moveTo>
                    <a:lnTo>
                      <a:pt x="0" y="154"/>
                    </a:lnTo>
                    <a:lnTo>
                      <a:pt x="23" y="154"/>
                    </a:lnTo>
                    <a:lnTo>
                      <a:pt x="33" y="140"/>
                    </a:lnTo>
                    <a:lnTo>
                      <a:pt x="54" y="114"/>
                    </a:lnTo>
                    <a:lnTo>
                      <a:pt x="67" y="114"/>
                    </a:lnTo>
                    <a:lnTo>
                      <a:pt x="91" y="130"/>
                    </a:lnTo>
                    <a:lnTo>
                      <a:pt x="109" y="176"/>
                    </a:lnTo>
                    <a:lnTo>
                      <a:pt x="143" y="176"/>
                    </a:lnTo>
                    <a:lnTo>
                      <a:pt x="155" y="195"/>
                    </a:lnTo>
                    <a:lnTo>
                      <a:pt x="168" y="195"/>
                    </a:lnTo>
                    <a:lnTo>
                      <a:pt x="168" y="176"/>
                    </a:lnTo>
                    <a:lnTo>
                      <a:pt x="155" y="166"/>
                    </a:lnTo>
                    <a:lnTo>
                      <a:pt x="143" y="166"/>
                    </a:lnTo>
                    <a:lnTo>
                      <a:pt x="143" y="154"/>
                    </a:lnTo>
                    <a:lnTo>
                      <a:pt x="131" y="154"/>
                    </a:lnTo>
                    <a:lnTo>
                      <a:pt x="122" y="130"/>
                    </a:lnTo>
                    <a:lnTo>
                      <a:pt x="109" y="114"/>
                    </a:lnTo>
                    <a:lnTo>
                      <a:pt x="109" y="104"/>
                    </a:lnTo>
                    <a:lnTo>
                      <a:pt x="122" y="86"/>
                    </a:lnTo>
                    <a:lnTo>
                      <a:pt x="122" y="75"/>
                    </a:lnTo>
                    <a:lnTo>
                      <a:pt x="109" y="75"/>
                    </a:lnTo>
                    <a:lnTo>
                      <a:pt x="91" y="64"/>
                    </a:lnTo>
                    <a:lnTo>
                      <a:pt x="75" y="40"/>
                    </a:lnTo>
                    <a:lnTo>
                      <a:pt x="45" y="1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465">
                <a:extLst>
                  <a:ext uri="{FF2B5EF4-FFF2-40B4-BE49-F238E27FC236}">
                    <a16:creationId xmlns:a16="http://schemas.microsoft.com/office/drawing/2014/main" id="{19B422EA-850C-4E46-B03C-4D9061F844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26253" y="4338755"/>
                <a:ext cx="99657" cy="59008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45" y="24"/>
                  </a:cxn>
                  <a:cxn ang="0">
                    <a:pos x="55" y="10"/>
                  </a:cxn>
                  <a:cxn ang="0">
                    <a:pos x="67" y="10"/>
                  </a:cxn>
                  <a:cxn ang="0">
                    <a:pos x="67" y="0"/>
                  </a:cxn>
                  <a:cxn ang="0">
                    <a:pos x="76" y="0"/>
                  </a:cxn>
                  <a:cxn ang="0">
                    <a:pos x="76" y="10"/>
                  </a:cxn>
                  <a:cxn ang="0">
                    <a:pos x="67" y="24"/>
                  </a:cxn>
                  <a:cxn ang="0">
                    <a:pos x="45" y="45"/>
                  </a:cxn>
                  <a:cxn ang="0">
                    <a:pos x="11" y="45"/>
                  </a:cxn>
                  <a:cxn ang="0">
                    <a:pos x="0" y="24"/>
                  </a:cxn>
                </a:cxnLst>
                <a:rect l="0" t="0" r="r" b="b"/>
                <a:pathLst>
                  <a:path w="76" h="45">
                    <a:moveTo>
                      <a:pt x="0" y="24"/>
                    </a:moveTo>
                    <a:lnTo>
                      <a:pt x="45" y="24"/>
                    </a:lnTo>
                    <a:lnTo>
                      <a:pt x="55" y="10"/>
                    </a:lnTo>
                    <a:lnTo>
                      <a:pt x="67" y="10"/>
                    </a:lnTo>
                    <a:lnTo>
                      <a:pt x="67" y="0"/>
                    </a:lnTo>
                    <a:lnTo>
                      <a:pt x="76" y="0"/>
                    </a:lnTo>
                    <a:lnTo>
                      <a:pt x="76" y="10"/>
                    </a:lnTo>
                    <a:lnTo>
                      <a:pt x="67" y="24"/>
                    </a:lnTo>
                    <a:lnTo>
                      <a:pt x="45" y="45"/>
                    </a:lnTo>
                    <a:lnTo>
                      <a:pt x="11" y="45"/>
                    </a:lnTo>
                    <a:lnTo>
                      <a:pt x="0" y="2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467">
                <a:extLst>
                  <a:ext uri="{FF2B5EF4-FFF2-40B4-BE49-F238E27FC236}">
                    <a16:creationId xmlns:a16="http://schemas.microsoft.com/office/drawing/2014/main" id="{10DBD9D0-CBA8-4117-A16B-B45753976D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99684" y="4286304"/>
                <a:ext cx="45895" cy="6556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" y="0"/>
                  </a:cxn>
                  <a:cxn ang="0">
                    <a:pos x="35" y="25"/>
                  </a:cxn>
                  <a:cxn ang="0">
                    <a:pos x="35" y="50"/>
                  </a:cxn>
                  <a:cxn ang="0">
                    <a:pos x="20" y="25"/>
                  </a:cxn>
                  <a:cxn ang="0">
                    <a:pos x="0" y="0"/>
                  </a:cxn>
                </a:cxnLst>
                <a:rect l="0" t="0" r="r" b="b"/>
                <a:pathLst>
                  <a:path w="35" h="50">
                    <a:moveTo>
                      <a:pt x="0" y="0"/>
                    </a:moveTo>
                    <a:lnTo>
                      <a:pt x="12" y="0"/>
                    </a:lnTo>
                    <a:lnTo>
                      <a:pt x="35" y="25"/>
                    </a:lnTo>
                    <a:lnTo>
                      <a:pt x="35" y="50"/>
                    </a:lnTo>
                    <a:lnTo>
                      <a:pt x="20" y="2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469">
                <a:extLst>
                  <a:ext uri="{FF2B5EF4-FFF2-40B4-BE49-F238E27FC236}">
                    <a16:creationId xmlns:a16="http://schemas.microsoft.com/office/drawing/2014/main" id="{BE624053-ADC0-4993-9E9A-75B035D668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34748" y="4842283"/>
                <a:ext cx="55073" cy="7080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8" y="11"/>
                  </a:cxn>
                  <a:cxn ang="0">
                    <a:pos x="42" y="54"/>
                  </a:cxn>
                  <a:cxn ang="0">
                    <a:pos x="30" y="54"/>
                  </a:cxn>
                  <a:cxn ang="0">
                    <a:pos x="9" y="28"/>
                  </a:cxn>
                  <a:cxn ang="0">
                    <a:pos x="0" y="0"/>
                  </a:cxn>
                </a:cxnLst>
                <a:rect l="0" t="0" r="r" b="b"/>
                <a:pathLst>
                  <a:path w="42" h="54">
                    <a:moveTo>
                      <a:pt x="0" y="0"/>
                    </a:moveTo>
                    <a:lnTo>
                      <a:pt x="18" y="11"/>
                    </a:lnTo>
                    <a:lnTo>
                      <a:pt x="42" y="54"/>
                    </a:lnTo>
                    <a:lnTo>
                      <a:pt x="30" y="54"/>
                    </a:lnTo>
                    <a:lnTo>
                      <a:pt x="9" y="28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47">
                <a:extLst>
                  <a:ext uri="{FF2B5EF4-FFF2-40B4-BE49-F238E27FC236}">
                    <a16:creationId xmlns:a16="http://schemas.microsoft.com/office/drawing/2014/main" id="{3C7B6D67-13CB-466B-86BB-6A1EAED7FF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49914" y="2714094"/>
                <a:ext cx="72120" cy="85233"/>
              </a:xfrm>
              <a:custGeom>
                <a:avLst/>
                <a:gdLst/>
                <a:ahLst/>
                <a:cxnLst>
                  <a:cxn ang="0">
                    <a:pos x="0" y="50"/>
                  </a:cxn>
                  <a:cxn ang="0">
                    <a:pos x="0" y="11"/>
                  </a:cxn>
                  <a:cxn ang="0">
                    <a:pos x="9" y="11"/>
                  </a:cxn>
                  <a:cxn ang="0">
                    <a:pos x="18" y="0"/>
                  </a:cxn>
                  <a:cxn ang="0">
                    <a:pos x="43" y="0"/>
                  </a:cxn>
                  <a:cxn ang="0">
                    <a:pos x="31" y="11"/>
                  </a:cxn>
                  <a:cxn ang="0">
                    <a:pos x="55" y="40"/>
                  </a:cxn>
                  <a:cxn ang="0">
                    <a:pos x="43" y="40"/>
                  </a:cxn>
                  <a:cxn ang="0">
                    <a:pos x="43" y="50"/>
                  </a:cxn>
                  <a:cxn ang="0">
                    <a:pos x="31" y="65"/>
                  </a:cxn>
                  <a:cxn ang="0">
                    <a:pos x="9" y="65"/>
                  </a:cxn>
                  <a:cxn ang="0">
                    <a:pos x="0" y="50"/>
                  </a:cxn>
                </a:cxnLst>
                <a:rect l="0" t="0" r="r" b="b"/>
                <a:pathLst>
                  <a:path w="55" h="65">
                    <a:moveTo>
                      <a:pt x="0" y="50"/>
                    </a:moveTo>
                    <a:lnTo>
                      <a:pt x="0" y="11"/>
                    </a:lnTo>
                    <a:lnTo>
                      <a:pt x="9" y="11"/>
                    </a:lnTo>
                    <a:lnTo>
                      <a:pt x="18" y="0"/>
                    </a:lnTo>
                    <a:lnTo>
                      <a:pt x="43" y="0"/>
                    </a:lnTo>
                    <a:lnTo>
                      <a:pt x="31" y="11"/>
                    </a:lnTo>
                    <a:lnTo>
                      <a:pt x="55" y="40"/>
                    </a:lnTo>
                    <a:lnTo>
                      <a:pt x="43" y="40"/>
                    </a:lnTo>
                    <a:lnTo>
                      <a:pt x="43" y="50"/>
                    </a:lnTo>
                    <a:lnTo>
                      <a:pt x="31" y="65"/>
                    </a:lnTo>
                    <a:lnTo>
                      <a:pt x="9" y="65"/>
                    </a:lnTo>
                    <a:lnTo>
                      <a:pt x="0" y="5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48">
                <a:extLst>
                  <a:ext uri="{FF2B5EF4-FFF2-40B4-BE49-F238E27FC236}">
                    <a16:creationId xmlns:a16="http://schemas.microsoft.com/office/drawing/2014/main" id="{DFDC459D-3693-4D2B-9CEE-BBE8C8D49E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49914" y="2714094"/>
                <a:ext cx="72120" cy="85233"/>
              </a:xfrm>
              <a:custGeom>
                <a:avLst/>
                <a:gdLst/>
                <a:ahLst/>
                <a:cxnLst>
                  <a:cxn ang="0">
                    <a:pos x="0" y="50"/>
                  </a:cxn>
                  <a:cxn ang="0">
                    <a:pos x="0" y="11"/>
                  </a:cxn>
                  <a:cxn ang="0">
                    <a:pos x="9" y="11"/>
                  </a:cxn>
                  <a:cxn ang="0">
                    <a:pos x="18" y="0"/>
                  </a:cxn>
                  <a:cxn ang="0">
                    <a:pos x="43" y="0"/>
                  </a:cxn>
                  <a:cxn ang="0">
                    <a:pos x="31" y="11"/>
                  </a:cxn>
                  <a:cxn ang="0">
                    <a:pos x="55" y="40"/>
                  </a:cxn>
                  <a:cxn ang="0">
                    <a:pos x="43" y="40"/>
                  </a:cxn>
                  <a:cxn ang="0">
                    <a:pos x="43" y="50"/>
                  </a:cxn>
                  <a:cxn ang="0">
                    <a:pos x="31" y="65"/>
                  </a:cxn>
                  <a:cxn ang="0">
                    <a:pos x="9" y="65"/>
                  </a:cxn>
                  <a:cxn ang="0">
                    <a:pos x="0" y="50"/>
                  </a:cxn>
                </a:cxnLst>
                <a:rect l="0" t="0" r="r" b="b"/>
                <a:pathLst>
                  <a:path w="55" h="65">
                    <a:moveTo>
                      <a:pt x="0" y="50"/>
                    </a:moveTo>
                    <a:lnTo>
                      <a:pt x="0" y="11"/>
                    </a:lnTo>
                    <a:lnTo>
                      <a:pt x="9" y="11"/>
                    </a:lnTo>
                    <a:lnTo>
                      <a:pt x="18" y="0"/>
                    </a:lnTo>
                    <a:lnTo>
                      <a:pt x="43" y="0"/>
                    </a:lnTo>
                    <a:lnTo>
                      <a:pt x="31" y="11"/>
                    </a:lnTo>
                    <a:lnTo>
                      <a:pt x="55" y="40"/>
                    </a:lnTo>
                    <a:lnTo>
                      <a:pt x="43" y="40"/>
                    </a:lnTo>
                    <a:lnTo>
                      <a:pt x="43" y="50"/>
                    </a:lnTo>
                    <a:lnTo>
                      <a:pt x="31" y="65"/>
                    </a:lnTo>
                    <a:lnTo>
                      <a:pt x="9" y="65"/>
                    </a:lnTo>
                    <a:lnTo>
                      <a:pt x="0" y="5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49">
                <a:extLst>
                  <a:ext uri="{FF2B5EF4-FFF2-40B4-BE49-F238E27FC236}">
                    <a16:creationId xmlns:a16="http://schemas.microsoft.com/office/drawing/2014/main" id="{DE90D8C7-B7DF-4663-92B2-7A8E3D5B69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5932" y="2714094"/>
                <a:ext cx="115393" cy="52451"/>
              </a:xfrm>
              <a:custGeom>
                <a:avLst/>
                <a:gdLst/>
                <a:ahLst/>
                <a:cxnLst>
                  <a:cxn ang="0">
                    <a:pos x="0" y="21"/>
                  </a:cxn>
                  <a:cxn ang="0">
                    <a:pos x="0" y="11"/>
                  </a:cxn>
                  <a:cxn ang="0">
                    <a:pos x="11" y="0"/>
                  </a:cxn>
                  <a:cxn ang="0">
                    <a:pos x="88" y="0"/>
                  </a:cxn>
                  <a:cxn ang="0">
                    <a:pos x="78" y="11"/>
                  </a:cxn>
                  <a:cxn ang="0">
                    <a:pos x="23" y="11"/>
                  </a:cxn>
                  <a:cxn ang="0">
                    <a:pos x="11" y="21"/>
                  </a:cxn>
                  <a:cxn ang="0">
                    <a:pos x="11" y="40"/>
                  </a:cxn>
                  <a:cxn ang="0">
                    <a:pos x="0" y="21"/>
                  </a:cxn>
                </a:cxnLst>
                <a:rect l="0" t="0" r="r" b="b"/>
                <a:pathLst>
                  <a:path w="88" h="40">
                    <a:moveTo>
                      <a:pt x="0" y="21"/>
                    </a:moveTo>
                    <a:lnTo>
                      <a:pt x="0" y="11"/>
                    </a:lnTo>
                    <a:lnTo>
                      <a:pt x="11" y="0"/>
                    </a:lnTo>
                    <a:lnTo>
                      <a:pt x="88" y="0"/>
                    </a:lnTo>
                    <a:lnTo>
                      <a:pt x="78" y="11"/>
                    </a:lnTo>
                    <a:lnTo>
                      <a:pt x="23" y="11"/>
                    </a:lnTo>
                    <a:lnTo>
                      <a:pt x="11" y="21"/>
                    </a:lnTo>
                    <a:lnTo>
                      <a:pt x="11" y="40"/>
                    </a:lnTo>
                    <a:lnTo>
                      <a:pt x="0" y="2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50">
                <a:extLst>
                  <a:ext uri="{FF2B5EF4-FFF2-40B4-BE49-F238E27FC236}">
                    <a16:creationId xmlns:a16="http://schemas.microsoft.com/office/drawing/2014/main" id="{6B1B9857-8920-4C85-AA84-B0235CB3C5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5932" y="2714094"/>
                <a:ext cx="115393" cy="52451"/>
              </a:xfrm>
              <a:custGeom>
                <a:avLst/>
                <a:gdLst/>
                <a:ahLst/>
                <a:cxnLst>
                  <a:cxn ang="0">
                    <a:pos x="0" y="21"/>
                  </a:cxn>
                  <a:cxn ang="0">
                    <a:pos x="0" y="11"/>
                  </a:cxn>
                  <a:cxn ang="0">
                    <a:pos x="11" y="0"/>
                  </a:cxn>
                  <a:cxn ang="0">
                    <a:pos x="88" y="0"/>
                  </a:cxn>
                  <a:cxn ang="0">
                    <a:pos x="78" y="11"/>
                  </a:cxn>
                  <a:cxn ang="0">
                    <a:pos x="23" y="11"/>
                  </a:cxn>
                  <a:cxn ang="0">
                    <a:pos x="11" y="21"/>
                  </a:cxn>
                  <a:cxn ang="0">
                    <a:pos x="11" y="40"/>
                  </a:cxn>
                  <a:cxn ang="0">
                    <a:pos x="0" y="21"/>
                  </a:cxn>
                </a:cxnLst>
                <a:rect l="0" t="0" r="r" b="b"/>
                <a:pathLst>
                  <a:path w="88" h="40">
                    <a:moveTo>
                      <a:pt x="0" y="21"/>
                    </a:moveTo>
                    <a:lnTo>
                      <a:pt x="0" y="11"/>
                    </a:lnTo>
                    <a:lnTo>
                      <a:pt x="11" y="0"/>
                    </a:lnTo>
                    <a:lnTo>
                      <a:pt x="88" y="0"/>
                    </a:lnTo>
                    <a:lnTo>
                      <a:pt x="78" y="11"/>
                    </a:lnTo>
                    <a:lnTo>
                      <a:pt x="23" y="11"/>
                    </a:lnTo>
                    <a:lnTo>
                      <a:pt x="11" y="21"/>
                    </a:lnTo>
                    <a:lnTo>
                      <a:pt x="11" y="40"/>
                    </a:lnTo>
                    <a:lnTo>
                      <a:pt x="0" y="21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69">
                <a:extLst>
                  <a:ext uri="{FF2B5EF4-FFF2-40B4-BE49-F238E27FC236}">
                    <a16:creationId xmlns:a16="http://schemas.microsoft.com/office/drawing/2014/main" id="{D9E9F2AE-6C63-494B-A68D-E990F1A645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1775" y="2813750"/>
                <a:ext cx="140306" cy="68186"/>
              </a:xfrm>
              <a:custGeom>
                <a:avLst/>
                <a:gdLst/>
                <a:ahLst/>
                <a:cxnLst>
                  <a:cxn ang="0">
                    <a:pos x="89" y="52"/>
                  </a:cxn>
                  <a:cxn ang="0">
                    <a:pos x="51" y="52"/>
                  </a:cxn>
                  <a:cxn ang="0">
                    <a:pos x="51" y="38"/>
                  </a:cxn>
                  <a:cxn ang="0">
                    <a:pos x="30" y="38"/>
                  </a:cxn>
                  <a:cxn ang="0">
                    <a:pos x="30" y="24"/>
                  </a:cxn>
                  <a:cxn ang="0">
                    <a:pos x="12" y="10"/>
                  </a:cxn>
                  <a:cxn ang="0">
                    <a:pos x="0" y="0"/>
                  </a:cxn>
                  <a:cxn ang="0">
                    <a:pos x="42" y="0"/>
                  </a:cxn>
                  <a:cxn ang="0">
                    <a:pos x="67" y="10"/>
                  </a:cxn>
                  <a:cxn ang="0">
                    <a:pos x="89" y="10"/>
                  </a:cxn>
                  <a:cxn ang="0">
                    <a:pos x="107" y="38"/>
                  </a:cxn>
                  <a:cxn ang="0">
                    <a:pos x="89" y="38"/>
                  </a:cxn>
                  <a:cxn ang="0">
                    <a:pos x="89" y="52"/>
                  </a:cxn>
                </a:cxnLst>
                <a:rect l="0" t="0" r="r" b="b"/>
                <a:pathLst>
                  <a:path w="107" h="52">
                    <a:moveTo>
                      <a:pt x="89" y="52"/>
                    </a:moveTo>
                    <a:lnTo>
                      <a:pt x="51" y="52"/>
                    </a:lnTo>
                    <a:lnTo>
                      <a:pt x="51" y="38"/>
                    </a:lnTo>
                    <a:lnTo>
                      <a:pt x="30" y="38"/>
                    </a:lnTo>
                    <a:lnTo>
                      <a:pt x="30" y="24"/>
                    </a:lnTo>
                    <a:lnTo>
                      <a:pt x="12" y="10"/>
                    </a:lnTo>
                    <a:lnTo>
                      <a:pt x="0" y="0"/>
                    </a:lnTo>
                    <a:lnTo>
                      <a:pt x="42" y="0"/>
                    </a:lnTo>
                    <a:lnTo>
                      <a:pt x="67" y="10"/>
                    </a:lnTo>
                    <a:lnTo>
                      <a:pt x="89" y="10"/>
                    </a:lnTo>
                    <a:lnTo>
                      <a:pt x="107" y="38"/>
                    </a:lnTo>
                    <a:lnTo>
                      <a:pt x="89" y="38"/>
                    </a:lnTo>
                    <a:lnTo>
                      <a:pt x="89" y="52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70">
                <a:extLst>
                  <a:ext uri="{FF2B5EF4-FFF2-40B4-BE49-F238E27FC236}">
                    <a16:creationId xmlns:a16="http://schemas.microsoft.com/office/drawing/2014/main" id="{F099F282-AF0B-4665-AE86-21EDEC7A6F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1775" y="2813750"/>
                <a:ext cx="140306" cy="68186"/>
              </a:xfrm>
              <a:custGeom>
                <a:avLst/>
                <a:gdLst/>
                <a:ahLst/>
                <a:cxnLst>
                  <a:cxn ang="0">
                    <a:pos x="89" y="52"/>
                  </a:cxn>
                  <a:cxn ang="0">
                    <a:pos x="51" y="52"/>
                  </a:cxn>
                  <a:cxn ang="0">
                    <a:pos x="51" y="38"/>
                  </a:cxn>
                  <a:cxn ang="0">
                    <a:pos x="30" y="38"/>
                  </a:cxn>
                  <a:cxn ang="0">
                    <a:pos x="30" y="24"/>
                  </a:cxn>
                  <a:cxn ang="0">
                    <a:pos x="12" y="10"/>
                  </a:cxn>
                  <a:cxn ang="0">
                    <a:pos x="0" y="0"/>
                  </a:cxn>
                  <a:cxn ang="0">
                    <a:pos x="42" y="0"/>
                  </a:cxn>
                  <a:cxn ang="0">
                    <a:pos x="67" y="10"/>
                  </a:cxn>
                  <a:cxn ang="0">
                    <a:pos x="89" y="10"/>
                  </a:cxn>
                  <a:cxn ang="0">
                    <a:pos x="107" y="38"/>
                  </a:cxn>
                  <a:cxn ang="0">
                    <a:pos x="89" y="38"/>
                  </a:cxn>
                  <a:cxn ang="0">
                    <a:pos x="89" y="52"/>
                  </a:cxn>
                </a:cxnLst>
                <a:rect l="0" t="0" r="r" b="b"/>
                <a:pathLst>
                  <a:path w="107" h="52">
                    <a:moveTo>
                      <a:pt x="89" y="52"/>
                    </a:moveTo>
                    <a:lnTo>
                      <a:pt x="51" y="52"/>
                    </a:lnTo>
                    <a:lnTo>
                      <a:pt x="51" y="38"/>
                    </a:lnTo>
                    <a:lnTo>
                      <a:pt x="30" y="38"/>
                    </a:lnTo>
                    <a:lnTo>
                      <a:pt x="30" y="24"/>
                    </a:lnTo>
                    <a:lnTo>
                      <a:pt x="12" y="10"/>
                    </a:lnTo>
                    <a:lnTo>
                      <a:pt x="0" y="0"/>
                    </a:lnTo>
                    <a:lnTo>
                      <a:pt x="42" y="0"/>
                    </a:lnTo>
                    <a:lnTo>
                      <a:pt x="67" y="10"/>
                    </a:lnTo>
                    <a:lnTo>
                      <a:pt x="89" y="10"/>
                    </a:lnTo>
                    <a:lnTo>
                      <a:pt x="107" y="38"/>
                    </a:lnTo>
                    <a:lnTo>
                      <a:pt x="89" y="38"/>
                    </a:lnTo>
                    <a:lnTo>
                      <a:pt x="89" y="52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71">
                <a:extLst>
                  <a:ext uri="{FF2B5EF4-FFF2-40B4-BE49-F238E27FC236}">
                    <a16:creationId xmlns:a16="http://schemas.microsoft.com/office/drawing/2014/main" id="{058FDA0D-C1EE-4AC5-B834-FED2D49B2A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9962" y="2883248"/>
                <a:ext cx="87855" cy="61630"/>
              </a:xfrm>
              <a:custGeom>
                <a:avLst/>
                <a:gdLst/>
                <a:ahLst/>
                <a:cxnLst>
                  <a:cxn ang="0">
                    <a:pos x="37" y="25"/>
                  </a:cxn>
                  <a:cxn ang="0">
                    <a:pos x="45" y="35"/>
                  </a:cxn>
                  <a:cxn ang="0">
                    <a:pos x="54" y="47"/>
                  </a:cxn>
                  <a:cxn ang="0">
                    <a:pos x="67" y="47"/>
                  </a:cxn>
                  <a:cxn ang="0">
                    <a:pos x="54" y="25"/>
                  </a:cxn>
                  <a:cxn ang="0">
                    <a:pos x="45" y="25"/>
                  </a:cxn>
                  <a:cxn ang="0">
                    <a:pos x="45" y="11"/>
                  </a:cxn>
                  <a:cxn ang="0">
                    <a:pos x="37" y="0"/>
                  </a:cxn>
                  <a:cxn ang="0">
                    <a:pos x="0" y="0"/>
                  </a:cxn>
                  <a:cxn ang="0">
                    <a:pos x="15" y="25"/>
                  </a:cxn>
                  <a:cxn ang="0">
                    <a:pos x="37" y="25"/>
                  </a:cxn>
                </a:cxnLst>
                <a:rect l="0" t="0" r="r" b="b"/>
                <a:pathLst>
                  <a:path w="67" h="47">
                    <a:moveTo>
                      <a:pt x="37" y="25"/>
                    </a:moveTo>
                    <a:lnTo>
                      <a:pt x="45" y="35"/>
                    </a:lnTo>
                    <a:lnTo>
                      <a:pt x="54" y="47"/>
                    </a:lnTo>
                    <a:lnTo>
                      <a:pt x="67" y="47"/>
                    </a:lnTo>
                    <a:lnTo>
                      <a:pt x="54" y="25"/>
                    </a:lnTo>
                    <a:lnTo>
                      <a:pt x="45" y="25"/>
                    </a:lnTo>
                    <a:lnTo>
                      <a:pt x="45" y="11"/>
                    </a:lnTo>
                    <a:lnTo>
                      <a:pt x="37" y="0"/>
                    </a:lnTo>
                    <a:lnTo>
                      <a:pt x="0" y="0"/>
                    </a:lnTo>
                    <a:lnTo>
                      <a:pt x="15" y="25"/>
                    </a:lnTo>
                    <a:lnTo>
                      <a:pt x="37" y="25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72">
                <a:extLst>
                  <a:ext uri="{FF2B5EF4-FFF2-40B4-BE49-F238E27FC236}">
                    <a16:creationId xmlns:a16="http://schemas.microsoft.com/office/drawing/2014/main" id="{3BB1BAAB-D544-4526-B8CD-5C05A5CF24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9962" y="2883248"/>
                <a:ext cx="87855" cy="61630"/>
              </a:xfrm>
              <a:custGeom>
                <a:avLst/>
                <a:gdLst/>
                <a:ahLst/>
                <a:cxnLst>
                  <a:cxn ang="0">
                    <a:pos x="37" y="25"/>
                  </a:cxn>
                  <a:cxn ang="0">
                    <a:pos x="45" y="35"/>
                  </a:cxn>
                  <a:cxn ang="0">
                    <a:pos x="54" y="47"/>
                  </a:cxn>
                  <a:cxn ang="0">
                    <a:pos x="67" y="47"/>
                  </a:cxn>
                  <a:cxn ang="0">
                    <a:pos x="54" y="25"/>
                  </a:cxn>
                  <a:cxn ang="0">
                    <a:pos x="45" y="25"/>
                  </a:cxn>
                  <a:cxn ang="0">
                    <a:pos x="45" y="11"/>
                  </a:cxn>
                  <a:cxn ang="0">
                    <a:pos x="37" y="0"/>
                  </a:cxn>
                  <a:cxn ang="0">
                    <a:pos x="0" y="0"/>
                  </a:cxn>
                  <a:cxn ang="0">
                    <a:pos x="15" y="25"/>
                  </a:cxn>
                  <a:cxn ang="0">
                    <a:pos x="37" y="25"/>
                  </a:cxn>
                </a:cxnLst>
                <a:rect l="0" t="0" r="r" b="b"/>
                <a:pathLst>
                  <a:path w="67" h="47">
                    <a:moveTo>
                      <a:pt x="37" y="25"/>
                    </a:moveTo>
                    <a:lnTo>
                      <a:pt x="45" y="35"/>
                    </a:lnTo>
                    <a:lnTo>
                      <a:pt x="54" y="47"/>
                    </a:lnTo>
                    <a:lnTo>
                      <a:pt x="67" y="47"/>
                    </a:lnTo>
                    <a:lnTo>
                      <a:pt x="54" y="25"/>
                    </a:lnTo>
                    <a:lnTo>
                      <a:pt x="45" y="25"/>
                    </a:lnTo>
                    <a:lnTo>
                      <a:pt x="45" y="11"/>
                    </a:lnTo>
                    <a:lnTo>
                      <a:pt x="37" y="0"/>
                    </a:lnTo>
                    <a:lnTo>
                      <a:pt x="0" y="0"/>
                    </a:lnTo>
                    <a:lnTo>
                      <a:pt x="15" y="25"/>
                    </a:lnTo>
                    <a:lnTo>
                      <a:pt x="37" y="25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73">
                <a:extLst>
                  <a:ext uri="{FF2B5EF4-FFF2-40B4-BE49-F238E27FC236}">
                    <a16:creationId xmlns:a16="http://schemas.microsoft.com/office/drawing/2014/main" id="{004811B6-0920-48AC-8218-7171EC87BB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8479" y="2867513"/>
                <a:ext cx="111459" cy="97035"/>
              </a:xfrm>
              <a:custGeom>
                <a:avLst/>
                <a:gdLst/>
                <a:ahLst/>
                <a:cxnLst>
                  <a:cxn ang="0">
                    <a:pos x="54" y="0"/>
                  </a:cxn>
                  <a:cxn ang="0">
                    <a:pos x="39" y="14"/>
                  </a:cxn>
                  <a:cxn ang="0">
                    <a:pos x="30" y="14"/>
                  </a:cxn>
                  <a:cxn ang="0">
                    <a:pos x="17" y="0"/>
                  </a:cxn>
                  <a:cxn ang="0">
                    <a:pos x="0" y="0"/>
                  </a:cxn>
                  <a:cxn ang="0">
                    <a:pos x="0" y="14"/>
                  </a:cxn>
                  <a:cxn ang="0">
                    <a:pos x="8" y="24"/>
                  </a:cxn>
                  <a:cxn ang="0">
                    <a:pos x="8" y="38"/>
                  </a:cxn>
                  <a:cxn ang="0">
                    <a:pos x="17" y="38"/>
                  </a:cxn>
                  <a:cxn ang="0">
                    <a:pos x="30" y="59"/>
                  </a:cxn>
                  <a:cxn ang="0">
                    <a:pos x="54" y="48"/>
                  </a:cxn>
                  <a:cxn ang="0">
                    <a:pos x="54" y="59"/>
                  </a:cxn>
                  <a:cxn ang="0">
                    <a:pos x="75" y="74"/>
                  </a:cxn>
                  <a:cxn ang="0">
                    <a:pos x="64" y="59"/>
                  </a:cxn>
                  <a:cxn ang="0">
                    <a:pos x="75" y="59"/>
                  </a:cxn>
                  <a:cxn ang="0">
                    <a:pos x="75" y="38"/>
                  </a:cxn>
                  <a:cxn ang="0">
                    <a:pos x="85" y="24"/>
                  </a:cxn>
                  <a:cxn ang="0">
                    <a:pos x="64" y="14"/>
                  </a:cxn>
                  <a:cxn ang="0">
                    <a:pos x="54" y="0"/>
                  </a:cxn>
                </a:cxnLst>
                <a:rect l="0" t="0" r="r" b="b"/>
                <a:pathLst>
                  <a:path w="85" h="74">
                    <a:moveTo>
                      <a:pt x="54" y="0"/>
                    </a:moveTo>
                    <a:lnTo>
                      <a:pt x="39" y="14"/>
                    </a:lnTo>
                    <a:lnTo>
                      <a:pt x="30" y="14"/>
                    </a:lnTo>
                    <a:lnTo>
                      <a:pt x="17" y="0"/>
                    </a:lnTo>
                    <a:lnTo>
                      <a:pt x="0" y="0"/>
                    </a:lnTo>
                    <a:lnTo>
                      <a:pt x="0" y="14"/>
                    </a:lnTo>
                    <a:lnTo>
                      <a:pt x="8" y="24"/>
                    </a:lnTo>
                    <a:lnTo>
                      <a:pt x="8" y="38"/>
                    </a:lnTo>
                    <a:lnTo>
                      <a:pt x="17" y="38"/>
                    </a:lnTo>
                    <a:lnTo>
                      <a:pt x="30" y="59"/>
                    </a:lnTo>
                    <a:lnTo>
                      <a:pt x="54" y="48"/>
                    </a:lnTo>
                    <a:lnTo>
                      <a:pt x="54" y="59"/>
                    </a:lnTo>
                    <a:lnTo>
                      <a:pt x="75" y="74"/>
                    </a:lnTo>
                    <a:lnTo>
                      <a:pt x="64" y="59"/>
                    </a:lnTo>
                    <a:lnTo>
                      <a:pt x="75" y="59"/>
                    </a:lnTo>
                    <a:lnTo>
                      <a:pt x="75" y="38"/>
                    </a:lnTo>
                    <a:lnTo>
                      <a:pt x="85" y="24"/>
                    </a:lnTo>
                    <a:lnTo>
                      <a:pt x="64" y="14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74">
                <a:extLst>
                  <a:ext uri="{FF2B5EF4-FFF2-40B4-BE49-F238E27FC236}">
                    <a16:creationId xmlns:a16="http://schemas.microsoft.com/office/drawing/2014/main" id="{C0C1AE44-F749-4DA2-BBA5-F9CB79A399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8479" y="2867513"/>
                <a:ext cx="111459" cy="97035"/>
              </a:xfrm>
              <a:custGeom>
                <a:avLst/>
                <a:gdLst/>
                <a:ahLst/>
                <a:cxnLst>
                  <a:cxn ang="0">
                    <a:pos x="54" y="0"/>
                  </a:cxn>
                  <a:cxn ang="0">
                    <a:pos x="39" y="14"/>
                  </a:cxn>
                  <a:cxn ang="0">
                    <a:pos x="30" y="14"/>
                  </a:cxn>
                  <a:cxn ang="0">
                    <a:pos x="17" y="0"/>
                  </a:cxn>
                  <a:cxn ang="0">
                    <a:pos x="0" y="0"/>
                  </a:cxn>
                  <a:cxn ang="0">
                    <a:pos x="0" y="14"/>
                  </a:cxn>
                  <a:cxn ang="0">
                    <a:pos x="8" y="24"/>
                  </a:cxn>
                  <a:cxn ang="0">
                    <a:pos x="8" y="38"/>
                  </a:cxn>
                  <a:cxn ang="0">
                    <a:pos x="17" y="38"/>
                  </a:cxn>
                  <a:cxn ang="0">
                    <a:pos x="30" y="59"/>
                  </a:cxn>
                  <a:cxn ang="0">
                    <a:pos x="54" y="48"/>
                  </a:cxn>
                  <a:cxn ang="0">
                    <a:pos x="54" y="59"/>
                  </a:cxn>
                  <a:cxn ang="0">
                    <a:pos x="75" y="74"/>
                  </a:cxn>
                  <a:cxn ang="0">
                    <a:pos x="64" y="59"/>
                  </a:cxn>
                  <a:cxn ang="0">
                    <a:pos x="75" y="59"/>
                  </a:cxn>
                  <a:cxn ang="0">
                    <a:pos x="75" y="38"/>
                  </a:cxn>
                  <a:cxn ang="0">
                    <a:pos x="85" y="24"/>
                  </a:cxn>
                  <a:cxn ang="0">
                    <a:pos x="64" y="14"/>
                  </a:cxn>
                  <a:cxn ang="0">
                    <a:pos x="54" y="0"/>
                  </a:cxn>
                </a:cxnLst>
                <a:rect l="0" t="0" r="r" b="b"/>
                <a:pathLst>
                  <a:path w="85" h="74">
                    <a:moveTo>
                      <a:pt x="54" y="0"/>
                    </a:moveTo>
                    <a:lnTo>
                      <a:pt x="39" y="14"/>
                    </a:lnTo>
                    <a:lnTo>
                      <a:pt x="30" y="14"/>
                    </a:lnTo>
                    <a:lnTo>
                      <a:pt x="17" y="0"/>
                    </a:lnTo>
                    <a:lnTo>
                      <a:pt x="0" y="0"/>
                    </a:lnTo>
                    <a:lnTo>
                      <a:pt x="0" y="14"/>
                    </a:lnTo>
                    <a:lnTo>
                      <a:pt x="8" y="24"/>
                    </a:lnTo>
                    <a:lnTo>
                      <a:pt x="8" y="38"/>
                    </a:lnTo>
                    <a:lnTo>
                      <a:pt x="17" y="38"/>
                    </a:lnTo>
                    <a:lnTo>
                      <a:pt x="30" y="59"/>
                    </a:lnTo>
                    <a:lnTo>
                      <a:pt x="54" y="48"/>
                    </a:lnTo>
                    <a:lnTo>
                      <a:pt x="54" y="59"/>
                    </a:lnTo>
                    <a:lnTo>
                      <a:pt x="75" y="74"/>
                    </a:lnTo>
                    <a:lnTo>
                      <a:pt x="64" y="59"/>
                    </a:lnTo>
                    <a:lnTo>
                      <a:pt x="75" y="59"/>
                    </a:lnTo>
                    <a:lnTo>
                      <a:pt x="75" y="38"/>
                    </a:lnTo>
                    <a:lnTo>
                      <a:pt x="85" y="24"/>
                    </a:lnTo>
                    <a:lnTo>
                      <a:pt x="64" y="14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77">
                <a:extLst>
                  <a:ext uri="{FF2B5EF4-FFF2-40B4-BE49-F238E27FC236}">
                    <a16:creationId xmlns:a16="http://schemas.microsoft.com/office/drawing/2014/main" id="{E117F241-569B-4070-96C1-1D9118A882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0906" y="2742942"/>
                <a:ext cx="405185" cy="275368"/>
              </a:xfrm>
              <a:custGeom>
                <a:avLst/>
                <a:gdLst/>
                <a:ahLst/>
                <a:cxnLst>
                  <a:cxn ang="0">
                    <a:pos x="208" y="198"/>
                  </a:cxn>
                  <a:cxn ang="0">
                    <a:pos x="208" y="184"/>
                  </a:cxn>
                  <a:cxn ang="0">
                    <a:pos x="186" y="169"/>
                  </a:cxn>
                  <a:cxn ang="0">
                    <a:pos x="131" y="133"/>
                  </a:cxn>
                  <a:cxn ang="0">
                    <a:pos x="122" y="109"/>
                  </a:cxn>
                  <a:cxn ang="0">
                    <a:pos x="89" y="109"/>
                  </a:cxn>
                  <a:cxn ang="0">
                    <a:pos x="76" y="79"/>
                  </a:cxn>
                  <a:cxn ang="0">
                    <a:pos x="54" y="64"/>
                  </a:cxn>
                  <a:cxn ang="0">
                    <a:pos x="45" y="64"/>
                  </a:cxn>
                  <a:cxn ang="0">
                    <a:pos x="33" y="93"/>
                  </a:cxn>
                  <a:cxn ang="0">
                    <a:pos x="33" y="109"/>
                  </a:cxn>
                  <a:cxn ang="0">
                    <a:pos x="24" y="109"/>
                  </a:cxn>
                  <a:cxn ang="0">
                    <a:pos x="0" y="18"/>
                  </a:cxn>
                  <a:cxn ang="0">
                    <a:pos x="45" y="0"/>
                  </a:cxn>
                  <a:cxn ang="0">
                    <a:pos x="109" y="54"/>
                  </a:cxn>
                  <a:cxn ang="0">
                    <a:pos x="156" y="43"/>
                  </a:cxn>
                  <a:cxn ang="0">
                    <a:pos x="177" y="64"/>
                  </a:cxn>
                  <a:cxn ang="0">
                    <a:pos x="186" y="93"/>
                  </a:cxn>
                  <a:cxn ang="0">
                    <a:pos x="199" y="93"/>
                  </a:cxn>
                  <a:cxn ang="0">
                    <a:pos x="199" y="109"/>
                  </a:cxn>
                  <a:cxn ang="0">
                    <a:pos x="232" y="109"/>
                  </a:cxn>
                  <a:cxn ang="0">
                    <a:pos x="254" y="93"/>
                  </a:cxn>
                  <a:cxn ang="0">
                    <a:pos x="275" y="109"/>
                  </a:cxn>
                  <a:cxn ang="0">
                    <a:pos x="275" y="93"/>
                  </a:cxn>
                  <a:cxn ang="0">
                    <a:pos x="309" y="119"/>
                  </a:cxn>
                  <a:cxn ang="0">
                    <a:pos x="285" y="133"/>
                  </a:cxn>
                  <a:cxn ang="0">
                    <a:pos x="263" y="133"/>
                  </a:cxn>
                  <a:cxn ang="0">
                    <a:pos x="263" y="109"/>
                  </a:cxn>
                  <a:cxn ang="0">
                    <a:pos x="241" y="119"/>
                  </a:cxn>
                  <a:cxn ang="0">
                    <a:pos x="241" y="145"/>
                  </a:cxn>
                  <a:cxn ang="0">
                    <a:pos x="217" y="145"/>
                  </a:cxn>
                  <a:cxn ang="0">
                    <a:pos x="232" y="155"/>
                  </a:cxn>
                  <a:cxn ang="0">
                    <a:pos x="241" y="184"/>
                  </a:cxn>
                  <a:cxn ang="0">
                    <a:pos x="232" y="210"/>
                  </a:cxn>
                  <a:cxn ang="0">
                    <a:pos x="208" y="198"/>
                  </a:cxn>
                </a:cxnLst>
                <a:rect l="0" t="0" r="r" b="b"/>
                <a:pathLst>
                  <a:path w="309" h="210">
                    <a:moveTo>
                      <a:pt x="208" y="198"/>
                    </a:moveTo>
                    <a:lnTo>
                      <a:pt x="208" y="184"/>
                    </a:lnTo>
                    <a:lnTo>
                      <a:pt x="186" y="169"/>
                    </a:lnTo>
                    <a:lnTo>
                      <a:pt x="131" y="133"/>
                    </a:lnTo>
                    <a:lnTo>
                      <a:pt x="122" y="109"/>
                    </a:lnTo>
                    <a:lnTo>
                      <a:pt x="89" y="109"/>
                    </a:lnTo>
                    <a:lnTo>
                      <a:pt x="76" y="79"/>
                    </a:lnTo>
                    <a:lnTo>
                      <a:pt x="54" y="64"/>
                    </a:lnTo>
                    <a:lnTo>
                      <a:pt x="45" y="64"/>
                    </a:lnTo>
                    <a:lnTo>
                      <a:pt x="33" y="93"/>
                    </a:lnTo>
                    <a:lnTo>
                      <a:pt x="33" y="109"/>
                    </a:lnTo>
                    <a:lnTo>
                      <a:pt x="24" y="109"/>
                    </a:lnTo>
                    <a:lnTo>
                      <a:pt x="0" y="18"/>
                    </a:lnTo>
                    <a:lnTo>
                      <a:pt x="45" y="0"/>
                    </a:lnTo>
                    <a:lnTo>
                      <a:pt x="109" y="54"/>
                    </a:lnTo>
                    <a:lnTo>
                      <a:pt x="156" y="43"/>
                    </a:lnTo>
                    <a:lnTo>
                      <a:pt x="177" y="64"/>
                    </a:lnTo>
                    <a:lnTo>
                      <a:pt x="186" y="93"/>
                    </a:lnTo>
                    <a:lnTo>
                      <a:pt x="199" y="93"/>
                    </a:lnTo>
                    <a:lnTo>
                      <a:pt x="199" y="109"/>
                    </a:lnTo>
                    <a:lnTo>
                      <a:pt x="232" y="109"/>
                    </a:lnTo>
                    <a:lnTo>
                      <a:pt x="254" y="93"/>
                    </a:lnTo>
                    <a:lnTo>
                      <a:pt x="275" y="109"/>
                    </a:lnTo>
                    <a:lnTo>
                      <a:pt x="275" y="93"/>
                    </a:lnTo>
                    <a:lnTo>
                      <a:pt x="309" y="119"/>
                    </a:lnTo>
                    <a:lnTo>
                      <a:pt x="285" y="133"/>
                    </a:lnTo>
                    <a:lnTo>
                      <a:pt x="263" y="133"/>
                    </a:lnTo>
                    <a:lnTo>
                      <a:pt x="263" y="109"/>
                    </a:lnTo>
                    <a:lnTo>
                      <a:pt x="241" y="119"/>
                    </a:lnTo>
                    <a:lnTo>
                      <a:pt x="241" y="145"/>
                    </a:lnTo>
                    <a:lnTo>
                      <a:pt x="217" y="145"/>
                    </a:lnTo>
                    <a:lnTo>
                      <a:pt x="232" y="155"/>
                    </a:lnTo>
                    <a:lnTo>
                      <a:pt x="241" y="184"/>
                    </a:lnTo>
                    <a:lnTo>
                      <a:pt x="232" y="210"/>
                    </a:lnTo>
                    <a:lnTo>
                      <a:pt x="208" y="198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78">
                <a:extLst>
                  <a:ext uri="{FF2B5EF4-FFF2-40B4-BE49-F238E27FC236}">
                    <a16:creationId xmlns:a16="http://schemas.microsoft.com/office/drawing/2014/main" id="{829CC483-C892-45A9-ABF1-CBEA78E4F8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0906" y="2742942"/>
                <a:ext cx="405185" cy="275368"/>
              </a:xfrm>
              <a:custGeom>
                <a:avLst/>
                <a:gdLst/>
                <a:ahLst/>
                <a:cxnLst>
                  <a:cxn ang="0">
                    <a:pos x="208" y="198"/>
                  </a:cxn>
                  <a:cxn ang="0">
                    <a:pos x="208" y="184"/>
                  </a:cxn>
                  <a:cxn ang="0">
                    <a:pos x="186" y="169"/>
                  </a:cxn>
                  <a:cxn ang="0">
                    <a:pos x="131" y="133"/>
                  </a:cxn>
                  <a:cxn ang="0">
                    <a:pos x="122" y="109"/>
                  </a:cxn>
                  <a:cxn ang="0">
                    <a:pos x="89" y="109"/>
                  </a:cxn>
                  <a:cxn ang="0">
                    <a:pos x="76" y="79"/>
                  </a:cxn>
                  <a:cxn ang="0">
                    <a:pos x="54" y="64"/>
                  </a:cxn>
                  <a:cxn ang="0">
                    <a:pos x="45" y="64"/>
                  </a:cxn>
                  <a:cxn ang="0">
                    <a:pos x="33" y="93"/>
                  </a:cxn>
                  <a:cxn ang="0">
                    <a:pos x="33" y="109"/>
                  </a:cxn>
                  <a:cxn ang="0">
                    <a:pos x="24" y="109"/>
                  </a:cxn>
                  <a:cxn ang="0">
                    <a:pos x="0" y="18"/>
                  </a:cxn>
                  <a:cxn ang="0">
                    <a:pos x="45" y="0"/>
                  </a:cxn>
                  <a:cxn ang="0">
                    <a:pos x="109" y="54"/>
                  </a:cxn>
                  <a:cxn ang="0">
                    <a:pos x="156" y="43"/>
                  </a:cxn>
                  <a:cxn ang="0">
                    <a:pos x="177" y="64"/>
                  </a:cxn>
                  <a:cxn ang="0">
                    <a:pos x="186" y="93"/>
                  </a:cxn>
                  <a:cxn ang="0">
                    <a:pos x="199" y="93"/>
                  </a:cxn>
                  <a:cxn ang="0">
                    <a:pos x="199" y="109"/>
                  </a:cxn>
                  <a:cxn ang="0">
                    <a:pos x="232" y="109"/>
                  </a:cxn>
                  <a:cxn ang="0">
                    <a:pos x="254" y="93"/>
                  </a:cxn>
                  <a:cxn ang="0">
                    <a:pos x="275" y="109"/>
                  </a:cxn>
                  <a:cxn ang="0">
                    <a:pos x="275" y="93"/>
                  </a:cxn>
                  <a:cxn ang="0">
                    <a:pos x="309" y="119"/>
                  </a:cxn>
                  <a:cxn ang="0">
                    <a:pos x="285" y="133"/>
                  </a:cxn>
                  <a:cxn ang="0">
                    <a:pos x="263" y="133"/>
                  </a:cxn>
                  <a:cxn ang="0">
                    <a:pos x="263" y="109"/>
                  </a:cxn>
                  <a:cxn ang="0">
                    <a:pos x="241" y="119"/>
                  </a:cxn>
                  <a:cxn ang="0">
                    <a:pos x="241" y="145"/>
                  </a:cxn>
                  <a:cxn ang="0">
                    <a:pos x="217" y="145"/>
                  </a:cxn>
                  <a:cxn ang="0">
                    <a:pos x="232" y="155"/>
                  </a:cxn>
                  <a:cxn ang="0">
                    <a:pos x="241" y="184"/>
                  </a:cxn>
                  <a:cxn ang="0">
                    <a:pos x="232" y="210"/>
                  </a:cxn>
                  <a:cxn ang="0">
                    <a:pos x="208" y="198"/>
                  </a:cxn>
                </a:cxnLst>
                <a:rect l="0" t="0" r="r" b="b"/>
                <a:pathLst>
                  <a:path w="309" h="210">
                    <a:moveTo>
                      <a:pt x="208" y="198"/>
                    </a:moveTo>
                    <a:lnTo>
                      <a:pt x="208" y="184"/>
                    </a:lnTo>
                    <a:lnTo>
                      <a:pt x="186" y="169"/>
                    </a:lnTo>
                    <a:lnTo>
                      <a:pt x="131" y="133"/>
                    </a:lnTo>
                    <a:lnTo>
                      <a:pt x="122" y="109"/>
                    </a:lnTo>
                    <a:lnTo>
                      <a:pt x="89" y="109"/>
                    </a:lnTo>
                    <a:lnTo>
                      <a:pt x="76" y="79"/>
                    </a:lnTo>
                    <a:lnTo>
                      <a:pt x="54" y="64"/>
                    </a:lnTo>
                    <a:lnTo>
                      <a:pt x="45" y="64"/>
                    </a:lnTo>
                    <a:lnTo>
                      <a:pt x="33" y="93"/>
                    </a:lnTo>
                    <a:lnTo>
                      <a:pt x="33" y="109"/>
                    </a:lnTo>
                    <a:lnTo>
                      <a:pt x="24" y="109"/>
                    </a:lnTo>
                    <a:lnTo>
                      <a:pt x="0" y="18"/>
                    </a:lnTo>
                    <a:lnTo>
                      <a:pt x="45" y="0"/>
                    </a:lnTo>
                    <a:lnTo>
                      <a:pt x="109" y="54"/>
                    </a:lnTo>
                    <a:lnTo>
                      <a:pt x="156" y="43"/>
                    </a:lnTo>
                    <a:lnTo>
                      <a:pt x="177" y="64"/>
                    </a:lnTo>
                    <a:lnTo>
                      <a:pt x="186" y="93"/>
                    </a:lnTo>
                    <a:lnTo>
                      <a:pt x="199" y="93"/>
                    </a:lnTo>
                    <a:lnTo>
                      <a:pt x="199" y="109"/>
                    </a:lnTo>
                    <a:lnTo>
                      <a:pt x="232" y="109"/>
                    </a:lnTo>
                    <a:lnTo>
                      <a:pt x="254" y="93"/>
                    </a:lnTo>
                    <a:lnTo>
                      <a:pt x="275" y="109"/>
                    </a:lnTo>
                    <a:lnTo>
                      <a:pt x="275" y="93"/>
                    </a:lnTo>
                    <a:lnTo>
                      <a:pt x="309" y="119"/>
                    </a:lnTo>
                    <a:lnTo>
                      <a:pt x="285" y="133"/>
                    </a:lnTo>
                    <a:lnTo>
                      <a:pt x="263" y="133"/>
                    </a:lnTo>
                    <a:lnTo>
                      <a:pt x="263" y="109"/>
                    </a:lnTo>
                    <a:lnTo>
                      <a:pt x="241" y="119"/>
                    </a:lnTo>
                    <a:lnTo>
                      <a:pt x="241" y="145"/>
                    </a:lnTo>
                    <a:lnTo>
                      <a:pt x="217" y="145"/>
                    </a:lnTo>
                    <a:lnTo>
                      <a:pt x="232" y="155"/>
                    </a:lnTo>
                    <a:lnTo>
                      <a:pt x="241" y="184"/>
                    </a:lnTo>
                    <a:lnTo>
                      <a:pt x="232" y="210"/>
                    </a:lnTo>
                    <a:lnTo>
                      <a:pt x="208" y="198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79">
                <a:extLst>
                  <a:ext uri="{FF2B5EF4-FFF2-40B4-BE49-F238E27FC236}">
                    <a16:creationId xmlns:a16="http://schemas.microsoft.com/office/drawing/2014/main" id="{20760CC7-FE97-414D-88CC-FC03DA746B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75454" y="2883248"/>
                <a:ext cx="178333" cy="133750"/>
              </a:xfrm>
              <a:custGeom>
                <a:avLst/>
                <a:gdLst/>
                <a:ahLst/>
                <a:cxnLst>
                  <a:cxn ang="0">
                    <a:pos x="24" y="102"/>
                  </a:cxn>
                  <a:cxn ang="0">
                    <a:pos x="14" y="102"/>
                  </a:cxn>
                  <a:cxn ang="0">
                    <a:pos x="24" y="76"/>
                  </a:cxn>
                  <a:cxn ang="0">
                    <a:pos x="14" y="47"/>
                  </a:cxn>
                  <a:cxn ang="0">
                    <a:pos x="0" y="36"/>
                  </a:cxn>
                  <a:cxn ang="0">
                    <a:pos x="24" y="36"/>
                  </a:cxn>
                  <a:cxn ang="0">
                    <a:pos x="24" y="25"/>
                  </a:cxn>
                  <a:cxn ang="0">
                    <a:pos x="24" y="11"/>
                  </a:cxn>
                  <a:cxn ang="0">
                    <a:pos x="46" y="0"/>
                  </a:cxn>
                  <a:cxn ang="0">
                    <a:pos x="46" y="25"/>
                  </a:cxn>
                  <a:cxn ang="0">
                    <a:pos x="58" y="25"/>
                  </a:cxn>
                  <a:cxn ang="0">
                    <a:pos x="46" y="25"/>
                  </a:cxn>
                  <a:cxn ang="0">
                    <a:pos x="36" y="25"/>
                  </a:cxn>
                  <a:cxn ang="0">
                    <a:pos x="36" y="36"/>
                  </a:cxn>
                  <a:cxn ang="0">
                    <a:pos x="68" y="36"/>
                  </a:cxn>
                  <a:cxn ang="0">
                    <a:pos x="79" y="47"/>
                  </a:cxn>
                  <a:cxn ang="0">
                    <a:pos x="114" y="36"/>
                  </a:cxn>
                  <a:cxn ang="0">
                    <a:pos x="114" y="47"/>
                  </a:cxn>
                  <a:cxn ang="0">
                    <a:pos x="123" y="61"/>
                  </a:cxn>
                  <a:cxn ang="0">
                    <a:pos x="136" y="61"/>
                  </a:cxn>
                  <a:cxn ang="0">
                    <a:pos x="136" y="90"/>
                  </a:cxn>
                  <a:cxn ang="0">
                    <a:pos x="114" y="90"/>
                  </a:cxn>
                  <a:cxn ang="0">
                    <a:pos x="92" y="102"/>
                  </a:cxn>
                  <a:cxn ang="0">
                    <a:pos x="79" y="76"/>
                  </a:cxn>
                  <a:cxn ang="0">
                    <a:pos x="68" y="61"/>
                  </a:cxn>
                  <a:cxn ang="0">
                    <a:pos x="58" y="90"/>
                  </a:cxn>
                  <a:cxn ang="0">
                    <a:pos x="46" y="90"/>
                  </a:cxn>
                  <a:cxn ang="0">
                    <a:pos x="24" y="102"/>
                  </a:cxn>
                </a:cxnLst>
                <a:rect l="0" t="0" r="r" b="b"/>
                <a:pathLst>
                  <a:path w="136" h="102">
                    <a:moveTo>
                      <a:pt x="24" y="102"/>
                    </a:moveTo>
                    <a:lnTo>
                      <a:pt x="14" y="102"/>
                    </a:lnTo>
                    <a:lnTo>
                      <a:pt x="24" y="76"/>
                    </a:lnTo>
                    <a:lnTo>
                      <a:pt x="14" y="47"/>
                    </a:lnTo>
                    <a:lnTo>
                      <a:pt x="0" y="36"/>
                    </a:lnTo>
                    <a:lnTo>
                      <a:pt x="24" y="36"/>
                    </a:lnTo>
                    <a:lnTo>
                      <a:pt x="24" y="25"/>
                    </a:lnTo>
                    <a:lnTo>
                      <a:pt x="24" y="11"/>
                    </a:lnTo>
                    <a:lnTo>
                      <a:pt x="46" y="0"/>
                    </a:lnTo>
                    <a:lnTo>
                      <a:pt x="46" y="25"/>
                    </a:lnTo>
                    <a:lnTo>
                      <a:pt x="58" y="25"/>
                    </a:lnTo>
                    <a:lnTo>
                      <a:pt x="46" y="25"/>
                    </a:lnTo>
                    <a:lnTo>
                      <a:pt x="36" y="25"/>
                    </a:lnTo>
                    <a:lnTo>
                      <a:pt x="36" y="36"/>
                    </a:lnTo>
                    <a:lnTo>
                      <a:pt x="68" y="36"/>
                    </a:lnTo>
                    <a:lnTo>
                      <a:pt x="79" y="47"/>
                    </a:lnTo>
                    <a:lnTo>
                      <a:pt x="114" y="36"/>
                    </a:lnTo>
                    <a:lnTo>
                      <a:pt x="114" y="47"/>
                    </a:lnTo>
                    <a:lnTo>
                      <a:pt x="123" y="61"/>
                    </a:lnTo>
                    <a:lnTo>
                      <a:pt x="136" y="61"/>
                    </a:lnTo>
                    <a:lnTo>
                      <a:pt x="136" y="90"/>
                    </a:lnTo>
                    <a:lnTo>
                      <a:pt x="114" y="90"/>
                    </a:lnTo>
                    <a:lnTo>
                      <a:pt x="92" y="102"/>
                    </a:lnTo>
                    <a:lnTo>
                      <a:pt x="79" y="76"/>
                    </a:lnTo>
                    <a:lnTo>
                      <a:pt x="68" y="61"/>
                    </a:lnTo>
                    <a:lnTo>
                      <a:pt x="58" y="90"/>
                    </a:lnTo>
                    <a:lnTo>
                      <a:pt x="46" y="90"/>
                    </a:lnTo>
                    <a:lnTo>
                      <a:pt x="24" y="102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80">
                <a:extLst>
                  <a:ext uri="{FF2B5EF4-FFF2-40B4-BE49-F238E27FC236}">
                    <a16:creationId xmlns:a16="http://schemas.microsoft.com/office/drawing/2014/main" id="{080EC2C9-DB2C-4499-9DA3-8100BE0F7A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75454" y="2883248"/>
                <a:ext cx="178333" cy="133750"/>
              </a:xfrm>
              <a:custGeom>
                <a:avLst/>
                <a:gdLst/>
                <a:ahLst/>
                <a:cxnLst>
                  <a:cxn ang="0">
                    <a:pos x="24" y="102"/>
                  </a:cxn>
                  <a:cxn ang="0">
                    <a:pos x="14" y="102"/>
                  </a:cxn>
                  <a:cxn ang="0">
                    <a:pos x="24" y="76"/>
                  </a:cxn>
                  <a:cxn ang="0">
                    <a:pos x="14" y="47"/>
                  </a:cxn>
                  <a:cxn ang="0">
                    <a:pos x="0" y="36"/>
                  </a:cxn>
                  <a:cxn ang="0">
                    <a:pos x="24" y="36"/>
                  </a:cxn>
                  <a:cxn ang="0">
                    <a:pos x="24" y="25"/>
                  </a:cxn>
                  <a:cxn ang="0">
                    <a:pos x="24" y="11"/>
                  </a:cxn>
                  <a:cxn ang="0">
                    <a:pos x="46" y="0"/>
                  </a:cxn>
                  <a:cxn ang="0">
                    <a:pos x="46" y="25"/>
                  </a:cxn>
                  <a:cxn ang="0">
                    <a:pos x="58" y="25"/>
                  </a:cxn>
                  <a:cxn ang="0">
                    <a:pos x="46" y="25"/>
                  </a:cxn>
                  <a:cxn ang="0">
                    <a:pos x="36" y="25"/>
                  </a:cxn>
                  <a:cxn ang="0">
                    <a:pos x="36" y="36"/>
                  </a:cxn>
                  <a:cxn ang="0">
                    <a:pos x="68" y="36"/>
                  </a:cxn>
                  <a:cxn ang="0">
                    <a:pos x="79" y="47"/>
                  </a:cxn>
                  <a:cxn ang="0">
                    <a:pos x="114" y="36"/>
                  </a:cxn>
                  <a:cxn ang="0">
                    <a:pos x="114" y="47"/>
                  </a:cxn>
                  <a:cxn ang="0">
                    <a:pos x="123" y="61"/>
                  </a:cxn>
                  <a:cxn ang="0">
                    <a:pos x="136" y="61"/>
                  </a:cxn>
                  <a:cxn ang="0">
                    <a:pos x="136" y="90"/>
                  </a:cxn>
                  <a:cxn ang="0">
                    <a:pos x="114" y="90"/>
                  </a:cxn>
                  <a:cxn ang="0">
                    <a:pos x="92" y="102"/>
                  </a:cxn>
                  <a:cxn ang="0">
                    <a:pos x="79" y="76"/>
                  </a:cxn>
                  <a:cxn ang="0">
                    <a:pos x="68" y="61"/>
                  </a:cxn>
                  <a:cxn ang="0">
                    <a:pos x="58" y="90"/>
                  </a:cxn>
                  <a:cxn ang="0">
                    <a:pos x="46" y="90"/>
                  </a:cxn>
                  <a:cxn ang="0">
                    <a:pos x="24" y="102"/>
                  </a:cxn>
                </a:cxnLst>
                <a:rect l="0" t="0" r="r" b="b"/>
                <a:pathLst>
                  <a:path w="136" h="102">
                    <a:moveTo>
                      <a:pt x="24" y="102"/>
                    </a:moveTo>
                    <a:lnTo>
                      <a:pt x="14" y="102"/>
                    </a:lnTo>
                    <a:lnTo>
                      <a:pt x="24" y="76"/>
                    </a:lnTo>
                    <a:lnTo>
                      <a:pt x="14" y="47"/>
                    </a:lnTo>
                    <a:lnTo>
                      <a:pt x="0" y="36"/>
                    </a:lnTo>
                    <a:lnTo>
                      <a:pt x="24" y="36"/>
                    </a:lnTo>
                    <a:lnTo>
                      <a:pt x="24" y="25"/>
                    </a:lnTo>
                    <a:lnTo>
                      <a:pt x="24" y="11"/>
                    </a:lnTo>
                    <a:lnTo>
                      <a:pt x="46" y="0"/>
                    </a:lnTo>
                    <a:lnTo>
                      <a:pt x="46" y="25"/>
                    </a:lnTo>
                    <a:lnTo>
                      <a:pt x="58" y="25"/>
                    </a:lnTo>
                    <a:lnTo>
                      <a:pt x="46" y="25"/>
                    </a:lnTo>
                    <a:lnTo>
                      <a:pt x="36" y="25"/>
                    </a:lnTo>
                    <a:lnTo>
                      <a:pt x="36" y="36"/>
                    </a:lnTo>
                    <a:lnTo>
                      <a:pt x="68" y="36"/>
                    </a:lnTo>
                    <a:lnTo>
                      <a:pt x="79" y="47"/>
                    </a:lnTo>
                    <a:lnTo>
                      <a:pt x="114" y="36"/>
                    </a:lnTo>
                    <a:lnTo>
                      <a:pt x="114" y="47"/>
                    </a:lnTo>
                    <a:lnTo>
                      <a:pt x="123" y="61"/>
                    </a:lnTo>
                    <a:lnTo>
                      <a:pt x="136" y="61"/>
                    </a:lnTo>
                    <a:lnTo>
                      <a:pt x="136" y="90"/>
                    </a:lnTo>
                    <a:lnTo>
                      <a:pt x="114" y="90"/>
                    </a:lnTo>
                    <a:lnTo>
                      <a:pt x="92" y="102"/>
                    </a:lnTo>
                    <a:lnTo>
                      <a:pt x="79" y="76"/>
                    </a:lnTo>
                    <a:lnTo>
                      <a:pt x="68" y="61"/>
                    </a:lnTo>
                    <a:lnTo>
                      <a:pt x="58" y="90"/>
                    </a:lnTo>
                    <a:lnTo>
                      <a:pt x="46" y="90"/>
                    </a:lnTo>
                    <a:lnTo>
                      <a:pt x="24" y="102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81">
                <a:extLst>
                  <a:ext uri="{FF2B5EF4-FFF2-40B4-BE49-F238E27FC236}">
                    <a16:creationId xmlns:a16="http://schemas.microsoft.com/office/drawing/2014/main" id="{D0BFE495-FB65-4AC7-99A0-A0D70D05DF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23971" y="2813750"/>
                <a:ext cx="212427" cy="131128"/>
              </a:xfrm>
              <a:custGeom>
                <a:avLst/>
                <a:gdLst/>
                <a:ahLst/>
                <a:cxnLst>
                  <a:cxn ang="0">
                    <a:pos x="9" y="78"/>
                  </a:cxn>
                  <a:cxn ang="0">
                    <a:pos x="30" y="78"/>
                  </a:cxn>
                  <a:cxn ang="0">
                    <a:pos x="54" y="64"/>
                  </a:cxn>
                  <a:cxn ang="0">
                    <a:pos x="21" y="38"/>
                  </a:cxn>
                  <a:cxn ang="0">
                    <a:pos x="21" y="53"/>
                  </a:cxn>
                  <a:cxn ang="0">
                    <a:pos x="0" y="38"/>
                  </a:cxn>
                  <a:cxn ang="0">
                    <a:pos x="9" y="24"/>
                  </a:cxn>
                  <a:cxn ang="0">
                    <a:pos x="9" y="10"/>
                  </a:cxn>
                  <a:cxn ang="0">
                    <a:pos x="21" y="10"/>
                  </a:cxn>
                  <a:cxn ang="0">
                    <a:pos x="42" y="24"/>
                  </a:cxn>
                  <a:cxn ang="0">
                    <a:pos x="54" y="10"/>
                  </a:cxn>
                  <a:cxn ang="0">
                    <a:pos x="54" y="0"/>
                  </a:cxn>
                  <a:cxn ang="0">
                    <a:pos x="76" y="10"/>
                  </a:cxn>
                  <a:cxn ang="0">
                    <a:pos x="140" y="10"/>
                  </a:cxn>
                  <a:cxn ang="0">
                    <a:pos x="162" y="24"/>
                  </a:cxn>
                  <a:cxn ang="0">
                    <a:pos x="162" y="38"/>
                  </a:cxn>
                  <a:cxn ang="0">
                    <a:pos x="140" y="53"/>
                  </a:cxn>
                  <a:cxn ang="0">
                    <a:pos x="118" y="53"/>
                  </a:cxn>
                  <a:cxn ang="0">
                    <a:pos x="118" y="64"/>
                  </a:cxn>
                  <a:cxn ang="0">
                    <a:pos x="85" y="64"/>
                  </a:cxn>
                  <a:cxn ang="0">
                    <a:pos x="76" y="78"/>
                  </a:cxn>
                  <a:cxn ang="0">
                    <a:pos x="76" y="88"/>
                  </a:cxn>
                  <a:cxn ang="0">
                    <a:pos x="42" y="100"/>
                  </a:cxn>
                  <a:cxn ang="0">
                    <a:pos x="30" y="88"/>
                  </a:cxn>
                  <a:cxn ang="0">
                    <a:pos x="0" y="88"/>
                  </a:cxn>
                  <a:cxn ang="0">
                    <a:pos x="0" y="78"/>
                  </a:cxn>
                  <a:cxn ang="0">
                    <a:pos x="9" y="78"/>
                  </a:cxn>
                </a:cxnLst>
                <a:rect l="0" t="0" r="r" b="b"/>
                <a:pathLst>
                  <a:path w="162" h="100">
                    <a:moveTo>
                      <a:pt x="9" y="78"/>
                    </a:moveTo>
                    <a:lnTo>
                      <a:pt x="30" y="78"/>
                    </a:lnTo>
                    <a:lnTo>
                      <a:pt x="54" y="64"/>
                    </a:lnTo>
                    <a:lnTo>
                      <a:pt x="21" y="38"/>
                    </a:lnTo>
                    <a:lnTo>
                      <a:pt x="21" y="53"/>
                    </a:lnTo>
                    <a:lnTo>
                      <a:pt x="0" y="38"/>
                    </a:lnTo>
                    <a:lnTo>
                      <a:pt x="9" y="24"/>
                    </a:lnTo>
                    <a:lnTo>
                      <a:pt x="9" y="10"/>
                    </a:lnTo>
                    <a:lnTo>
                      <a:pt x="21" y="10"/>
                    </a:lnTo>
                    <a:lnTo>
                      <a:pt x="42" y="24"/>
                    </a:lnTo>
                    <a:lnTo>
                      <a:pt x="54" y="10"/>
                    </a:lnTo>
                    <a:lnTo>
                      <a:pt x="54" y="0"/>
                    </a:lnTo>
                    <a:lnTo>
                      <a:pt x="76" y="10"/>
                    </a:lnTo>
                    <a:lnTo>
                      <a:pt x="140" y="10"/>
                    </a:lnTo>
                    <a:lnTo>
                      <a:pt x="162" y="24"/>
                    </a:lnTo>
                    <a:lnTo>
                      <a:pt x="162" y="38"/>
                    </a:lnTo>
                    <a:lnTo>
                      <a:pt x="140" y="53"/>
                    </a:lnTo>
                    <a:lnTo>
                      <a:pt x="118" y="53"/>
                    </a:lnTo>
                    <a:lnTo>
                      <a:pt x="118" y="64"/>
                    </a:lnTo>
                    <a:lnTo>
                      <a:pt x="85" y="64"/>
                    </a:lnTo>
                    <a:lnTo>
                      <a:pt x="76" y="78"/>
                    </a:lnTo>
                    <a:lnTo>
                      <a:pt x="76" y="88"/>
                    </a:lnTo>
                    <a:lnTo>
                      <a:pt x="42" y="100"/>
                    </a:lnTo>
                    <a:lnTo>
                      <a:pt x="30" y="88"/>
                    </a:lnTo>
                    <a:lnTo>
                      <a:pt x="0" y="88"/>
                    </a:lnTo>
                    <a:lnTo>
                      <a:pt x="0" y="78"/>
                    </a:lnTo>
                    <a:lnTo>
                      <a:pt x="9" y="78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82">
                <a:extLst>
                  <a:ext uri="{FF2B5EF4-FFF2-40B4-BE49-F238E27FC236}">
                    <a16:creationId xmlns:a16="http://schemas.microsoft.com/office/drawing/2014/main" id="{92B1C44D-37AF-468E-888D-EEA024D7AB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23971" y="2813750"/>
                <a:ext cx="212427" cy="131128"/>
              </a:xfrm>
              <a:custGeom>
                <a:avLst/>
                <a:gdLst/>
                <a:ahLst/>
                <a:cxnLst>
                  <a:cxn ang="0">
                    <a:pos x="9" y="78"/>
                  </a:cxn>
                  <a:cxn ang="0">
                    <a:pos x="30" y="78"/>
                  </a:cxn>
                  <a:cxn ang="0">
                    <a:pos x="54" y="64"/>
                  </a:cxn>
                  <a:cxn ang="0">
                    <a:pos x="21" y="38"/>
                  </a:cxn>
                  <a:cxn ang="0">
                    <a:pos x="21" y="53"/>
                  </a:cxn>
                  <a:cxn ang="0">
                    <a:pos x="0" y="38"/>
                  </a:cxn>
                  <a:cxn ang="0">
                    <a:pos x="9" y="24"/>
                  </a:cxn>
                  <a:cxn ang="0">
                    <a:pos x="9" y="10"/>
                  </a:cxn>
                  <a:cxn ang="0">
                    <a:pos x="21" y="10"/>
                  </a:cxn>
                  <a:cxn ang="0">
                    <a:pos x="42" y="24"/>
                  </a:cxn>
                  <a:cxn ang="0">
                    <a:pos x="54" y="10"/>
                  </a:cxn>
                  <a:cxn ang="0">
                    <a:pos x="54" y="0"/>
                  </a:cxn>
                  <a:cxn ang="0">
                    <a:pos x="76" y="10"/>
                  </a:cxn>
                  <a:cxn ang="0">
                    <a:pos x="140" y="10"/>
                  </a:cxn>
                  <a:cxn ang="0">
                    <a:pos x="162" y="24"/>
                  </a:cxn>
                  <a:cxn ang="0">
                    <a:pos x="162" y="38"/>
                  </a:cxn>
                  <a:cxn ang="0">
                    <a:pos x="140" y="53"/>
                  </a:cxn>
                  <a:cxn ang="0">
                    <a:pos x="118" y="53"/>
                  </a:cxn>
                  <a:cxn ang="0">
                    <a:pos x="118" y="64"/>
                  </a:cxn>
                  <a:cxn ang="0">
                    <a:pos x="85" y="64"/>
                  </a:cxn>
                  <a:cxn ang="0">
                    <a:pos x="76" y="78"/>
                  </a:cxn>
                  <a:cxn ang="0">
                    <a:pos x="76" y="88"/>
                  </a:cxn>
                  <a:cxn ang="0">
                    <a:pos x="42" y="100"/>
                  </a:cxn>
                  <a:cxn ang="0">
                    <a:pos x="30" y="88"/>
                  </a:cxn>
                  <a:cxn ang="0">
                    <a:pos x="0" y="88"/>
                  </a:cxn>
                  <a:cxn ang="0">
                    <a:pos x="0" y="78"/>
                  </a:cxn>
                  <a:cxn ang="0">
                    <a:pos x="9" y="78"/>
                  </a:cxn>
                </a:cxnLst>
                <a:rect l="0" t="0" r="r" b="b"/>
                <a:pathLst>
                  <a:path w="162" h="100">
                    <a:moveTo>
                      <a:pt x="9" y="78"/>
                    </a:moveTo>
                    <a:lnTo>
                      <a:pt x="30" y="78"/>
                    </a:lnTo>
                    <a:lnTo>
                      <a:pt x="54" y="64"/>
                    </a:lnTo>
                    <a:lnTo>
                      <a:pt x="21" y="38"/>
                    </a:lnTo>
                    <a:lnTo>
                      <a:pt x="21" y="53"/>
                    </a:lnTo>
                    <a:lnTo>
                      <a:pt x="0" y="38"/>
                    </a:lnTo>
                    <a:lnTo>
                      <a:pt x="9" y="24"/>
                    </a:lnTo>
                    <a:lnTo>
                      <a:pt x="9" y="10"/>
                    </a:lnTo>
                    <a:lnTo>
                      <a:pt x="21" y="10"/>
                    </a:lnTo>
                    <a:lnTo>
                      <a:pt x="42" y="24"/>
                    </a:lnTo>
                    <a:lnTo>
                      <a:pt x="54" y="10"/>
                    </a:lnTo>
                    <a:lnTo>
                      <a:pt x="54" y="0"/>
                    </a:lnTo>
                    <a:lnTo>
                      <a:pt x="76" y="10"/>
                    </a:lnTo>
                    <a:lnTo>
                      <a:pt x="140" y="10"/>
                    </a:lnTo>
                    <a:lnTo>
                      <a:pt x="162" y="24"/>
                    </a:lnTo>
                    <a:lnTo>
                      <a:pt x="162" y="38"/>
                    </a:lnTo>
                    <a:lnTo>
                      <a:pt x="140" y="53"/>
                    </a:lnTo>
                    <a:lnTo>
                      <a:pt x="118" y="53"/>
                    </a:lnTo>
                    <a:lnTo>
                      <a:pt x="118" y="64"/>
                    </a:lnTo>
                    <a:lnTo>
                      <a:pt x="85" y="64"/>
                    </a:lnTo>
                    <a:lnTo>
                      <a:pt x="76" y="78"/>
                    </a:lnTo>
                    <a:lnTo>
                      <a:pt x="76" y="88"/>
                    </a:lnTo>
                    <a:lnTo>
                      <a:pt x="42" y="100"/>
                    </a:lnTo>
                    <a:lnTo>
                      <a:pt x="30" y="88"/>
                    </a:lnTo>
                    <a:lnTo>
                      <a:pt x="0" y="88"/>
                    </a:lnTo>
                    <a:lnTo>
                      <a:pt x="0" y="78"/>
                    </a:lnTo>
                    <a:lnTo>
                      <a:pt x="9" y="78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83">
                <a:extLst>
                  <a:ext uri="{FF2B5EF4-FFF2-40B4-BE49-F238E27FC236}">
                    <a16:creationId xmlns:a16="http://schemas.microsoft.com/office/drawing/2014/main" id="{98462929-A5FB-474C-B231-161A1147A4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4521" y="2826862"/>
                <a:ext cx="329131" cy="237341"/>
              </a:xfrm>
              <a:custGeom>
                <a:avLst/>
                <a:gdLst/>
                <a:ahLst/>
                <a:cxnLst>
                  <a:cxn ang="0">
                    <a:pos x="67" y="43"/>
                  </a:cxn>
                  <a:cxn ang="0">
                    <a:pos x="51" y="43"/>
                  </a:cxn>
                  <a:cxn ang="0">
                    <a:pos x="20" y="14"/>
                  </a:cxn>
                  <a:cxn ang="0">
                    <a:pos x="11" y="14"/>
                  </a:cxn>
                  <a:cxn ang="0">
                    <a:pos x="0" y="28"/>
                  </a:cxn>
                  <a:cxn ang="0">
                    <a:pos x="11" y="43"/>
                  </a:cxn>
                  <a:cxn ang="0">
                    <a:pos x="11" y="28"/>
                  </a:cxn>
                  <a:cxn ang="0">
                    <a:pos x="20" y="28"/>
                  </a:cxn>
                  <a:cxn ang="0">
                    <a:pos x="30" y="43"/>
                  </a:cxn>
                  <a:cxn ang="0">
                    <a:pos x="30" y="54"/>
                  </a:cxn>
                  <a:cxn ang="0">
                    <a:pos x="11" y="54"/>
                  </a:cxn>
                  <a:cxn ang="0">
                    <a:pos x="11" y="68"/>
                  </a:cxn>
                  <a:cxn ang="0">
                    <a:pos x="20" y="68"/>
                  </a:cxn>
                  <a:cxn ang="0">
                    <a:pos x="30" y="90"/>
                  </a:cxn>
                  <a:cxn ang="0">
                    <a:pos x="42" y="133"/>
                  </a:cxn>
                  <a:cxn ang="0">
                    <a:pos x="67" y="119"/>
                  </a:cxn>
                  <a:cxn ang="0">
                    <a:pos x="88" y="104"/>
                  </a:cxn>
                  <a:cxn ang="0">
                    <a:pos x="174" y="155"/>
                  </a:cxn>
                  <a:cxn ang="0">
                    <a:pos x="174" y="169"/>
                  </a:cxn>
                  <a:cxn ang="0">
                    <a:pos x="199" y="181"/>
                  </a:cxn>
                  <a:cxn ang="0">
                    <a:pos x="207" y="169"/>
                  </a:cxn>
                  <a:cxn ang="0">
                    <a:pos x="229" y="155"/>
                  </a:cxn>
                  <a:cxn ang="0">
                    <a:pos x="229" y="133"/>
                  </a:cxn>
                  <a:cxn ang="0">
                    <a:pos x="241" y="133"/>
                  </a:cxn>
                  <a:cxn ang="0">
                    <a:pos x="251" y="133"/>
                  </a:cxn>
                  <a:cxn ang="0">
                    <a:pos x="251" y="119"/>
                  </a:cxn>
                  <a:cxn ang="0">
                    <a:pos x="229" y="104"/>
                  </a:cxn>
                  <a:cxn ang="0">
                    <a:pos x="174" y="68"/>
                  </a:cxn>
                  <a:cxn ang="0">
                    <a:pos x="164" y="43"/>
                  </a:cxn>
                  <a:cxn ang="0">
                    <a:pos x="131" y="43"/>
                  </a:cxn>
                  <a:cxn ang="0">
                    <a:pos x="119" y="14"/>
                  </a:cxn>
                  <a:cxn ang="0">
                    <a:pos x="97" y="0"/>
                  </a:cxn>
                  <a:cxn ang="0">
                    <a:pos x="88" y="0"/>
                  </a:cxn>
                  <a:cxn ang="0">
                    <a:pos x="76" y="28"/>
                  </a:cxn>
                  <a:cxn ang="0">
                    <a:pos x="76" y="43"/>
                  </a:cxn>
                  <a:cxn ang="0">
                    <a:pos x="67" y="43"/>
                  </a:cxn>
                </a:cxnLst>
                <a:rect l="0" t="0" r="r" b="b"/>
                <a:pathLst>
                  <a:path w="251" h="181">
                    <a:moveTo>
                      <a:pt x="67" y="43"/>
                    </a:moveTo>
                    <a:lnTo>
                      <a:pt x="51" y="43"/>
                    </a:lnTo>
                    <a:lnTo>
                      <a:pt x="20" y="14"/>
                    </a:lnTo>
                    <a:lnTo>
                      <a:pt x="11" y="14"/>
                    </a:lnTo>
                    <a:lnTo>
                      <a:pt x="0" y="28"/>
                    </a:lnTo>
                    <a:lnTo>
                      <a:pt x="11" y="43"/>
                    </a:lnTo>
                    <a:lnTo>
                      <a:pt x="11" y="28"/>
                    </a:lnTo>
                    <a:lnTo>
                      <a:pt x="20" y="28"/>
                    </a:lnTo>
                    <a:lnTo>
                      <a:pt x="30" y="43"/>
                    </a:lnTo>
                    <a:lnTo>
                      <a:pt x="30" y="54"/>
                    </a:lnTo>
                    <a:lnTo>
                      <a:pt x="11" y="54"/>
                    </a:lnTo>
                    <a:lnTo>
                      <a:pt x="11" y="68"/>
                    </a:lnTo>
                    <a:lnTo>
                      <a:pt x="20" y="68"/>
                    </a:lnTo>
                    <a:lnTo>
                      <a:pt x="30" y="90"/>
                    </a:lnTo>
                    <a:lnTo>
                      <a:pt x="42" y="133"/>
                    </a:lnTo>
                    <a:lnTo>
                      <a:pt x="67" y="119"/>
                    </a:lnTo>
                    <a:lnTo>
                      <a:pt x="88" y="104"/>
                    </a:lnTo>
                    <a:lnTo>
                      <a:pt x="174" y="155"/>
                    </a:lnTo>
                    <a:lnTo>
                      <a:pt x="174" y="169"/>
                    </a:lnTo>
                    <a:lnTo>
                      <a:pt x="199" y="181"/>
                    </a:lnTo>
                    <a:lnTo>
                      <a:pt x="207" y="169"/>
                    </a:lnTo>
                    <a:lnTo>
                      <a:pt x="229" y="155"/>
                    </a:lnTo>
                    <a:lnTo>
                      <a:pt x="229" y="133"/>
                    </a:lnTo>
                    <a:lnTo>
                      <a:pt x="241" y="133"/>
                    </a:lnTo>
                    <a:lnTo>
                      <a:pt x="251" y="133"/>
                    </a:lnTo>
                    <a:lnTo>
                      <a:pt x="251" y="119"/>
                    </a:lnTo>
                    <a:lnTo>
                      <a:pt x="229" y="104"/>
                    </a:lnTo>
                    <a:lnTo>
                      <a:pt x="174" y="68"/>
                    </a:lnTo>
                    <a:lnTo>
                      <a:pt x="164" y="43"/>
                    </a:lnTo>
                    <a:lnTo>
                      <a:pt x="131" y="43"/>
                    </a:lnTo>
                    <a:lnTo>
                      <a:pt x="119" y="14"/>
                    </a:lnTo>
                    <a:lnTo>
                      <a:pt x="97" y="0"/>
                    </a:lnTo>
                    <a:lnTo>
                      <a:pt x="88" y="0"/>
                    </a:lnTo>
                    <a:lnTo>
                      <a:pt x="76" y="28"/>
                    </a:lnTo>
                    <a:lnTo>
                      <a:pt x="76" y="43"/>
                    </a:lnTo>
                    <a:lnTo>
                      <a:pt x="67" y="43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84">
                <a:extLst>
                  <a:ext uri="{FF2B5EF4-FFF2-40B4-BE49-F238E27FC236}">
                    <a16:creationId xmlns:a16="http://schemas.microsoft.com/office/drawing/2014/main" id="{9D57DAF6-9495-42F0-ADF0-D12CDDB6D6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4521" y="2826862"/>
                <a:ext cx="329131" cy="237341"/>
              </a:xfrm>
              <a:custGeom>
                <a:avLst/>
                <a:gdLst/>
                <a:ahLst/>
                <a:cxnLst>
                  <a:cxn ang="0">
                    <a:pos x="67" y="43"/>
                  </a:cxn>
                  <a:cxn ang="0">
                    <a:pos x="51" y="43"/>
                  </a:cxn>
                  <a:cxn ang="0">
                    <a:pos x="20" y="14"/>
                  </a:cxn>
                  <a:cxn ang="0">
                    <a:pos x="11" y="14"/>
                  </a:cxn>
                  <a:cxn ang="0">
                    <a:pos x="0" y="28"/>
                  </a:cxn>
                  <a:cxn ang="0">
                    <a:pos x="11" y="43"/>
                  </a:cxn>
                  <a:cxn ang="0">
                    <a:pos x="11" y="28"/>
                  </a:cxn>
                  <a:cxn ang="0">
                    <a:pos x="20" y="28"/>
                  </a:cxn>
                  <a:cxn ang="0">
                    <a:pos x="30" y="43"/>
                  </a:cxn>
                  <a:cxn ang="0">
                    <a:pos x="30" y="54"/>
                  </a:cxn>
                  <a:cxn ang="0">
                    <a:pos x="11" y="54"/>
                  </a:cxn>
                  <a:cxn ang="0">
                    <a:pos x="11" y="68"/>
                  </a:cxn>
                  <a:cxn ang="0">
                    <a:pos x="20" y="68"/>
                  </a:cxn>
                  <a:cxn ang="0">
                    <a:pos x="30" y="90"/>
                  </a:cxn>
                  <a:cxn ang="0">
                    <a:pos x="42" y="133"/>
                  </a:cxn>
                  <a:cxn ang="0">
                    <a:pos x="67" y="119"/>
                  </a:cxn>
                  <a:cxn ang="0">
                    <a:pos x="88" y="104"/>
                  </a:cxn>
                  <a:cxn ang="0">
                    <a:pos x="174" y="155"/>
                  </a:cxn>
                  <a:cxn ang="0">
                    <a:pos x="174" y="169"/>
                  </a:cxn>
                  <a:cxn ang="0">
                    <a:pos x="199" y="181"/>
                  </a:cxn>
                  <a:cxn ang="0">
                    <a:pos x="207" y="169"/>
                  </a:cxn>
                  <a:cxn ang="0">
                    <a:pos x="229" y="155"/>
                  </a:cxn>
                  <a:cxn ang="0">
                    <a:pos x="229" y="133"/>
                  </a:cxn>
                  <a:cxn ang="0">
                    <a:pos x="241" y="133"/>
                  </a:cxn>
                  <a:cxn ang="0">
                    <a:pos x="251" y="133"/>
                  </a:cxn>
                  <a:cxn ang="0">
                    <a:pos x="251" y="119"/>
                  </a:cxn>
                  <a:cxn ang="0">
                    <a:pos x="229" y="104"/>
                  </a:cxn>
                  <a:cxn ang="0">
                    <a:pos x="174" y="68"/>
                  </a:cxn>
                  <a:cxn ang="0">
                    <a:pos x="164" y="43"/>
                  </a:cxn>
                  <a:cxn ang="0">
                    <a:pos x="131" y="43"/>
                  </a:cxn>
                  <a:cxn ang="0">
                    <a:pos x="119" y="14"/>
                  </a:cxn>
                  <a:cxn ang="0">
                    <a:pos x="97" y="0"/>
                  </a:cxn>
                  <a:cxn ang="0">
                    <a:pos x="88" y="0"/>
                  </a:cxn>
                  <a:cxn ang="0">
                    <a:pos x="76" y="28"/>
                  </a:cxn>
                  <a:cxn ang="0">
                    <a:pos x="76" y="43"/>
                  </a:cxn>
                  <a:cxn ang="0">
                    <a:pos x="67" y="43"/>
                  </a:cxn>
                </a:cxnLst>
                <a:rect l="0" t="0" r="r" b="b"/>
                <a:pathLst>
                  <a:path w="251" h="181">
                    <a:moveTo>
                      <a:pt x="67" y="43"/>
                    </a:moveTo>
                    <a:lnTo>
                      <a:pt x="51" y="43"/>
                    </a:lnTo>
                    <a:lnTo>
                      <a:pt x="20" y="14"/>
                    </a:lnTo>
                    <a:lnTo>
                      <a:pt x="11" y="14"/>
                    </a:lnTo>
                    <a:lnTo>
                      <a:pt x="0" y="28"/>
                    </a:lnTo>
                    <a:lnTo>
                      <a:pt x="11" y="43"/>
                    </a:lnTo>
                    <a:lnTo>
                      <a:pt x="11" y="28"/>
                    </a:lnTo>
                    <a:lnTo>
                      <a:pt x="20" y="28"/>
                    </a:lnTo>
                    <a:lnTo>
                      <a:pt x="30" y="43"/>
                    </a:lnTo>
                    <a:lnTo>
                      <a:pt x="30" y="54"/>
                    </a:lnTo>
                    <a:lnTo>
                      <a:pt x="11" y="54"/>
                    </a:lnTo>
                    <a:lnTo>
                      <a:pt x="11" y="68"/>
                    </a:lnTo>
                    <a:lnTo>
                      <a:pt x="20" y="68"/>
                    </a:lnTo>
                    <a:lnTo>
                      <a:pt x="30" y="90"/>
                    </a:lnTo>
                    <a:lnTo>
                      <a:pt x="42" y="133"/>
                    </a:lnTo>
                    <a:lnTo>
                      <a:pt x="67" y="119"/>
                    </a:lnTo>
                    <a:lnTo>
                      <a:pt x="88" y="104"/>
                    </a:lnTo>
                    <a:lnTo>
                      <a:pt x="174" y="155"/>
                    </a:lnTo>
                    <a:lnTo>
                      <a:pt x="174" y="169"/>
                    </a:lnTo>
                    <a:lnTo>
                      <a:pt x="199" y="181"/>
                    </a:lnTo>
                    <a:lnTo>
                      <a:pt x="207" y="169"/>
                    </a:lnTo>
                    <a:lnTo>
                      <a:pt x="229" y="155"/>
                    </a:lnTo>
                    <a:lnTo>
                      <a:pt x="229" y="133"/>
                    </a:lnTo>
                    <a:lnTo>
                      <a:pt x="241" y="133"/>
                    </a:lnTo>
                    <a:lnTo>
                      <a:pt x="251" y="133"/>
                    </a:lnTo>
                    <a:lnTo>
                      <a:pt x="251" y="119"/>
                    </a:lnTo>
                    <a:lnTo>
                      <a:pt x="229" y="104"/>
                    </a:lnTo>
                    <a:lnTo>
                      <a:pt x="174" y="68"/>
                    </a:lnTo>
                    <a:lnTo>
                      <a:pt x="164" y="43"/>
                    </a:lnTo>
                    <a:lnTo>
                      <a:pt x="131" y="43"/>
                    </a:lnTo>
                    <a:lnTo>
                      <a:pt x="119" y="14"/>
                    </a:lnTo>
                    <a:lnTo>
                      <a:pt x="97" y="0"/>
                    </a:lnTo>
                    <a:lnTo>
                      <a:pt x="88" y="0"/>
                    </a:lnTo>
                    <a:lnTo>
                      <a:pt x="76" y="28"/>
                    </a:lnTo>
                    <a:lnTo>
                      <a:pt x="76" y="43"/>
                    </a:lnTo>
                    <a:lnTo>
                      <a:pt x="67" y="43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137">
                <a:extLst>
                  <a:ext uri="{FF2B5EF4-FFF2-40B4-BE49-F238E27FC236}">
                    <a16:creationId xmlns:a16="http://schemas.microsoft.com/office/drawing/2014/main" id="{70729213-CF04-43AB-8317-82D3905A1E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2743" y="2917340"/>
                <a:ext cx="472060" cy="470748"/>
              </a:xfrm>
              <a:custGeom>
                <a:avLst/>
                <a:gdLst/>
                <a:ahLst/>
                <a:cxnLst>
                  <a:cxn ang="0">
                    <a:pos x="262" y="343"/>
                  </a:cxn>
                  <a:cxn ang="0">
                    <a:pos x="338" y="359"/>
                  </a:cxn>
                  <a:cxn ang="0">
                    <a:pos x="338" y="333"/>
                  </a:cxn>
                  <a:cxn ang="0">
                    <a:pos x="360" y="321"/>
                  </a:cxn>
                  <a:cxn ang="0">
                    <a:pos x="360" y="307"/>
                  </a:cxn>
                  <a:cxn ang="0">
                    <a:pos x="350" y="278"/>
                  </a:cxn>
                  <a:cxn ang="0">
                    <a:pos x="338" y="278"/>
                  </a:cxn>
                  <a:cxn ang="0">
                    <a:pos x="314" y="242"/>
                  </a:cxn>
                  <a:cxn ang="0">
                    <a:pos x="329" y="220"/>
                  </a:cxn>
                  <a:cxn ang="0">
                    <a:pos x="329" y="203"/>
                  </a:cxn>
                  <a:cxn ang="0">
                    <a:pos x="305" y="203"/>
                  </a:cxn>
                  <a:cxn ang="0">
                    <a:pos x="295" y="151"/>
                  </a:cxn>
                  <a:cxn ang="0">
                    <a:pos x="295" y="141"/>
                  </a:cxn>
                  <a:cxn ang="0">
                    <a:pos x="305" y="130"/>
                  </a:cxn>
                  <a:cxn ang="0">
                    <a:pos x="305" y="101"/>
                  </a:cxn>
                  <a:cxn ang="0">
                    <a:pos x="305" y="86"/>
                  </a:cxn>
                  <a:cxn ang="0">
                    <a:pos x="219" y="36"/>
                  </a:cxn>
                  <a:cxn ang="0">
                    <a:pos x="198" y="50"/>
                  </a:cxn>
                  <a:cxn ang="0">
                    <a:pos x="173" y="65"/>
                  </a:cxn>
                  <a:cxn ang="0">
                    <a:pos x="173" y="76"/>
                  </a:cxn>
                  <a:cxn ang="0">
                    <a:pos x="131" y="86"/>
                  </a:cxn>
                  <a:cxn ang="0">
                    <a:pos x="87" y="65"/>
                  </a:cxn>
                  <a:cxn ang="0">
                    <a:pos x="87" y="36"/>
                  </a:cxn>
                  <a:cxn ang="0">
                    <a:pos x="67" y="21"/>
                  </a:cxn>
                  <a:cxn ang="0">
                    <a:pos x="67" y="10"/>
                  </a:cxn>
                  <a:cxn ang="0">
                    <a:pos x="42" y="21"/>
                  </a:cxn>
                  <a:cxn ang="0">
                    <a:pos x="30" y="21"/>
                  </a:cxn>
                  <a:cxn ang="0">
                    <a:pos x="20" y="21"/>
                  </a:cxn>
                  <a:cxn ang="0">
                    <a:pos x="12" y="0"/>
                  </a:cxn>
                  <a:cxn ang="0">
                    <a:pos x="0" y="10"/>
                  </a:cxn>
                  <a:cxn ang="0">
                    <a:pos x="20" y="65"/>
                  </a:cxn>
                  <a:cxn ang="0">
                    <a:pos x="42" y="112"/>
                  </a:cxn>
                  <a:cxn ang="0">
                    <a:pos x="30" y="141"/>
                  </a:cxn>
                  <a:cxn ang="0">
                    <a:pos x="42" y="166"/>
                  </a:cxn>
                  <a:cxn ang="0">
                    <a:pos x="76" y="177"/>
                  </a:cxn>
                  <a:cxn ang="0">
                    <a:pos x="76" y="220"/>
                  </a:cxn>
                  <a:cxn ang="0">
                    <a:pos x="97" y="242"/>
                  </a:cxn>
                  <a:cxn ang="0">
                    <a:pos x="106" y="232"/>
                  </a:cxn>
                  <a:cxn ang="0">
                    <a:pos x="131" y="242"/>
                  </a:cxn>
                  <a:cxn ang="0">
                    <a:pos x="152" y="293"/>
                  </a:cxn>
                  <a:cxn ang="0">
                    <a:pos x="198" y="333"/>
                  </a:cxn>
                  <a:cxn ang="0">
                    <a:pos x="219" y="333"/>
                  </a:cxn>
                  <a:cxn ang="0">
                    <a:pos x="250" y="321"/>
                  </a:cxn>
                  <a:cxn ang="0">
                    <a:pos x="262" y="343"/>
                  </a:cxn>
                </a:cxnLst>
                <a:rect l="0" t="0" r="r" b="b"/>
                <a:pathLst>
                  <a:path w="360" h="359">
                    <a:moveTo>
                      <a:pt x="262" y="343"/>
                    </a:moveTo>
                    <a:lnTo>
                      <a:pt x="338" y="359"/>
                    </a:lnTo>
                    <a:lnTo>
                      <a:pt x="338" y="333"/>
                    </a:lnTo>
                    <a:lnTo>
                      <a:pt x="360" y="321"/>
                    </a:lnTo>
                    <a:lnTo>
                      <a:pt x="360" y="307"/>
                    </a:lnTo>
                    <a:lnTo>
                      <a:pt x="350" y="278"/>
                    </a:lnTo>
                    <a:lnTo>
                      <a:pt x="338" y="278"/>
                    </a:lnTo>
                    <a:lnTo>
                      <a:pt x="314" y="242"/>
                    </a:lnTo>
                    <a:lnTo>
                      <a:pt x="329" y="220"/>
                    </a:lnTo>
                    <a:lnTo>
                      <a:pt x="329" y="203"/>
                    </a:lnTo>
                    <a:lnTo>
                      <a:pt x="305" y="203"/>
                    </a:lnTo>
                    <a:lnTo>
                      <a:pt x="295" y="151"/>
                    </a:lnTo>
                    <a:lnTo>
                      <a:pt x="295" y="141"/>
                    </a:lnTo>
                    <a:lnTo>
                      <a:pt x="305" y="130"/>
                    </a:lnTo>
                    <a:lnTo>
                      <a:pt x="305" y="101"/>
                    </a:lnTo>
                    <a:lnTo>
                      <a:pt x="305" y="86"/>
                    </a:lnTo>
                    <a:lnTo>
                      <a:pt x="219" y="36"/>
                    </a:lnTo>
                    <a:lnTo>
                      <a:pt x="198" y="50"/>
                    </a:lnTo>
                    <a:lnTo>
                      <a:pt x="173" y="65"/>
                    </a:lnTo>
                    <a:lnTo>
                      <a:pt x="173" y="76"/>
                    </a:lnTo>
                    <a:lnTo>
                      <a:pt x="131" y="86"/>
                    </a:lnTo>
                    <a:lnTo>
                      <a:pt x="87" y="65"/>
                    </a:lnTo>
                    <a:lnTo>
                      <a:pt x="87" y="36"/>
                    </a:lnTo>
                    <a:lnTo>
                      <a:pt x="67" y="21"/>
                    </a:lnTo>
                    <a:lnTo>
                      <a:pt x="67" y="10"/>
                    </a:lnTo>
                    <a:lnTo>
                      <a:pt x="42" y="21"/>
                    </a:lnTo>
                    <a:lnTo>
                      <a:pt x="30" y="21"/>
                    </a:lnTo>
                    <a:lnTo>
                      <a:pt x="20" y="21"/>
                    </a:lnTo>
                    <a:lnTo>
                      <a:pt x="12" y="0"/>
                    </a:lnTo>
                    <a:lnTo>
                      <a:pt x="0" y="10"/>
                    </a:lnTo>
                    <a:lnTo>
                      <a:pt x="20" y="65"/>
                    </a:lnTo>
                    <a:lnTo>
                      <a:pt x="42" y="112"/>
                    </a:lnTo>
                    <a:lnTo>
                      <a:pt x="30" y="141"/>
                    </a:lnTo>
                    <a:lnTo>
                      <a:pt x="42" y="166"/>
                    </a:lnTo>
                    <a:lnTo>
                      <a:pt x="76" y="177"/>
                    </a:lnTo>
                    <a:lnTo>
                      <a:pt x="76" y="220"/>
                    </a:lnTo>
                    <a:lnTo>
                      <a:pt x="97" y="242"/>
                    </a:lnTo>
                    <a:lnTo>
                      <a:pt x="106" y="232"/>
                    </a:lnTo>
                    <a:lnTo>
                      <a:pt x="131" y="242"/>
                    </a:lnTo>
                    <a:lnTo>
                      <a:pt x="152" y="293"/>
                    </a:lnTo>
                    <a:lnTo>
                      <a:pt x="198" y="333"/>
                    </a:lnTo>
                    <a:lnTo>
                      <a:pt x="219" y="333"/>
                    </a:lnTo>
                    <a:lnTo>
                      <a:pt x="250" y="321"/>
                    </a:lnTo>
                    <a:lnTo>
                      <a:pt x="262" y="343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138">
                <a:extLst>
                  <a:ext uri="{FF2B5EF4-FFF2-40B4-BE49-F238E27FC236}">
                    <a16:creationId xmlns:a16="http://schemas.microsoft.com/office/drawing/2014/main" id="{6458D230-8788-4CFF-B855-A1008AD3F0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2743" y="2917340"/>
                <a:ext cx="472060" cy="470748"/>
              </a:xfrm>
              <a:custGeom>
                <a:avLst/>
                <a:gdLst/>
                <a:ahLst/>
                <a:cxnLst>
                  <a:cxn ang="0">
                    <a:pos x="262" y="343"/>
                  </a:cxn>
                  <a:cxn ang="0">
                    <a:pos x="338" y="359"/>
                  </a:cxn>
                  <a:cxn ang="0">
                    <a:pos x="338" y="333"/>
                  </a:cxn>
                  <a:cxn ang="0">
                    <a:pos x="360" y="321"/>
                  </a:cxn>
                  <a:cxn ang="0">
                    <a:pos x="360" y="307"/>
                  </a:cxn>
                  <a:cxn ang="0">
                    <a:pos x="350" y="278"/>
                  </a:cxn>
                  <a:cxn ang="0">
                    <a:pos x="338" y="278"/>
                  </a:cxn>
                  <a:cxn ang="0">
                    <a:pos x="314" y="242"/>
                  </a:cxn>
                  <a:cxn ang="0">
                    <a:pos x="329" y="220"/>
                  </a:cxn>
                  <a:cxn ang="0">
                    <a:pos x="329" y="203"/>
                  </a:cxn>
                  <a:cxn ang="0">
                    <a:pos x="305" y="203"/>
                  </a:cxn>
                  <a:cxn ang="0">
                    <a:pos x="295" y="151"/>
                  </a:cxn>
                  <a:cxn ang="0">
                    <a:pos x="295" y="141"/>
                  </a:cxn>
                  <a:cxn ang="0">
                    <a:pos x="305" y="130"/>
                  </a:cxn>
                  <a:cxn ang="0">
                    <a:pos x="305" y="101"/>
                  </a:cxn>
                  <a:cxn ang="0">
                    <a:pos x="305" y="86"/>
                  </a:cxn>
                  <a:cxn ang="0">
                    <a:pos x="219" y="36"/>
                  </a:cxn>
                  <a:cxn ang="0">
                    <a:pos x="198" y="50"/>
                  </a:cxn>
                  <a:cxn ang="0">
                    <a:pos x="173" y="65"/>
                  </a:cxn>
                  <a:cxn ang="0">
                    <a:pos x="173" y="76"/>
                  </a:cxn>
                  <a:cxn ang="0">
                    <a:pos x="131" y="86"/>
                  </a:cxn>
                  <a:cxn ang="0">
                    <a:pos x="87" y="65"/>
                  </a:cxn>
                  <a:cxn ang="0">
                    <a:pos x="87" y="36"/>
                  </a:cxn>
                  <a:cxn ang="0">
                    <a:pos x="67" y="21"/>
                  </a:cxn>
                  <a:cxn ang="0">
                    <a:pos x="67" y="10"/>
                  </a:cxn>
                  <a:cxn ang="0">
                    <a:pos x="42" y="21"/>
                  </a:cxn>
                  <a:cxn ang="0">
                    <a:pos x="30" y="21"/>
                  </a:cxn>
                  <a:cxn ang="0">
                    <a:pos x="20" y="21"/>
                  </a:cxn>
                  <a:cxn ang="0">
                    <a:pos x="12" y="0"/>
                  </a:cxn>
                  <a:cxn ang="0">
                    <a:pos x="0" y="10"/>
                  </a:cxn>
                  <a:cxn ang="0">
                    <a:pos x="20" y="65"/>
                  </a:cxn>
                  <a:cxn ang="0">
                    <a:pos x="42" y="112"/>
                  </a:cxn>
                  <a:cxn ang="0">
                    <a:pos x="30" y="141"/>
                  </a:cxn>
                  <a:cxn ang="0">
                    <a:pos x="42" y="166"/>
                  </a:cxn>
                  <a:cxn ang="0">
                    <a:pos x="76" y="177"/>
                  </a:cxn>
                  <a:cxn ang="0">
                    <a:pos x="76" y="220"/>
                  </a:cxn>
                  <a:cxn ang="0">
                    <a:pos x="97" y="242"/>
                  </a:cxn>
                  <a:cxn ang="0">
                    <a:pos x="106" y="232"/>
                  </a:cxn>
                  <a:cxn ang="0">
                    <a:pos x="131" y="242"/>
                  </a:cxn>
                  <a:cxn ang="0">
                    <a:pos x="152" y="293"/>
                  </a:cxn>
                  <a:cxn ang="0">
                    <a:pos x="198" y="333"/>
                  </a:cxn>
                  <a:cxn ang="0">
                    <a:pos x="219" y="333"/>
                  </a:cxn>
                  <a:cxn ang="0">
                    <a:pos x="250" y="321"/>
                  </a:cxn>
                  <a:cxn ang="0">
                    <a:pos x="262" y="343"/>
                  </a:cxn>
                </a:cxnLst>
                <a:rect l="0" t="0" r="r" b="b"/>
                <a:pathLst>
                  <a:path w="360" h="359">
                    <a:moveTo>
                      <a:pt x="262" y="343"/>
                    </a:moveTo>
                    <a:lnTo>
                      <a:pt x="338" y="359"/>
                    </a:lnTo>
                    <a:lnTo>
                      <a:pt x="338" y="333"/>
                    </a:lnTo>
                    <a:lnTo>
                      <a:pt x="360" y="321"/>
                    </a:lnTo>
                    <a:lnTo>
                      <a:pt x="360" y="307"/>
                    </a:lnTo>
                    <a:lnTo>
                      <a:pt x="350" y="278"/>
                    </a:lnTo>
                    <a:lnTo>
                      <a:pt x="338" y="278"/>
                    </a:lnTo>
                    <a:lnTo>
                      <a:pt x="314" y="242"/>
                    </a:lnTo>
                    <a:lnTo>
                      <a:pt x="329" y="220"/>
                    </a:lnTo>
                    <a:lnTo>
                      <a:pt x="329" y="203"/>
                    </a:lnTo>
                    <a:lnTo>
                      <a:pt x="305" y="203"/>
                    </a:lnTo>
                    <a:lnTo>
                      <a:pt x="295" y="151"/>
                    </a:lnTo>
                    <a:lnTo>
                      <a:pt x="295" y="141"/>
                    </a:lnTo>
                    <a:lnTo>
                      <a:pt x="305" y="130"/>
                    </a:lnTo>
                    <a:lnTo>
                      <a:pt x="305" y="101"/>
                    </a:lnTo>
                    <a:lnTo>
                      <a:pt x="305" y="86"/>
                    </a:lnTo>
                    <a:lnTo>
                      <a:pt x="219" y="36"/>
                    </a:lnTo>
                    <a:lnTo>
                      <a:pt x="198" y="50"/>
                    </a:lnTo>
                    <a:lnTo>
                      <a:pt x="173" y="65"/>
                    </a:lnTo>
                    <a:lnTo>
                      <a:pt x="173" y="76"/>
                    </a:lnTo>
                    <a:lnTo>
                      <a:pt x="131" y="86"/>
                    </a:lnTo>
                    <a:lnTo>
                      <a:pt x="87" y="65"/>
                    </a:lnTo>
                    <a:lnTo>
                      <a:pt x="87" y="36"/>
                    </a:lnTo>
                    <a:lnTo>
                      <a:pt x="67" y="21"/>
                    </a:lnTo>
                    <a:lnTo>
                      <a:pt x="67" y="10"/>
                    </a:lnTo>
                    <a:lnTo>
                      <a:pt x="42" y="21"/>
                    </a:lnTo>
                    <a:lnTo>
                      <a:pt x="30" y="21"/>
                    </a:lnTo>
                    <a:lnTo>
                      <a:pt x="20" y="21"/>
                    </a:lnTo>
                    <a:lnTo>
                      <a:pt x="12" y="0"/>
                    </a:lnTo>
                    <a:lnTo>
                      <a:pt x="0" y="10"/>
                    </a:lnTo>
                    <a:lnTo>
                      <a:pt x="20" y="65"/>
                    </a:lnTo>
                    <a:lnTo>
                      <a:pt x="42" y="112"/>
                    </a:lnTo>
                    <a:lnTo>
                      <a:pt x="30" y="141"/>
                    </a:lnTo>
                    <a:lnTo>
                      <a:pt x="42" y="166"/>
                    </a:lnTo>
                    <a:lnTo>
                      <a:pt x="76" y="177"/>
                    </a:lnTo>
                    <a:lnTo>
                      <a:pt x="76" y="220"/>
                    </a:lnTo>
                    <a:lnTo>
                      <a:pt x="97" y="242"/>
                    </a:lnTo>
                    <a:lnTo>
                      <a:pt x="106" y="232"/>
                    </a:lnTo>
                    <a:lnTo>
                      <a:pt x="131" y="242"/>
                    </a:lnTo>
                    <a:lnTo>
                      <a:pt x="152" y="293"/>
                    </a:lnTo>
                    <a:lnTo>
                      <a:pt x="198" y="333"/>
                    </a:lnTo>
                    <a:lnTo>
                      <a:pt x="219" y="333"/>
                    </a:lnTo>
                    <a:lnTo>
                      <a:pt x="250" y="321"/>
                    </a:lnTo>
                    <a:lnTo>
                      <a:pt x="262" y="343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139">
                <a:extLst>
                  <a:ext uri="{FF2B5EF4-FFF2-40B4-BE49-F238E27FC236}">
                    <a16:creationId xmlns:a16="http://schemas.microsoft.com/office/drawing/2014/main" id="{8C0A8E3B-13C3-4872-A4FD-53BBED9DBD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5796" y="3018308"/>
                <a:ext cx="361914" cy="420919"/>
              </a:xfrm>
              <a:custGeom>
                <a:avLst/>
                <a:gdLst/>
                <a:ahLst/>
                <a:cxnLst>
                  <a:cxn ang="0">
                    <a:pos x="155" y="310"/>
                  </a:cxn>
                  <a:cxn ang="0">
                    <a:pos x="144" y="321"/>
                  </a:cxn>
                  <a:cxn ang="0">
                    <a:pos x="134" y="321"/>
                  </a:cxn>
                  <a:cxn ang="0">
                    <a:pos x="113" y="280"/>
                  </a:cxn>
                  <a:cxn ang="0">
                    <a:pos x="76" y="280"/>
                  </a:cxn>
                  <a:cxn ang="0">
                    <a:pos x="67" y="280"/>
                  </a:cxn>
                  <a:cxn ang="0">
                    <a:pos x="23" y="280"/>
                  </a:cxn>
                  <a:cxn ang="0">
                    <a:pos x="23" y="256"/>
                  </a:cxn>
                  <a:cxn ang="0">
                    <a:pos x="45" y="244"/>
                  </a:cxn>
                  <a:cxn ang="0">
                    <a:pos x="45" y="230"/>
                  </a:cxn>
                  <a:cxn ang="0">
                    <a:pos x="36" y="201"/>
                  </a:cxn>
                  <a:cxn ang="0">
                    <a:pos x="23" y="201"/>
                  </a:cxn>
                  <a:cxn ang="0">
                    <a:pos x="0" y="165"/>
                  </a:cxn>
                  <a:cxn ang="0">
                    <a:pos x="23" y="180"/>
                  </a:cxn>
                  <a:cxn ang="0">
                    <a:pos x="100" y="165"/>
                  </a:cxn>
                  <a:cxn ang="0">
                    <a:pos x="100" y="144"/>
                  </a:cxn>
                  <a:cxn ang="0">
                    <a:pos x="144" y="126"/>
                  </a:cxn>
                  <a:cxn ang="0">
                    <a:pos x="144" y="89"/>
                  </a:cxn>
                  <a:cxn ang="0">
                    <a:pos x="155" y="76"/>
                  </a:cxn>
                  <a:cxn ang="0">
                    <a:pos x="144" y="64"/>
                  </a:cxn>
                  <a:cxn ang="0">
                    <a:pos x="168" y="64"/>
                  </a:cxn>
                  <a:cxn ang="0">
                    <a:pos x="168" y="53"/>
                  </a:cxn>
                  <a:cxn ang="0">
                    <a:pos x="168" y="10"/>
                  </a:cxn>
                  <a:cxn ang="0">
                    <a:pos x="189" y="0"/>
                  </a:cxn>
                  <a:cxn ang="0">
                    <a:pos x="199" y="0"/>
                  </a:cxn>
                  <a:cxn ang="0">
                    <a:pos x="211" y="0"/>
                  </a:cxn>
                  <a:cxn ang="0">
                    <a:pos x="232" y="0"/>
                  </a:cxn>
                  <a:cxn ang="0">
                    <a:pos x="244" y="24"/>
                  </a:cxn>
                  <a:cxn ang="0">
                    <a:pos x="276" y="36"/>
                  </a:cxn>
                  <a:cxn ang="0">
                    <a:pos x="266" y="53"/>
                  </a:cxn>
                  <a:cxn ang="0">
                    <a:pos x="244" y="53"/>
                  </a:cxn>
                  <a:cxn ang="0">
                    <a:pos x="211" y="53"/>
                  </a:cxn>
                  <a:cxn ang="0">
                    <a:pos x="223" y="64"/>
                  </a:cxn>
                  <a:cxn ang="0">
                    <a:pos x="223" y="89"/>
                  </a:cxn>
                  <a:cxn ang="0">
                    <a:pos x="244" y="115"/>
                  </a:cxn>
                  <a:cxn ang="0">
                    <a:pos x="232" y="115"/>
                  </a:cxn>
                  <a:cxn ang="0">
                    <a:pos x="244" y="144"/>
                  </a:cxn>
                  <a:cxn ang="0">
                    <a:pos x="199" y="216"/>
                  </a:cxn>
                  <a:cxn ang="0">
                    <a:pos x="189" y="216"/>
                  </a:cxn>
                  <a:cxn ang="0">
                    <a:pos x="177" y="216"/>
                  </a:cxn>
                  <a:cxn ang="0">
                    <a:pos x="168" y="230"/>
                  </a:cxn>
                  <a:cxn ang="0">
                    <a:pos x="168" y="244"/>
                  </a:cxn>
                  <a:cxn ang="0">
                    <a:pos x="177" y="256"/>
                  </a:cxn>
                  <a:cxn ang="0">
                    <a:pos x="177" y="266"/>
                  </a:cxn>
                  <a:cxn ang="0">
                    <a:pos x="189" y="266"/>
                  </a:cxn>
                  <a:cxn ang="0">
                    <a:pos x="189" y="292"/>
                  </a:cxn>
                  <a:cxn ang="0">
                    <a:pos x="189" y="310"/>
                  </a:cxn>
                  <a:cxn ang="0">
                    <a:pos x="155" y="310"/>
                  </a:cxn>
                </a:cxnLst>
                <a:rect l="0" t="0" r="r" b="b"/>
                <a:pathLst>
                  <a:path w="276" h="321">
                    <a:moveTo>
                      <a:pt x="155" y="310"/>
                    </a:moveTo>
                    <a:lnTo>
                      <a:pt x="144" y="321"/>
                    </a:lnTo>
                    <a:lnTo>
                      <a:pt x="134" y="321"/>
                    </a:lnTo>
                    <a:lnTo>
                      <a:pt x="113" y="280"/>
                    </a:lnTo>
                    <a:lnTo>
                      <a:pt x="76" y="280"/>
                    </a:lnTo>
                    <a:lnTo>
                      <a:pt x="67" y="280"/>
                    </a:lnTo>
                    <a:lnTo>
                      <a:pt x="23" y="280"/>
                    </a:lnTo>
                    <a:lnTo>
                      <a:pt x="23" y="256"/>
                    </a:lnTo>
                    <a:lnTo>
                      <a:pt x="45" y="244"/>
                    </a:lnTo>
                    <a:lnTo>
                      <a:pt x="45" y="230"/>
                    </a:lnTo>
                    <a:lnTo>
                      <a:pt x="36" y="201"/>
                    </a:lnTo>
                    <a:lnTo>
                      <a:pt x="23" y="201"/>
                    </a:lnTo>
                    <a:lnTo>
                      <a:pt x="0" y="165"/>
                    </a:lnTo>
                    <a:lnTo>
                      <a:pt x="23" y="180"/>
                    </a:lnTo>
                    <a:lnTo>
                      <a:pt x="100" y="165"/>
                    </a:lnTo>
                    <a:lnTo>
                      <a:pt x="100" y="144"/>
                    </a:lnTo>
                    <a:lnTo>
                      <a:pt x="144" y="126"/>
                    </a:lnTo>
                    <a:lnTo>
                      <a:pt x="144" y="89"/>
                    </a:lnTo>
                    <a:lnTo>
                      <a:pt x="155" y="76"/>
                    </a:lnTo>
                    <a:lnTo>
                      <a:pt x="144" y="64"/>
                    </a:lnTo>
                    <a:lnTo>
                      <a:pt x="168" y="64"/>
                    </a:lnTo>
                    <a:lnTo>
                      <a:pt x="168" y="53"/>
                    </a:lnTo>
                    <a:lnTo>
                      <a:pt x="168" y="10"/>
                    </a:lnTo>
                    <a:lnTo>
                      <a:pt x="189" y="0"/>
                    </a:lnTo>
                    <a:lnTo>
                      <a:pt x="199" y="0"/>
                    </a:lnTo>
                    <a:lnTo>
                      <a:pt x="211" y="0"/>
                    </a:lnTo>
                    <a:lnTo>
                      <a:pt x="232" y="0"/>
                    </a:lnTo>
                    <a:lnTo>
                      <a:pt x="244" y="24"/>
                    </a:lnTo>
                    <a:lnTo>
                      <a:pt x="276" y="36"/>
                    </a:lnTo>
                    <a:lnTo>
                      <a:pt x="266" y="53"/>
                    </a:lnTo>
                    <a:lnTo>
                      <a:pt x="244" y="53"/>
                    </a:lnTo>
                    <a:lnTo>
                      <a:pt x="211" y="53"/>
                    </a:lnTo>
                    <a:lnTo>
                      <a:pt x="223" y="64"/>
                    </a:lnTo>
                    <a:lnTo>
                      <a:pt x="223" y="89"/>
                    </a:lnTo>
                    <a:lnTo>
                      <a:pt x="244" y="115"/>
                    </a:lnTo>
                    <a:lnTo>
                      <a:pt x="232" y="115"/>
                    </a:lnTo>
                    <a:lnTo>
                      <a:pt x="244" y="144"/>
                    </a:lnTo>
                    <a:lnTo>
                      <a:pt x="199" y="216"/>
                    </a:lnTo>
                    <a:lnTo>
                      <a:pt x="189" y="216"/>
                    </a:lnTo>
                    <a:lnTo>
                      <a:pt x="177" y="216"/>
                    </a:lnTo>
                    <a:lnTo>
                      <a:pt x="168" y="230"/>
                    </a:lnTo>
                    <a:lnTo>
                      <a:pt x="168" y="244"/>
                    </a:lnTo>
                    <a:lnTo>
                      <a:pt x="177" y="256"/>
                    </a:lnTo>
                    <a:lnTo>
                      <a:pt x="177" y="266"/>
                    </a:lnTo>
                    <a:lnTo>
                      <a:pt x="189" y="266"/>
                    </a:lnTo>
                    <a:lnTo>
                      <a:pt x="189" y="292"/>
                    </a:lnTo>
                    <a:lnTo>
                      <a:pt x="189" y="310"/>
                    </a:lnTo>
                    <a:lnTo>
                      <a:pt x="155" y="31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140">
                <a:extLst>
                  <a:ext uri="{FF2B5EF4-FFF2-40B4-BE49-F238E27FC236}">
                    <a16:creationId xmlns:a16="http://schemas.microsoft.com/office/drawing/2014/main" id="{45CBF43B-5802-403D-A6D9-E63169C1F8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5796" y="3018308"/>
                <a:ext cx="361914" cy="420919"/>
              </a:xfrm>
              <a:custGeom>
                <a:avLst/>
                <a:gdLst/>
                <a:ahLst/>
                <a:cxnLst>
                  <a:cxn ang="0">
                    <a:pos x="155" y="310"/>
                  </a:cxn>
                  <a:cxn ang="0">
                    <a:pos x="144" y="321"/>
                  </a:cxn>
                  <a:cxn ang="0">
                    <a:pos x="134" y="321"/>
                  </a:cxn>
                  <a:cxn ang="0">
                    <a:pos x="113" y="280"/>
                  </a:cxn>
                  <a:cxn ang="0">
                    <a:pos x="76" y="280"/>
                  </a:cxn>
                  <a:cxn ang="0">
                    <a:pos x="67" y="280"/>
                  </a:cxn>
                  <a:cxn ang="0">
                    <a:pos x="23" y="280"/>
                  </a:cxn>
                  <a:cxn ang="0">
                    <a:pos x="23" y="256"/>
                  </a:cxn>
                  <a:cxn ang="0">
                    <a:pos x="45" y="244"/>
                  </a:cxn>
                  <a:cxn ang="0">
                    <a:pos x="45" y="230"/>
                  </a:cxn>
                  <a:cxn ang="0">
                    <a:pos x="36" y="201"/>
                  </a:cxn>
                  <a:cxn ang="0">
                    <a:pos x="23" y="201"/>
                  </a:cxn>
                  <a:cxn ang="0">
                    <a:pos x="0" y="165"/>
                  </a:cxn>
                  <a:cxn ang="0">
                    <a:pos x="23" y="180"/>
                  </a:cxn>
                  <a:cxn ang="0">
                    <a:pos x="100" y="165"/>
                  </a:cxn>
                  <a:cxn ang="0">
                    <a:pos x="100" y="144"/>
                  </a:cxn>
                  <a:cxn ang="0">
                    <a:pos x="144" y="126"/>
                  </a:cxn>
                  <a:cxn ang="0">
                    <a:pos x="144" y="89"/>
                  </a:cxn>
                  <a:cxn ang="0">
                    <a:pos x="155" y="76"/>
                  </a:cxn>
                  <a:cxn ang="0">
                    <a:pos x="144" y="64"/>
                  </a:cxn>
                  <a:cxn ang="0">
                    <a:pos x="168" y="64"/>
                  </a:cxn>
                  <a:cxn ang="0">
                    <a:pos x="168" y="53"/>
                  </a:cxn>
                  <a:cxn ang="0">
                    <a:pos x="168" y="10"/>
                  </a:cxn>
                  <a:cxn ang="0">
                    <a:pos x="189" y="0"/>
                  </a:cxn>
                  <a:cxn ang="0">
                    <a:pos x="199" y="0"/>
                  </a:cxn>
                  <a:cxn ang="0">
                    <a:pos x="211" y="0"/>
                  </a:cxn>
                  <a:cxn ang="0">
                    <a:pos x="232" y="0"/>
                  </a:cxn>
                  <a:cxn ang="0">
                    <a:pos x="244" y="24"/>
                  </a:cxn>
                  <a:cxn ang="0">
                    <a:pos x="276" y="36"/>
                  </a:cxn>
                  <a:cxn ang="0">
                    <a:pos x="266" y="53"/>
                  </a:cxn>
                  <a:cxn ang="0">
                    <a:pos x="244" y="53"/>
                  </a:cxn>
                  <a:cxn ang="0">
                    <a:pos x="211" y="53"/>
                  </a:cxn>
                  <a:cxn ang="0">
                    <a:pos x="223" y="64"/>
                  </a:cxn>
                  <a:cxn ang="0">
                    <a:pos x="223" y="89"/>
                  </a:cxn>
                  <a:cxn ang="0">
                    <a:pos x="244" y="115"/>
                  </a:cxn>
                  <a:cxn ang="0">
                    <a:pos x="232" y="115"/>
                  </a:cxn>
                  <a:cxn ang="0">
                    <a:pos x="244" y="144"/>
                  </a:cxn>
                  <a:cxn ang="0">
                    <a:pos x="199" y="216"/>
                  </a:cxn>
                  <a:cxn ang="0">
                    <a:pos x="189" y="216"/>
                  </a:cxn>
                  <a:cxn ang="0">
                    <a:pos x="177" y="216"/>
                  </a:cxn>
                  <a:cxn ang="0">
                    <a:pos x="168" y="230"/>
                  </a:cxn>
                  <a:cxn ang="0">
                    <a:pos x="168" y="244"/>
                  </a:cxn>
                  <a:cxn ang="0">
                    <a:pos x="177" y="256"/>
                  </a:cxn>
                  <a:cxn ang="0">
                    <a:pos x="177" y="266"/>
                  </a:cxn>
                  <a:cxn ang="0">
                    <a:pos x="189" y="266"/>
                  </a:cxn>
                  <a:cxn ang="0">
                    <a:pos x="189" y="292"/>
                  </a:cxn>
                  <a:cxn ang="0">
                    <a:pos x="189" y="310"/>
                  </a:cxn>
                  <a:cxn ang="0">
                    <a:pos x="155" y="310"/>
                  </a:cxn>
                </a:cxnLst>
                <a:rect l="0" t="0" r="r" b="b"/>
                <a:pathLst>
                  <a:path w="276" h="321">
                    <a:moveTo>
                      <a:pt x="155" y="310"/>
                    </a:moveTo>
                    <a:lnTo>
                      <a:pt x="144" y="321"/>
                    </a:lnTo>
                    <a:lnTo>
                      <a:pt x="134" y="321"/>
                    </a:lnTo>
                    <a:lnTo>
                      <a:pt x="113" y="280"/>
                    </a:lnTo>
                    <a:lnTo>
                      <a:pt x="76" y="280"/>
                    </a:lnTo>
                    <a:lnTo>
                      <a:pt x="67" y="280"/>
                    </a:lnTo>
                    <a:lnTo>
                      <a:pt x="23" y="280"/>
                    </a:lnTo>
                    <a:lnTo>
                      <a:pt x="23" y="256"/>
                    </a:lnTo>
                    <a:lnTo>
                      <a:pt x="45" y="244"/>
                    </a:lnTo>
                    <a:lnTo>
                      <a:pt x="45" y="230"/>
                    </a:lnTo>
                    <a:lnTo>
                      <a:pt x="36" y="201"/>
                    </a:lnTo>
                    <a:lnTo>
                      <a:pt x="23" y="201"/>
                    </a:lnTo>
                    <a:lnTo>
                      <a:pt x="0" y="165"/>
                    </a:lnTo>
                    <a:lnTo>
                      <a:pt x="23" y="180"/>
                    </a:lnTo>
                    <a:lnTo>
                      <a:pt x="100" y="165"/>
                    </a:lnTo>
                    <a:lnTo>
                      <a:pt x="100" y="144"/>
                    </a:lnTo>
                    <a:lnTo>
                      <a:pt x="144" y="126"/>
                    </a:lnTo>
                    <a:lnTo>
                      <a:pt x="144" y="89"/>
                    </a:lnTo>
                    <a:lnTo>
                      <a:pt x="155" y="76"/>
                    </a:lnTo>
                    <a:lnTo>
                      <a:pt x="144" y="64"/>
                    </a:lnTo>
                    <a:lnTo>
                      <a:pt x="168" y="64"/>
                    </a:lnTo>
                    <a:lnTo>
                      <a:pt x="168" y="53"/>
                    </a:lnTo>
                    <a:lnTo>
                      <a:pt x="168" y="10"/>
                    </a:lnTo>
                    <a:lnTo>
                      <a:pt x="189" y="0"/>
                    </a:lnTo>
                    <a:lnTo>
                      <a:pt x="199" y="0"/>
                    </a:lnTo>
                    <a:lnTo>
                      <a:pt x="211" y="0"/>
                    </a:lnTo>
                    <a:lnTo>
                      <a:pt x="232" y="0"/>
                    </a:lnTo>
                    <a:lnTo>
                      <a:pt x="244" y="24"/>
                    </a:lnTo>
                    <a:lnTo>
                      <a:pt x="276" y="36"/>
                    </a:lnTo>
                    <a:lnTo>
                      <a:pt x="266" y="53"/>
                    </a:lnTo>
                    <a:lnTo>
                      <a:pt x="244" y="53"/>
                    </a:lnTo>
                    <a:lnTo>
                      <a:pt x="211" y="53"/>
                    </a:lnTo>
                    <a:lnTo>
                      <a:pt x="223" y="64"/>
                    </a:lnTo>
                    <a:lnTo>
                      <a:pt x="223" y="89"/>
                    </a:lnTo>
                    <a:lnTo>
                      <a:pt x="244" y="115"/>
                    </a:lnTo>
                    <a:lnTo>
                      <a:pt x="232" y="115"/>
                    </a:lnTo>
                    <a:lnTo>
                      <a:pt x="244" y="144"/>
                    </a:lnTo>
                    <a:lnTo>
                      <a:pt x="199" y="216"/>
                    </a:lnTo>
                    <a:lnTo>
                      <a:pt x="189" y="216"/>
                    </a:lnTo>
                    <a:lnTo>
                      <a:pt x="177" y="216"/>
                    </a:lnTo>
                    <a:lnTo>
                      <a:pt x="168" y="230"/>
                    </a:lnTo>
                    <a:lnTo>
                      <a:pt x="168" y="244"/>
                    </a:lnTo>
                    <a:lnTo>
                      <a:pt x="177" y="256"/>
                    </a:lnTo>
                    <a:lnTo>
                      <a:pt x="177" y="266"/>
                    </a:lnTo>
                    <a:lnTo>
                      <a:pt x="189" y="266"/>
                    </a:lnTo>
                    <a:lnTo>
                      <a:pt x="189" y="292"/>
                    </a:lnTo>
                    <a:lnTo>
                      <a:pt x="189" y="310"/>
                    </a:lnTo>
                    <a:lnTo>
                      <a:pt x="155" y="31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141">
                <a:extLst>
                  <a:ext uri="{FF2B5EF4-FFF2-40B4-BE49-F238E27FC236}">
                    <a16:creationId xmlns:a16="http://schemas.microsoft.com/office/drawing/2014/main" id="{391FA138-169E-48AA-A048-12FD4CC528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2194" y="2965858"/>
                <a:ext cx="300284" cy="289791"/>
              </a:xfrm>
              <a:custGeom>
                <a:avLst/>
                <a:gdLst/>
                <a:ahLst/>
                <a:cxnLst>
                  <a:cxn ang="0">
                    <a:pos x="85" y="28"/>
                  </a:cxn>
                  <a:cxn ang="0">
                    <a:pos x="76" y="28"/>
                  </a:cxn>
                  <a:cxn ang="0">
                    <a:pos x="64" y="28"/>
                  </a:cxn>
                  <a:cxn ang="0">
                    <a:pos x="64" y="50"/>
                  </a:cxn>
                  <a:cxn ang="0">
                    <a:pos x="42" y="65"/>
                  </a:cxn>
                  <a:cxn ang="0">
                    <a:pos x="34" y="76"/>
                  </a:cxn>
                  <a:cxn ang="0">
                    <a:pos x="9" y="65"/>
                  </a:cxn>
                  <a:cxn ang="0">
                    <a:pos x="9" y="93"/>
                  </a:cxn>
                  <a:cxn ang="0">
                    <a:pos x="0" y="105"/>
                  </a:cxn>
                  <a:cxn ang="0">
                    <a:pos x="0" y="116"/>
                  </a:cxn>
                  <a:cxn ang="0">
                    <a:pos x="9" y="167"/>
                  </a:cxn>
                  <a:cxn ang="0">
                    <a:pos x="34" y="167"/>
                  </a:cxn>
                  <a:cxn ang="0">
                    <a:pos x="34" y="184"/>
                  </a:cxn>
                  <a:cxn ang="0">
                    <a:pos x="18" y="206"/>
                  </a:cxn>
                  <a:cxn ang="0">
                    <a:pos x="42" y="221"/>
                  </a:cxn>
                  <a:cxn ang="0">
                    <a:pos x="119" y="206"/>
                  </a:cxn>
                  <a:cxn ang="0">
                    <a:pos x="119" y="184"/>
                  </a:cxn>
                  <a:cxn ang="0">
                    <a:pos x="162" y="167"/>
                  </a:cxn>
                  <a:cxn ang="0">
                    <a:pos x="162" y="131"/>
                  </a:cxn>
                  <a:cxn ang="0">
                    <a:pos x="174" y="116"/>
                  </a:cxn>
                  <a:cxn ang="0">
                    <a:pos x="162" y="105"/>
                  </a:cxn>
                  <a:cxn ang="0">
                    <a:pos x="186" y="105"/>
                  </a:cxn>
                  <a:cxn ang="0">
                    <a:pos x="186" y="93"/>
                  </a:cxn>
                  <a:cxn ang="0">
                    <a:pos x="186" y="50"/>
                  </a:cxn>
                  <a:cxn ang="0">
                    <a:pos x="208" y="40"/>
                  </a:cxn>
                  <a:cxn ang="0">
                    <a:pos x="217" y="40"/>
                  </a:cxn>
                  <a:cxn ang="0">
                    <a:pos x="229" y="40"/>
                  </a:cxn>
                  <a:cxn ang="0">
                    <a:pos x="229" y="28"/>
                  </a:cxn>
                  <a:cxn ang="0">
                    <a:pos x="208" y="28"/>
                  </a:cxn>
                  <a:cxn ang="0">
                    <a:pos x="186" y="40"/>
                  </a:cxn>
                  <a:cxn ang="0">
                    <a:pos x="174" y="14"/>
                  </a:cxn>
                  <a:cxn ang="0">
                    <a:pos x="162" y="0"/>
                  </a:cxn>
                  <a:cxn ang="0">
                    <a:pos x="153" y="28"/>
                  </a:cxn>
                  <a:cxn ang="0">
                    <a:pos x="140" y="28"/>
                  </a:cxn>
                  <a:cxn ang="0">
                    <a:pos x="119" y="40"/>
                  </a:cxn>
                  <a:cxn ang="0">
                    <a:pos x="109" y="40"/>
                  </a:cxn>
                  <a:cxn ang="0">
                    <a:pos x="85" y="28"/>
                  </a:cxn>
                </a:cxnLst>
                <a:rect l="0" t="0" r="r" b="b"/>
                <a:pathLst>
                  <a:path w="229" h="221">
                    <a:moveTo>
                      <a:pt x="85" y="28"/>
                    </a:moveTo>
                    <a:lnTo>
                      <a:pt x="76" y="28"/>
                    </a:lnTo>
                    <a:lnTo>
                      <a:pt x="64" y="28"/>
                    </a:lnTo>
                    <a:lnTo>
                      <a:pt x="64" y="50"/>
                    </a:lnTo>
                    <a:lnTo>
                      <a:pt x="42" y="65"/>
                    </a:lnTo>
                    <a:lnTo>
                      <a:pt x="34" y="76"/>
                    </a:lnTo>
                    <a:lnTo>
                      <a:pt x="9" y="65"/>
                    </a:lnTo>
                    <a:lnTo>
                      <a:pt x="9" y="93"/>
                    </a:lnTo>
                    <a:lnTo>
                      <a:pt x="0" y="105"/>
                    </a:lnTo>
                    <a:lnTo>
                      <a:pt x="0" y="116"/>
                    </a:lnTo>
                    <a:lnTo>
                      <a:pt x="9" y="167"/>
                    </a:lnTo>
                    <a:lnTo>
                      <a:pt x="34" y="167"/>
                    </a:lnTo>
                    <a:lnTo>
                      <a:pt x="34" y="184"/>
                    </a:lnTo>
                    <a:lnTo>
                      <a:pt x="18" y="206"/>
                    </a:lnTo>
                    <a:lnTo>
                      <a:pt x="42" y="221"/>
                    </a:lnTo>
                    <a:lnTo>
                      <a:pt x="119" y="206"/>
                    </a:lnTo>
                    <a:lnTo>
                      <a:pt x="119" y="184"/>
                    </a:lnTo>
                    <a:lnTo>
                      <a:pt x="162" y="167"/>
                    </a:lnTo>
                    <a:lnTo>
                      <a:pt x="162" y="131"/>
                    </a:lnTo>
                    <a:lnTo>
                      <a:pt x="174" y="116"/>
                    </a:lnTo>
                    <a:lnTo>
                      <a:pt x="162" y="105"/>
                    </a:lnTo>
                    <a:lnTo>
                      <a:pt x="186" y="105"/>
                    </a:lnTo>
                    <a:lnTo>
                      <a:pt x="186" y="93"/>
                    </a:lnTo>
                    <a:lnTo>
                      <a:pt x="186" y="50"/>
                    </a:lnTo>
                    <a:lnTo>
                      <a:pt x="208" y="40"/>
                    </a:lnTo>
                    <a:lnTo>
                      <a:pt x="217" y="40"/>
                    </a:lnTo>
                    <a:lnTo>
                      <a:pt x="229" y="40"/>
                    </a:lnTo>
                    <a:lnTo>
                      <a:pt x="229" y="28"/>
                    </a:lnTo>
                    <a:lnTo>
                      <a:pt x="208" y="28"/>
                    </a:lnTo>
                    <a:lnTo>
                      <a:pt x="186" y="40"/>
                    </a:lnTo>
                    <a:lnTo>
                      <a:pt x="174" y="14"/>
                    </a:lnTo>
                    <a:lnTo>
                      <a:pt x="162" y="0"/>
                    </a:lnTo>
                    <a:lnTo>
                      <a:pt x="153" y="28"/>
                    </a:lnTo>
                    <a:lnTo>
                      <a:pt x="140" y="28"/>
                    </a:lnTo>
                    <a:lnTo>
                      <a:pt x="119" y="40"/>
                    </a:lnTo>
                    <a:lnTo>
                      <a:pt x="109" y="40"/>
                    </a:lnTo>
                    <a:lnTo>
                      <a:pt x="85" y="28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142">
                <a:extLst>
                  <a:ext uri="{FF2B5EF4-FFF2-40B4-BE49-F238E27FC236}">
                    <a16:creationId xmlns:a16="http://schemas.microsoft.com/office/drawing/2014/main" id="{A26B2F74-C873-4A61-8432-05067A66C7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2194" y="2965858"/>
                <a:ext cx="300284" cy="289791"/>
              </a:xfrm>
              <a:custGeom>
                <a:avLst/>
                <a:gdLst/>
                <a:ahLst/>
                <a:cxnLst>
                  <a:cxn ang="0">
                    <a:pos x="85" y="28"/>
                  </a:cxn>
                  <a:cxn ang="0">
                    <a:pos x="76" y="28"/>
                  </a:cxn>
                  <a:cxn ang="0">
                    <a:pos x="64" y="28"/>
                  </a:cxn>
                  <a:cxn ang="0">
                    <a:pos x="64" y="50"/>
                  </a:cxn>
                  <a:cxn ang="0">
                    <a:pos x="42" y="65"/>
                  </a:cxn>
                  <a:cxn ang="0">
                    <a:pos x="34" y="76"/>
                  </a:cxn>
                  <a:cxn ang="0">
                    <a:pos x="9" y="65"/>
                  </a:cxn>
                  <a:cxn ang="0">
                    <a:pos x="9" y="93"/>
                  </a:cxn>
                  <a:cxn ang="0">
                    <a:pos x="0" y="105"/>
                  </a:cxn>
                  <a:cxn ang="0">
                    <a:pos x="0" y="116"/>
                  </a:cxn>
                  <a:cxn ang="0">
                    <a:pos x="9" y="167"/>
                  </a:cxn>
                  <a:cxn ang="0">
                    <a:pos x="34" y="167"/>
                  </a:cxn>
                  <a:cxn ang="0">
                    <a:pos x="34" y="184"/>
                  </a:cxn>
                  <a:cxn ang="0">
                    <a:pos x="18" y="206"/>
                  </a:cxn>
                  <a:cxn ang="0">
                    <a:pos x="42" y="221"/>
                  </a:cxn>
                  <a:cxn ang="0">
                    <a:pos x="119" y="206"/>
                  </a:cxn>
                  <a:cxn ang="0">
                    <a:pos x="119" y="184"/>
                  </a:cxn>
                  <a:cxn ang="0">
                    <a:pos x="162" y="167"/>
                  </a:cxn>
                  <a:cxn ang="0">
                    <a:pos x="162" y="131"/>
                  </a:cxn>
                  <a:cxn ang="0">
                    <a:pos x="174" y="116"/>
                  </a:cxn>
                  <a:cxn ang="0">
                    <a:pos x="162" y="105"/>
                  </a:cxn>
                  <a:cxn ang="0">
                    <a:pos x="186" y="105"/>
                  </a:cxn>
                  <a:cxn ang="0">
                    <a:pos x="186" y="93"/>
                  </a:cxn>
                  <a:cxn ang="0">
                    <a:pos x="186" y="50"/>
                  </a:cxn>
                  <a:cxn ang="0">
                    <a:pos x="208" y="40"/>
                  </a:cxn>
                  <a:cxn ang="0">
                    <a:pos x="217" y="40"/>
                  </a:cxn>
                  <a:cxn ang="0">
                    <a:pos x="229" y="40"/>
                  </a:cxn>
                  <a:cxn ang="0">
                    <a:pos x="229" y="28"/>
                  </a:cxn>
                  <a:cxn ang="0">
                    <a:pos x="208" y="28"/>
                  </a:cxn>
                  <a:cxn ang="0">
                    <a:pos x="186" y="40"/>
                  </a:cxn>
                  <a:cxn ang="0">
                    <a:pos x="174" y="14"/>
                  </a:cxn>
                  <a:cxn ang="0">
                    <a:pos x="162" y="0"/>
                  </a:cxn>
                  <a:cxn ang="0">
                    <a:pos x="153" y="28"/>
                  </a:cxn>
                  <a:cxn ang="0">
                    <a:pos x="140" y="28"/>
                  </a:cxn>
                  <a:cxn ang="0">
                    <a:pos x="119" y="40"/>
                  </a:cxn>
                  <a:cxn ang="0">
                    <a:pos x="109" y="40"/>
                  </a:cxn>
                  <a:cxn ang="0">
                    <a:pos x="85" y="28"/>
                  </a:cxn>
                </a:cxnLst>
                <a:rect l="0" t="0" r="r" b="b"/>
                <a:pathLst>
                  <a:path w="229" h="221">
                    <a:moveTo>
                      <a:pt x="85" y="28"/>
                    </a:moveTo>
                    <a:lnTo>
                      <a:pt x="76" y="28"/>
                    </a:lnTo>
                    <a:lnTo>
                      <a:pt x="64" y="28"/>
                    </a:lnTo>
                    <a:lnTo>
                      <a:pt x="64" y="50"/>
                    </a:lnTo>
                    <a:lnTo>
                      <a:pt x="42" y="65"/>
                    </a:lnTo>
                    <a:lnTo>
                      <a:pt x="34" y="76"/>
                    </a:lnTo>
                    <a:lnTo>
                      <a:pt x="9" y="65"/>
                    </a:lnTo>
                    <a:lnTo>
                      <a:pt x="9" y="93"/>
                    </a:lnTo>
                    <a:lnTo>
                      <a:pt x="0" y="105"/>
                    </a:lnTo>
                    <a:lnTo>
                      <a:pt x="0" y="116"/>
                    </a:lnTo>
                    <a:lnTo>
                      <a:pt x="9" y="167"/>
                    </a:lnTo>
                    <a:lnTo>
                      <a:pt x="34" y="167"/>
                    </a:lnTo>
                    <a:lnTo>
                      <a:pt x="34" y="184"/>
                    </a:lnTo>
                    <a:lnTo>
                      <a:pt x="18" y="206"/>
                    </a:lnTo>
                    <a:lnTo>
                      <a:pt x="42" y="221"/>
                    </a:lnTo>
                    <a:lnTo>
                      <a:pt x="119" y="206"/>
                    </a:lnTo>
                    <a:lnTo>
                      <a:pt x="119" y="184"/>
                    </a:lnTo>
                    <a:lnTo>
                      <a:pt x="162" y="167"/>
                    </a:lnTo>
                    <a:lnTo>
                      <a:pt x="162" y="131"/>
                    </a:lnTo>
                    <a:lnTo>
                      <a:pt x="174" y="116"/>
                    </a:lnTo>
                    <a:lnTo>
                      <a:pt x="162" y="105"/>
                    </a:lnTo>
                    <a:lnTo>
                      <a:pt x="186" y="105"/>
                    </a:lnTo>
                    <a:lnTo>
                      <a:pt x="186" y="93"/>
                    </a:lnTo>
                    <a:lnTo>
                      <a:pt x="186" y="50"/>
                    </a:lnTo>
                    <a:lnTo>
                      <a:pt x="208" y="40"/>
                    </a:lnTo>
                    <a:lnTo>
                      <a:pt x="217" y="40"/>
                    </a:lnTo>
                    <a:lnTo>
                      <a:pt x="229" y="40"/>
                    </a:lnTo>
                    <a:lnTo>
                      <a:pt x="229" y="28"/>
                    </a:lnTo>
                    <a:lnTo>
                      <a:pt x="208" y="28"/>
                    </a:lnTo>
                    <a:lnTo>
                      <a:pt x="186" y="40"/>
                    </a:lnTo>
                    <a:lnTo>
                      <a:pt x="174" y="14"/>
                    </a:lnTo>
                    <a:lnTo>
                      <a:pt x="162" y="0"/>
                    </a:lnTo>
                    <a:lnTo>
                      <a:pt x="153" y="28"/>
                    </a:lnTo>
                    <a:lnTo>
                      <a:pt x="140" y="28"/>
                    </a:lnTo>
                    <a:lnTo>
                      <a:pt x="119" y="40"/>
                    </a:lnTo>
                    <a:lnTo>
                      <a:pt x="109" y="40"/>
                    </a:lnTo>
                    <a:lnTo>
                      <a:pt x="85" y="28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149">
                <a:extLst>
                  <a:ext uri="{FF2B5EF4-FFF2-40B4-BE49-F238E27FC236}">
                    <a16:creationId xmlns:a16="http://schemas.microsoft.com/office/drawing/2014/main" id="{E1F60DC4-0C4D-4D9B-AE37-EA2738475D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4936" y="2846532"/>
                <a:ext cx="434033" cy="203247"/>
              </a:xfrm>
              <a:custGeom>
                <a:avLst/>
                <a:gdLst/>
                <a:ahLst/>
                <a:cxnLst>
                  <a:cxn ang="0">
                    <a:pos x="285" y="28"/>
                  </a:cxn>
                  <a:cxn ang="0">
                    <a:pos x="300" y="54"/>
                  </a:cxn>
                  <a:cxn ang="0">
                    <a:pos x="322" y="54"/>
                  </a:cxn>
                  <a:cxn ang="0">
                    <a:pos x="310" y="64"/>
                  </a:cxn>
                  <a:cxn ang="0">
                    <a:pos x="331" y="119"/>
                  </a:cxn>
                  <a:cxn ang="0">
                    <a:pos x="300" y="119"/>
                  </a:cxn>
                  <a:cxn ang="0">
                    <a:pos x="285" y="119"/>
                  </a:cxn>
                  <a:cxn ang="0">
                    <a:pos x="255" y="130"/>
                  </a:cxn>
                  <a:cxn ang="0">
                    <a:pos x="233" y="130"/>
                  </a:cxn>
                  <a:cxn ang="0">
                    <a:pos x="221" y="130"/>
                  </a:cxn>
                  <a:cxn ang="0">
                    <a:pos x="187" y="130"/>
                  </a:cxn>
                  <a:cxn ang="0">
                    <a:pos x="187" y="140"/>
                  </a:cxn>
                  <a:cxn ang="0">
                    <a:pos x="178" y="155"/>
                  </a:cxn>
                  <a:cxn ang="0">
                    <a:pos x="178" y="130"/>
                  </a:cxn>
                  <a:cxn ang="0">
                    <a:pos x="169" y="140"/>
                  </a:cxn>
                  <a:cxn ang="0">
                    <a:pos x="153" y="130"/>
                  </a:cxn>
                  <a:cxn ang="0">
                    <a:pos x="131" y="140"/>
                  </a:cxn>
                  <a:cxn ang="0">
                    <a:pos x="123" y="155"/>
                  </a:cxn>
                  <a:cxn ang="0">
                    <a:pos x="101" y="130"/>
                  </a:cxn>
                  <a:cxn ang="0">
                    <a:pos x="92" y="130"/>
                  </a:cxn>
                  <a:cxn ang="0">
                    <a:pos x="76" y="140"/>
                  </a:cxn>
                  <a:cxn ang="0">
                    <a:pos x="67" y="140"/>
                  </a:cxn>
                  <a:cxn ang="0">
                    <a:pos x="34" y="130"/>
                  </a:cxn>
                  <a:cxn ang="0">
                    <a:pos x="46" y="130"/>
                  </a:cxn>
                  <a:cxn ang="0">
                    <a:pos x="24" y="130"/>
                  </a:cxn>
                  <a:cxn ang="0">
                    <a:pos x="34" y="119"/>
                  </a:cxn>
                  <a:cxn ang="0">
                    <a:pos x="24" y="119"/>
                  </a:cxn>
                  <a:cxn ang="0">
                    <a:pos x="24" y="104"/>
                  </a:cxn>
                  <a:cxn ang="0">
                    <a:pos x="12" y="90"/>
                  </a:cxn>
                  <a:cxn ang="0">
                    <a:pos x="24" y="90"/>
                  </a:cxn>
                  <a:cxn ang="0">
                    <a:pos x="12" y="64"/>
                  </a:cxn>
                  <a:cxn ang="0">
                    <a:pos x="0" y="64"/>
                  </a:cxn>
                  <a:cxn ang="0">
                    <a:pos x="0" y="54"/>
                  </a:cxn>
                  <a:cxn ang="0">
                    <a:pos x="12" y="54"/>
                  </a:cxn>
                  <a:cxn ang="0">
                    <a:pos x="56" y="54"/>
                  </a:cxn>
                  <a:cxn ang="0">
                    <a:pos x="46" y="40"/>
                  </a:cxn>
                  <a:cxn ang="0">
                    <a:pos x="56" y="40"/>
                  </a:cxn>
                  <a:cxn ang="0">
                    <a:pos x="46" y="28"/>
                  </a:cxn>
                  <a:cxn ang="0">
                    <a:pos x="24" y="28"/>
                  </a:cxn>
                  <a:cxn ang="0">
                    <a:pos x="0" y="54"/>
                  </a:cxn>
                  <a:cxn ang="0">
                    <a:pos x="12" y="40"/>
                  </a:cxn>
                  <a:cxn ang="0">
                    <a:pos x="0" y="40"/>
                  </a:cxn>
                  <a:cxn ang="0">
                    <a:pos x="0" y="14"/>
                  </a:cxn>
                  <a:cxn ang="0">
                    <a:pos x="34" y="14"/>
                  </a:cxn>
                  <a:cxn ang="0">
                    <a:pos x="46" y="28"/>
                  </a:cxn>
                  <a:cxn ang="0">
                    <a:pos x="67" y="28"/>
                  </a:cxn>
                  <a:cxn ang="0">
                    <a:pos x="92" y="28"/>
                  </a:cxn>
                  <a:cxn ang="0">
                    <a:pos x="123" y="0"/>
                  </a:cxn>
                  <a:cxn ang="0">
                    <a:pos x="144" y="0"/>
                  </a:cxn>
                  <a:cxn ang="0">
                    <a:pos x="187" y="28"/>
                  </a:cxn>
                  <a:cxn ang="0">
                    <a:pos x="233" y="28"/>
                  </a:cxn>
                  <a:cxn ang="0">
                    <a:pos x="263" y="14"/>
                  </a:cxn>
                  <a:cxn ang="0">
                    <a:pos x="285" y="14"/>
                  </a:cxn>
                  <a:cxn ang="0">
                    <a:pos x="285" y="28"/>
                  </a:cxn>
                </a:cxnLst>
                <a:rect l="0" t="0" r="r" b="b"/>
                <a:pathLst>
                  <a:path w="331" h="155">
                    <a:moveTo>
                      <a:pt x="285" y="28"/>
                    </a:moveTo>
                    <a:lnTo>
                      <a:pt x="300" y="54"/>
                    </a:lnTo>
                    <a:lnTo>
                      <a:pt x="322" y="54"/>
                    </a:lnTo>
                    <a:lnTo>
                      <a:pt x="310" y="64"/>
                    </a:lnTo>
                    <a:lnTo>
                      <a:pt x="331" y="119"/>
                    </a:lnTo>
                    <a:lnTo>
                      <a:pt x="300" y="119"/>
                    </a:lnTo>
                    <a:lnTo>
                      <a:pt x="285" y="119"/>
                    </a:lnTo>
                    <a:lnTo>
                      <a:pt x="255" y="130"/>
                    </a:lnTo>
                    <a:lnTo>
                      <a:pt x="233" y="130"/>
                    </a:lnTo>
                    <a:lnTo>
                      <a:pt x="221" y="130"/>
                    </a:lnTo>
                    <a:lnTo>
                      <a:pt x="187" y="130"/>
                    </a:lnTo>
                    <a:lnTo>
                      <a:pt x="187" y="140"/>
                    </a:lnTo>
                    <a:lnTo>
                      <a:pt x="178" y="155"/>
                    </a:lnTo>
                    <a:lnTo>
                      <a:pt x="178" y="130"/>
                    </a:lnTo>
                    <a:lnTo>
                      <a:pt x="169" y="140"/>
                    </a:lnTo>
                    <a:lnTo>
                      <a:pt x="153" y="130"/>
                    </a:lnTo>
                    <a:lnTo>
                      <a:pt x="131" y="140"/>
                    </a:lnTo>
                    <a:lnTo>
                      <a:pt x="123" y="155"/>
                    </a:lnTo>
                    <a:lnTo>
                      <a:pt x="101" y="130"/>
                    </a:lnTo>
                    <a:lnTo>
                      <a:pt x="92" y="130"/>
                    </a:lnTo>
                    <a:lnTo>
                      <a:pt x="76" y="140"/>
                    </a:lnTo>
                    <a:lnTo>
                      <a:pt x="67" y="140"/>
                    </a:lnTo>
                    <a:lnTo>
                      <a:pt x="34" y="130"/>
                    </a:lnTo>
                    <a:lnTo>
                      <a:pt x="46" y="130"/>
                    </a:lnTo>
                    <a:lnTo>
                      <a:pt x="24" y="130"/>
                    </a:lnTo>
                    <a:lnTo>
                      <a:pt x="34" y="119"/>
                    </a:lnTo>
                    <a:lnTo>
                      <a:pt x="24" y="119"/>
                    </a:lnTo>
                    <a:lnTo>
                      <a:pt x="24" y="104"/>
                    </a:lnTo>
                    <a:lnTo>
                      <a:pt x="12" y="90"/>
                    </a:lnTo>
                    <a:lnTo>
                      <a:pt x="24" y="90"/>
                    </a:lnTo>
                    <a:lnTo>
                      <a:pt x="12" y="64"/>
                    </a:lnTo>
                    <a:lnTo>
                      <a:pt x="0" y="64"/>
                    </a:lnTo>
                    <a:lnTo>
                      <a:pt x="0" y="54"/>
                    </a:lnTo>
                    <a:lnTo>
                      <a:pt x="12" y="54"/>
                    </a:lnTo>
                    <a:lnTo>
                      <a:pt x="56" y="54"/>
                    </a:lnTo>
                    <a:lnTo>
                      <a:pt x="46" y="40"/>
                    </a:lnTo>
                    <a:lnTo>
                      <a:pt x="56" y="40"/>
                    </a:lnTo>
                    <a:lnTo>
                      <a:pt x="46" y="28"/>
                    </a:lnTo>
                    <a:lnTo>
                      <a:pt x="24" y="28"/>
                    </a:lnTo>
                    <a:lnTo>
                      <a:pt x="0" y="54"/>
                    </a:lnTo>
                    <a:lnTo>
                      <a:pt x="12" y="40"/>
                    </a:lnTo>
                    <a:lnTo>
                      <a:pt x="0" y="40"/>
                    </a:lnTo>
                    <a:lnTo>
                      <a:pt x="0" y="14"/>
                    </a:lnTo>
                    <a:lnTo>
                      <a:pt x="34" y="14"/>
                    </a:lnTo>
                    <a:lnTo>
                      <a:pt x="46" y="28"/>
                    </a:lnTo>
                    <a:lnTo>
                      <a:pt x="67" y="28"/>
                    </a:lnTo>
                    <a:lnTo>
                      <a:pt x="92" y="28"/>
                    </a:lnTo>
                    <a:lnTo>
                      <a:pt x="123" y="0"/>
                    </a:lnTo>
                    <a:lnTo>
                      <a:pt x="144" y="0"/>
                    </a:lnTo>
                    <a:lnTo>
                      <a:pt x="187" y="28"/>
                    </a:lnTo>
                    <a:lnTo>
                      <a:pt x="233" y="28"/>
                    </a:lnTo>
                    <a:lnTo>
                      <a:pt x="263" y="14"/>
                    </a:lnTo>
                    <a:lnTo>
                      <a:pt x="285" y="14"/>
                    </a:lnTo>
                    <a:lnTo>
                      <a:pt x="285" y="28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150">
                <a:extLst>
                  <a:ext uri="{FF2B5EF4-FFF2-40B4-BE49-F238E27FC236}">
                    <a16:creationId xmlns:a16="http://schemas.microsoft.com/office/drawing/2014/main" id="{440424EB-58A0-483D-8BD4-02F281F143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4936" y="2846533"/>
                <a:ext cx="434033" cy="203247"/>
              </a:xfrm>
              <a:custGeom>
                <a:avLst/>
                <a:gdLst/>
                <a:ahLst/>
                <a:cxnLst>
                  <a:cxn ang="0">
                    <a:pos x="285" y="28"/>
                  </a:cxn>
                  <a:cxn ang="0">
                    <a:pos x="300" y="54"/>
                  </a:cxn>
                  <a:cxn ang="0">
                    <a:pos x="322" y="54"/>
                  </a:cxn>
                  <a:cxn ang="0">
                    <a:pos x="310" y="64"/>
                  </a:cxn>
                  <a:cxn ang="0">
                    <a:pos x="331" y="119"/>
                  </a:cxn>
                  <a:cxn ang="0">
                    <a:pos x="300" y="119"/>
                  </a:cxn>
                  <a:cxn ang="0">
                    <a:pos x="285" y="119"/>
                  </a:cxn>
                  <a:cxn ang="0">
                    <a:pos x="255" y="130"/>
                  </a:cxn>
                  <a:cxn ang="0">
                    <a:pos x="233" y="130"/>
                  </a:cxn>
                  <a:cxn ang="0">
                    <a:pos x="221" y="130"/>
                  </a:cxn>
                  <a:cxn ang="0">
                    <a:pos x="187" y="130"/>
                  </a:cxn>
                  <a:cxn ang="0">
                    <a:pos x="187" y="140"/>
                  </a:cxn>
                  <a:cxn ang="0">
                    <a:pos x="178" y="155"/>
                  </a:cxn>
                  <a:cxn ang="0">
                    <a:pos x="178" y="130"/>
                  </a:cxn>
                  <a:cxn ang="0">
                    <a:pos x="169" y="140"/>
                  </a:cxn>
                  <a:cxn ang="0">
                    <a:pos x="153" y="130"/>
                  </a:cxn>
                  <a:cxn ang="0">
                    <a:pos x="131" y="140"/>
                  </a:cxn>
                  <a:cxn ang="0">
                    <a:pos x="123" y="155"/>
                  </a:cxn>
                  <a:cxn ang="0">
                    <a:pos x="101" y="130"/>
                  </a:cxn>
                  <a:cxn ang="0">
                    <a:pos x="92" y="130"/>
                  </a:cxn>
                  <a:cxn ang="0">
                    <a:pos x="76" y="140"/>
                  </a:cxn>
                  <a:cxn ang="0">
                    <a:pos x="67" y="140"/>
                  </a:cxn>
                  <a:cxn ang="0">
                    <a:pos x="34" y="130"/>
                  </a:cxn>
                  <a:cxn ang="0">
                    <a:pos x="46" y="130"/>
                  </a:cxn>
                  <a:cxn ang="0">
                    <a:pos x="24" y="130"/>
                  </a:cxn>
                  <a:cxn ang="0">
                    <a:pos x="34" y="119"/>
                  </a:cxn>
                  <a:cxn ang="0">
                    <a:pos x="24" y="119"/>
                  </a:cxn>
                  <a:cxn ang="0">
                    <a:pos x="24" y="104"/>
                  </a:cxn>
                  <a:cxn ang="0">
                    <a:pos x="12" y="90"/>
                  </a:cxn>
                  <a:cxn ang="0">
                    <a:pos x="24" y="90"/>
                  </a:cxn>
                  <a:cxn ang="0">
                    <a:pos x="12" y="64"/>
                  </a:cxn>
                  <a:cxn ang="0">
                    <a:pos x="0" y="64"/>
                  </a:cxn>
                  <a:cxn ang="0">
                    <a:pos x="0" y="54"/>
                  </a:cxn>
                  <a:cxn ang="0">
                    <a:pos x="12" y="54"/>
                  </a:cxn>
                  <a:cxn ang="0">
                    <a:pos x="56" y="54"/>
                  </a:cxn>
                  <a:cxn ang="0">
                    <a:pos x="46" y="40"/>
                  </a:cxn>
                  <a:cxn ang="0">
                    <a:pos x="56" y="40"/>
                  </a:cxn>
                  <a:cxn ang="0">
                    <a:pos x="46" y="28"/>
                  </a:cxn>
                  <a:cxn ang="0">
                    <a:pos x="24" y="28"/>
                  </a:cxn>
                  <a:cxn ang="0">
                    <a:pos x="0" y="54"/>
                  </a:cxn>
                  <a:cxn ang="0">
                    <a:pos x="12" y="40"/>
                  </a:cxn>
                  <a:cxn ang="0">
                    <a:pos x="0" y="40"/>
                  </a:cxn>
                  <a:cxn ang="0">
                    <a:pos x="0" y="14"/>
                  </a:cxn>
                  <a:cxn ang="0">
                    <a:pos x="34" y="14"/>
                  </a:cxn>
                  <a:cxn ang="0">
                    <a:pos x="46" y="28"/>
                  </a:cxn>
                  <a:cxn ang="0">
                    <a:pos x="67" y="28"/>
                  </a:cxn>
                  <a:cxn ang="0">
                    <a:pos x="92" y="28"/>
                  </a:cxn>
                  <a:cxn ang="0">
                    <a:pos x="123" y="0"/>
                  </a:cxn>
                  <a:cxn ang="0">
                    <a:pos x="144" y="0"/>
                  </a:cxn>
                  <a:cxn ang="0">
                    <a:pos x="187" y="28"/>
                  </a:cxn>
                  <a:cxn ang="0">
                    <a:pos x="233" y="28"/>
                  </a:cxn>
                  <a:cxn ang="0">
                    <a:pos x="263" y="14"/>
                  </a:cxn>
                  <a:cxn ang="0">
                    <a:pos x="285" y="14"/>
                  </a:cxn>
                  <a:cxn ang="0">
                    <a:pos x="285" y="28"/>
                  </a:cxn>
                </a:cxnLst>
                <a:rect l="0" t="0" r="r" b="b"/>
                <a:pathLst>
                  <a:path w="331" h="155">
                    <a:moveTo>
                      <a:pt x="285" y="28"/>
                    </a:moveTo>
                    <a:lnTo>
                      <a:pt x="300" y="54"/>
                    </a:lnTo>
                    <a:lnTo>
                      <a:pt x="322" y="54"/>
                    </a:lnTo>
                    <a:lnTo>
                      <a:pt x="310" y="64"/>
                    </a:lnTo>
                    <a:lnTo>
                      <a:pt x="331" y="119"/>
                    </a:lnTo>
                    <a:lnTo>
                      <a:pt x="300" y="119"/>
                    </a:lnTo>
                    <a:lnTo>
                      <a:pt x="285" y="119"/>
                    </a:lnTo>
                    <a:lnTo>
                      <a:pt x="255" y="130"/>
                    </a:lnTo>
                    <a:lnTo>
                      <a:pt x="233" y="130"/>
                    </a:lnTo>
                    <a:lnTo>
                      <a:pt x="221" y="130"/>
                    </a:lnTo>
                    <a:lnTo>
                      <a:pt x="187" y="130"/>
                    </a:lnTo>
                    <a:lnTo>
                      <a:pt x="187" y="140"/>
                    </a:lnTo>
                    <a:lnTo>
                      <a:pt x="178" y="155"/>
                    </a:lnTo>
                    <a:lnTo>
                      <a:pt x="178" y="130"/>
                    </a:lnTo>
                    <a:lnTo>
                      <a:pt x="169" y="140"/>
                    </a:lnTo>
                    <a:lnTo>
                      <a:pt x="153" y="130"/>
                    </a:lnTo>
                    <a:lnTo>
                      <a:pt x="131" y="140"/>
                    </a:lnTo>
                    <a:lnTo>
                      <a:pt x="123" y="155"/>
                    </a:lnTo>
                    <a:lnTo>
                      <a:pt x="101" y="130"/>
                    </a:lnTo>
                    <a:lnTo>
                      <a:pt x="92" y="130"/>
                    </a:lnTo>
                    <a:lnTo>
                      <a:pt x="76" y="140"/>
                    </a:lnTo>
                    <a:lnTo>
                      <a:pt x="67" y="140"/>
                    </a:lnTo>
                    <a:lnTo>
                      <a:pt x="34" y="130"/>
                    </a:lnTo>
                    <a:lnTo>
                      <a:pt x="46" y="130"/>
                    </a:lnTo>
                    <a:lnTo>
                      <a:pt x="24" y="130"/>
                    </a:lnTo>
                    <a:lnTo>
                      <a:pt x="34" y="119"/>
                    </a:lnTo>
                    <a:lnTo>
                      <a:pt x="24" y="119"/>
                    </a:lnTo>
                    <a:lnTo>
                      <a:pt x="24" y="104"/>
                    </a:lnTo>
                    <a:lnTo>
                      <a:pt x="12" y="90"/>
                    </a:lnTo>
                    <a:lnTo>
                      <a:pt x="24" y="90"/>
                    </a:lnTo>
                    <a:lnTo>
                      <a:pt x="12" y="64"/>
                    </a:lnTo>
                    <a:lnTo>
                      <a:pt x="0" y="64"/>
                    </a:lnTo>
                    <a:lnTo>
                      <a:pt x="0" y="54"/>
                    </a:lnTo>
                    <a:lnTo>
                      <a:pt x="12" y="54"/>
                    </a:lnTo>
                    <a:lnTo>
                      <a:pt x="56" y="54"/>
                    </a:lnTo>
                    <a:lnTo>
                      <a:pt x="46" y="40"/>
                    </a:lnTo>
                    <a:lnTo>
                      <a:pt x="56" y="40"/>
                    </a:lnTo>
                    <a:lnTo>
                      <a:pt x="46" y="28"/>
                    </a:lnTo>
                    <a:lnTo>
                      <a:pt x="24" y="28"/>
                    </a:lnTo>
                    <a:lnTo>
                      <a:pt x="0" y="54"/>
                    </a:lnTo>
                    <a:lnTo>
                      <a:pt x="12" y="40"/>
                    </a:lnTo>
                    <a:lnTo>
                      <a:pt x="0" y="40"/>
                    </a:lnTo>
                    <a:lnTo>
                      <a:pt x="0" y="14"/>
                    </a:lnTo>
                    <a:lnTo>
                      <a:pt x="34" y="14"/>
                    </a:lnTo>
                    <a:lnTo>
                      <a:pt x="46" y="28"/>
                    </a:lnTo>
                    <a:lnTo>
                      <a:pt x="67" y="28"/>
                    </a:lnTo>
                    <a:lnTo>
                      <a:pt x="92" y="28"/>
                    </a:lnTo>
                    <a:lnTo>
                      <a:pt x="123" y="0"/>
                    </a:lnTo>
                    <a:lnTo>
                      <a:pt x="144" y="0"/>
                    </a:lnTo>
                    <a:lnTo>
                      <a:pt x="187" y="28"/>
                    </a:lnTo>
                    <a:lnTo>
                      <a:pt x="233" y="28"/>
                    </a:lnTo>
                    <a:lnTo>
                      <a:pt x="263" y="14"/>
                    </a:lnTo>
                    <a:lnTo>
                      <a:pt x="285" y="14"/>
                    </a:lnTo>
                    <a:lnTo>
                      <a:pt x="285" y="28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84">
                <a:extLst>
                  <a:ext uri="{FF2B5EF4-FFF2-40B4-BE49-F238E27FC236}">
                    <a16:creationId xmlns:a16="http://schemas.microsoft.com/office/drawing/2014/main" id="{BDC11D85-90F0-4917-A108-CCD72A2E8B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9407" y="2868816"/>
                <a:ext cx="329131" cy="237341"/>
              </a:xfrm>
              <a:custGeom>
                <a:avLst/>
                <a:gdLst/>
                <a:ahLst/>
                <a:cxnLst>
                  <a:cxn ang="0">
                    <a:pos x="67" y="43"/>
                  </a:cxn>
                  <a:cxn ang="0">
                    <a:pos x="51" y="43"/>
                  </a:cxn>
                  <a:cxn ang="0">
                    <a:pos x="20" y="14"/>
                  </a:cxn>
                  <a:cxn ang="0">
                    <a:pos x="11" y="14"/>
                  </a:cxn>
                  <a:cxn ang="0">
                    <a:pos x="0" y="28"/>
                  </a:cxn>
                  <a:cxn ang="0">
                    <a:pos x="11" y="43"/>
                  </a:cxn>
                  <a:cxn ang="0">
                    <a:pos x="11" y="28"/>
                  </a:cxn>
                  <a:cxn ang="0">
                    <a:pos x="20" y="28"/>
                  </a:cxn>
                  <a:cxn ang="0">
                    <a:pos x="30" y="43"/>
                  </a:cxn>
                  <a:cxn ang="0">
                    <a:pos x="30" y="54"/>
                  </a:cxn>
                  <a:cxn ang="0">
                    <a:pos x="11" y="54"/>
                  </a:cxn>
                  <a:cxn ang="0">
                    <a:pos x="11" y="68"/>
                  </a:cxn>
                  <a:cxn ang="0">
                    <a:pos x="20" y="68"/>
                  </a:cxn>
                  <a:cxn ang="0">
                    <a:pos x="30" y="90"/>
                  </a:cxn>
                  <a:cxn ang="0">
                    <a:pos x="42" y="133"/>
                  </a:cxn>
                  <a:cxn ang="0">
                    <a:pos x="67" y="119"/>
                  </a:cxn>
                  <a:cxn ang="0">
                    <a:pos x="88" y="104"/>
                  </a:cxn>
                  <a:cxn ang="0">
                    <a:pos x="174" y="155"/>
                  </a:cxn>
                  <a:cxn ang="0">
                    <a:pos x="174" y="169"/>
                  </a:cxn>
                  <a:cxn ang="0">
                    <a:pos x="199" y="181"/>
                  </a:cxn>
                  <a:cxn ang="0">
                    <a:pos x="207" y="169"/>
                  </a:cxn>
                  <a:cxn ang="0">
                    <a:pos x="229" y="155"/>
                  </a:cxn>
                  <a:cxn ang="0">
                    <a:pos x="229" y="133"/>
                  </a:cxn>
                  <a:cxn ang="0">
                    <a:pos x="241" y="133"/>
                  </a:cxn>
                  <a:cxn ang="0">
                    <a:pos x="251" y="133"/>
                  </a:cxn>
                  <a:cxn ang="0">
                    <a:pos x="251" y="119"/>
                  </a:cxn>
                  <a:cxn ang="0">
                    <a:pos x="229" y="104"/>
                  </a:cxn>
                  <a:cxn ang="0">
                    <a:pos x="174" y="68"/>
                  </a:cxn>
                  <a:cxn ang="0">
                    <a:pos x="164" y="43"/>
                  </a:cxn>
                  <a:cxn ang="0">
                    <a:pos x="131" y="43"/>
                  </a:cxn>
                  <a:cxn ang="0">
                    <a:pos x="119" y="14"/>
                  </a:cxn>
                  <a:cxn ang="0">
                    <a:pos x="97" y="0"/>
                  </a:cxn>
                  <a:cxn ang="0">
                    <a:pos x="88" y="0"/>
                  </a:cxn>
                  <a:cxn ang="0">
                    <a:pos x="76" y="28"/>
                  </a:cxn>
                  <a:cxn ang="0">
                    <a:pos x="76" y="43"/>
                  </a:cxn>
                  <a:cxn ang="0">
                    <a:pos x="67" y="43"/>
                  </a:cxn>
                </a:cxnLst>
                <a:rect l="0" t="0" r="r" b="b"/>
                <a:pathLst>
                  <a:path w="251" h="181">
                    <a:moveTo>
                      <a:pt x="67" y="43"/>
                    </a:moveTo>
                    <a:lnTo>
                      <a:pt x="51" y="43"/>
                    </a:lnTo>
                    <a:lnTo>
                      <a:pt x="20" y="14"/>
                    </a:lnTo>
                    <a:lnTo>
                      <a:pt x="11" y="14"/>
                    </a:lnTo>
                    <a:lnTo>
                      <a:pt x="0" y="28"/>
                    </a:lnTo>
                    <a:lnTo>
                      <a:pt x="11" y="43"/>
                    </a:lnTo>
                    <a:lnTo>
                      <a:pt x="11" y="28"/>
                    </a:lnTo>
                    <a:lnTo>
                      <a:pt x="20" y="28"/>
                    </a:lnTo>
                    <a:lnTo>
                      <a:pt x="30" y="43"/>
                    </a:lnTo>
                    <a:lnTo>
                      <a:pt x="30" y="54"/>
                    </a:lnTo>
                    <a:lnTo>
                      <a:pt x="11" y="54"/>
                    </a:lnTo>
                    <a:lnTo>
                      <a:pt x="11" y="68"/>
                    </a:lnTo>
                    <a:lnTo>
                      <a:pt x="20" y="68"/>
                    </a:lnTo>
                    <a:lnTo>
                      <a:pt x="30" y="90"/>
                    </a:lnTo>
                    <a:lnTo>
                      <a:pt x="42" y="133"/>
                    </a:lnTo>
                    <a:lnTo>
                      <a:pt x="67" y="119"/>
                    </a:lnTo>
                    <a:lnTo>
                      <a:pt x="88" y="104"/>
                    </a:lnTo>
                    <a:lnTo>
                      <a:pt x="174" y="155"/>
                    </a:lnTo>
                    <a:lnTo>
                      <a:pt x="174" y="169"/>
                    </a:lnTo>
                    <a:lnTo>
                      <a:pt x="199" y="181"/>
                    </a:lnTo>
                    <a:lnTo>
                      <a:pt x="207" y="169"/>
                    </a:lnTo>
                    <a:lnTo>
                      <a:pt x="229" y="155"/>
                    </a:lnTo>
                    <a:lnTo>
                      <a:pt x="229" y="133"/>
                    </a:lnTo>
                    <a:lnTo>
                      <a:pt x="241" y="133"/>
                    </a:lnTo>
                    <a:lnTo>
                      <a:pt x="251" y="133"/>
                    </a:lnTo>
                    <a:lnTo>
                      <a:pt x="251" y="119"/>
                    </a:lnTo>
                    <a:lnTo>
                      <a:pt x="229" y="104"/>
                    </a:lnTo>
                    <a:lnTo>
                      <a:pt x="174" y="68"/>
                    </a:lnTo>
                    <a:lnTo>
                      <a:pt x="164" y="43"/>
                    </a:lnTo>
                    <a:lnTo>
                      <a:pt x="131" y="43"/>
                    </a:lnTo>
                    <a:lnTo>
                      <a:pt x="119" y="14"/>
                    </a:lnTo>
                    <a:lnTo>
                      <a:pt x="97" y="0"/>
                    </a:lnTo>
                    <a:lnTo>
                      <a:pt x="88" y="0"/>
                    </a:lnTo>
                    <a:lnTo>
                      <a:pt x="76" y="28"/>
                    </a:lnTo>
                    <a:lnTo>
                      <a:pt x="76" y="43"/>
                    </a:lnTo>
                    <a:lnTo>
                      <a:pt x="67" y="43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138">
                <a:extLst>
                  <a:ext uri="{FF2B5EF4-FFF2-40B4-BE49-F238E27FC236}">
                    <a16:creationId xmlns:a16="http://schemas.microsoft.com/office/drawing/2014/main" id="{38CD3BB1-CF33-4D09-B6FF-540C759165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7629" y="2959293"/>
                <a:ext cx="472060" cy="470747"/>
              </a:xfrm>
              <a:custGeom>
                <a:avLst/>
                <a:gdLst/>
                <a:ahLst/>
                <a:cxnLst>
                  <a:cxn ang="0">
                    <a:pos x="262" y="343"/>
                  </a:cxn>
                  <a:cxn ang="0">
                    <a:pos x="338" y="359"/>
                  </a:cxn>
                  <a:cxn ang="0">
                    <a:pos x="338" y="333"/>
                  </a:cxn>
                  <a:cxn ang="0">
                    <a:pos x="360" y="321"/>
                  </a:cxn>
                  <a:cxn ang="0">
                    <a:pos x="360" y="307"/>
                  </a:cxn>
                  <a:cxn ang="0">
                    <a:pos x="350" y="278"/>
                  </a:cxn>
                  <a:cxn ang="0">
                    <a:pos x="338" y="278"/>
                  </a:cxn>
                  <a:cxn ang="0">
                    <a:pos x="314" y="242"/>
                  </a:cxn>
                  <a:cxn ang="0">
                    <a:pos x="329" y="220"/>
                  </a:cxn>
                  <a:cxn ang="0">
                    <a:pos x="329" y="203"/>
                  </a:cxn>
                  <a:cxn ang="0">
                    <a:pos x="305" y="203"/>
                  </a:cxn>
                  <a:cxn ang="0">
                    <a:pos x="295" y="151"/>
                  </a:cxn>
                  <a:cxn ang="0">
                    <a:pos x="295" y="141"/>
                  </a:cxn>
                  <a:cxn ang="0">
                    <a:pos x="305" y="130"/>
                  </a:cxn>
                  <a:cxn ang="0">
                    <a:pos x="305" y="101"/>
                  </a:cxn>
                  <a:cxn ang="0">
                    <a:pos x="305" y="86"/>
                  </a:cxn>
                  <a:cxn ang="0">
                    <a:pos x="219" y="36"/>
                  </a:cxn>
                  <a:cxn ang="0">
                    <a:pos x="198" y="50"/>
                  </a:cxn>
                  <a:cxn ang="0">
                    <a:pos x="173" y="65"/>
                  </a:cxn>
                  <a:cxn ang="0">
                    <a:pos x="173" y="76"/>
                  </a:cxn>
                  <a:cxn ang="0">
                    <a:pos x="131" y="86"/>
                  </a:cxn>
                  <a:cxn ang="0">
                    <a:pos x="87" y="65"/>
                  </a:cxn>
                  <a:cxn ang="0">
                    <a:pos x="87" y="36"/>
                  </a:cxn>
                  <a:cxn ang="0">
                    <a:pos x="67" y="21"/>
                  </a:cxn>
                  <a:cxn ang="0">
                    <a:pos x="67" y="10"/>
                  </a:cxn>
                  <a:cxn ang="0">
                    <a:pos x="42" y="21"/>
                  </a:cxn>
                  <a:cxn ang="0">
                    <a:pos x="30" y="21"/>
                  </a:cxn>
                  <a:cxn ang="0">
                    <a:pos x="20" y="21"/>
                  </a:cxn>
                  <a:cxn ang="0">
                    <a:pos x="12" y="0"/>
                  </a:cxn>
                  <a:cxn ang="0">
                    <a:pos x="0" y="10"/>
                  </a:cxn>
                  <a:cxn ang="0">
                    <a:pos x="20" y="65"/>
                  </a:cxn>
                  <a:cxn ang="0">
                    <a:pos x="42" y="112"/>
                  </a:cxn>
                  <a:cxn ang="0">
                    <a:pos x="30" y="141"/>
                  </a:cxn>
                  <a:cxn ang="0">
                    <a:pos x="42" y="166"/>
                  </a:cxn>
                  <a:cxn ang="0">
                    <a:pos x="76" y="177"/>
                  </a:cxn>
                  <a:cxn ang="0">
                    <a:pos x="76" y="220"/>
                  </a:cxn>
                  <a:cxn ang="0">
                    <a:pos x="97" y="242"/>
                  </a:cxn>
                  <a:cxn ang="0">
                    <a:pos x="106" y="232"/>
                  </a:cxn>
                  <a:cxn ang="0">
                    <a:pos x="131" y="242"/>
                  </a:cxn>
                  <a:cxn ang="0">
                    <a:pos x="152" y="293"/>
                  </a:cxn>
                  <a:cxn ang="0">
                    <a:pos x="198" y="333"/>
                  </a:cxn>
                  <a:cxn ang="0">
                    <a:pos x="219" y="333"/>
                  </a:cxn>
                  <a:cxn ang="0">
                    <a:pos x="250" y="321"/>
                  </a:cxn>
                  <a:cxn ang="0">
                    <a:pos x="262" y="343"/>
                  </a:cxn>
                </a:cxnLst>
                <a:rect l="0" t="0" r="r" b="b"/>
                <a:pathLst>
                  <a:path w="360" h="359">
                    <a:moveTo>
                      <a:pt x="262" y="343"/>
                    </a:moveTo>
                    <a:lnTo>
                      <a:pt x="338" y="359"/>
                    </a:lnTo>
                    <a:lnTo>
                      <a:pt x="338" y="333"/>
                    </a:lnTo>
                    <a:lnTo>
                      <a:pt x="360" y="321"/>
                    </a:lnTo>
                    <a:lnTo>
                      <a:pt x="360" y="307"/>
                    </a:lnTo>
                    <a:lnTo>
                      <a:pt x="350" y="278"/>
                    </a:lnTo>
                    <a:lnTo>
                      <a:pt x="338" y="278"/>
                    </a:lnTo>
                    <a:lnTo>
                      <a:pt x="314" y="242"/>
                    </a:lnTo>
                    <a:lnTo>
                      <a:pt x="329" y="220"/>
                    </a:lnTo>
                    <a:lnTo>
                      <a:pt x="329" y="203"/>
                    </a:lnTo>
                    <a:lnTo>
                      <a:pt x="305" y="203"/>
                    </a:lnTo>
                    <a:lnTo>
                      <a:pt x="295" y="151"/>
                    </a:lnTo>
                    <a:lnTo>
                      <a:pt x="295" y="141"/>
                    </a:lnTo>
                    <a:lnTo>
                      <a:pt x="305" y="130"/>
                    </a:lnTo>
                    <a:lnTo>
                      <a:pt x="305" y="101"/>
                    </a:lnTo>
                    <a:lnTo>
                      <a:pt x="305" y="86"/>
                    </a:lnTo>
                    <a:lnTo>
                      <a:pt x="219" y="36"/>
                    </a:lnTo>
                    <a:lnTo>
                      <a:pt x="198" y="50"/>
                    </a:lnTo>
                    <a:lnTo>
                      <a:pt x="173" y="65"/>
                    </a:lnTo>
                    <a:lnTo>
                      <a:pt x="173" y="76"/>
                    </a:lnTo>
                    <a:lnTo>
                      <a:pt x="131" y="86"/>
                    </a:lnTo>
                    <a:lnTo>
                      <a:pt x="87" y="65"/>
                    </a:lnTo>
                    <a:lnTo>
                      <a:pt x="87" y="36"/>
                    </a:lnTo>
                    <a:lnTo>
                      <a:pt x="67" y="21"/>
                    </a:lnTo>
                    <a:lnTo>
                      <a:pt x="67" y="10"/>
                    </a:lnTo>
                    <a:lnTo>
                      <a:pt x="42" y="21"/>
                    </a:lnTo>
                    <a:lnTo>
                      <a:pt x="30" y="21"/>
                    </a:lnTo>
                    <a:lnTo>
                      <a:pt x="20" y="21"/>
                    </a:lnTo>
                    <a:lnTo>
                      <a:pt x="12" y="0"/>
                    </a:lnTo>
                    <a:lnTo>
                      <a:pt x="0" y="10"/>
                    </a:lnTo>
                    <a:lnTo>
                      <a:pt x="20" y="65"/>
                    </a:lnTo>
                    <a:lnTo>
                      <a:pt x="42" y="112"/>
                    </a:lnTo>
                    <a:lnTo>
                      <a:pt x="30" y="141"/>
                    </a:lnTo>
                    <a:lnTo>
                      <a:pt x="42" y="166"/>
                    </a:lnTo>
                    <a:lnTo>
                      <a:pt x="76" y="177"/>
                    </a:lnTo>
                    <a:lnTo>
                      <a:pt x="76" y="220"/>
                    </a:lnTo>
                    <a:lnTo>
                      <a:pt x="97" y="242"/>
                    </a:lnTo>
                    <a:lnTo>
                      <a:pt x="106" y="232"/>
                    </a:lnTo>
                    <a:lnTo>
                      <a:pt x="131" y="242"/>
                    </a:lnTo>
                    <a:lnTo>
                      <a:pt x="152" y="293"/>
                    </a:lnTo>
                    <a:lnTo>
                      <a:pt x="198" y="333"/>
                    </a:lnTo>
                    <a:lnTo>
                      <a:pt x="219" y="333"/>
                    </a:lnTo>
                    <a:lnTo>
                      <a:pt x="250" y="321"/>
                    </a:lnTo>
                    <a:lnTo>
                      <a:pt x="262" y="343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142">
                <a:extLst>
                  <a:ext uri="{FF2B5EF4-FFF2-40B4-BE49-F238E27FC236}">
                    <a16:creationId xmlns:a16="http://schemas.microsoft.com/office/drawing/2014/main" id="{36073BCB-67C9-4797-9768-49FF24CF73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7081" y="3007812"/>
                <a:ext cx="300284" cy="289791"/>
              </a:xfrm>
              <a:custGeom>
                <a:avLst/>
                <a:gdLst/>
                <a:ahLst/>
                <a:cxnLst>
                  <a:cxn ang="0">
                    <a:pos x="85" y="28"/>
                  </a:cxn>
                  <a:cxn ang="0">
                    <a:pos x="76" y="28"/>
                  </a:cxn>
                  <a:cxn ang="0">
                    <a:pos x="64" y="28"/>
                  </a:cxn>
                  <a:cxn ang="0">
                    <a:pos x="64" y="50"/>
                  </a:cxn>
                  <a:cxn ang="0">
                    <a:pos x="42" y="65"/>
                  </a:cxn>
                  <a:cxn ang="0">
                    <a:pos x="34" y="76"/>
                  </a:cxn>
                  <a:cxn ang="0">
                    <a:pos x="9" y="65"/>
                  </a:cxn>
                  <a:cxn ang="0">
                    <a:pos x="9" y="93"/>
                  </a:cxn>
                  <a:cxn ang="0">
                    <a:pos x="0" y="105"/>
                  </a:cxn>
                  <a:cxn ang="0">
                    <a:pos x="0" y="116"/>
                  </a:cxn>
                  <a:cxn ang="0">
                    <a:pos x="9" y="167"/>
                  </a:cxn>
                  <a:cxn ang="0">
                    <a:pos x="34" y="167"/>
                  </a:cxn>
                  <a:cxn ang="0">
                    <a:pos x="34" y="184"/>
                  </a:cxn>
                  <a:cxn ang="0">
                    <a:pos x="18" y="206"/>
                  </a:cxn>
                  <a:cxn ang="0">
                    <a:pos x="42" y="221"/>
                  </a:cxn>
                  <a:cxn ang="0">
                    <a:pos x="119" y="206"/>
                  </a:cxn>
                  <a:cxn ang="0">
                    <a:pos x="119" y="184"/>
                  </a:cxn>
                  <a:cxn ang="0">
                    <a:pos x="162" y="167"/>
                  </a:cxn>
                  <a:cxn ang="0">
                    <a:pos x="162" y="131"/>
                  </a:cxn>
                  <a:cxn ang="0">
                    <a:pos x="174" y="116"/>
                  </a:cxn>
                  <a:cxn ang="0">
                    <a:pos x="162" y="105"/>
                  </a:cxn>
                  <a:cxn ang="0">
                    <a:pos x="186" y="105"/>
                  </a:cxn>
                  <a:cxn ang="0">
                    <a:pos x="186" y="93"/>
                  </a:cxn>
                  <a:cxn ang="0">
                    <a:pos x="186" y="50"/>
                  </a:cxn>
                  <a:cxn ang="0">
                    <a:pos x="208" y="40"/>
                  </a:cxn>
                  <a:cxn ang="0">
                    <a:pos x="217" y="40"/>
                  </a:cxn>
                  <a:cxn ang="0">
                    <a:pos x="229" y="40"/>
                  </a:cxn>
                  <a:cxn ang="0">
                    <a:pos x="229" y="28"/>
                  </a:cxn>
                  <a:cxn ang="0">
                    <a:pos x="208" y="28"/>
                  </a:cxn>
                  <a:cxn ang="0">
                    <a:pos x="186" y="40"/>
                  </a:cxn>
                  <a:cxn ang="0">
                    <a:pos x="174" y="14"/>
                  </a:cxn>
                  <a:cxn ang="0">
                    <a:pos x="162" y="0"/>
                  </a:cxn>
                  <a:cxn ang="0">
                    <a:pos x="153" y="28"/>
                  </a:cxn>
                  <a:cxn ang="0">
                    <a:pos x="140" y="28"/>
                  </a:cxn>
                  <a:cxn ang="0">
                    <a:pos x="119" y="40"/>
                  </a:cxn>
                  <a:cxn ang="0">
                    <a:pos x="109" y="40"/>
                  </a:cxn>
                  <a:cxn ang="0">
                    <a:pos x="85" y="28"/>
                  </a:cxn>
                </a:cxnLst>
                <a:rect l="0" t="0" r="r" b="b"/>
                <a:pathLst>
                  <a:path w="229" h="221">
                    <a:moveTo>
                      <a:pt x="85" y="28"/>
                    </a:moveTo>
                    <a:lnTo>
                      <a:pt x="76" y="28"/>
                    </a:lnTo>
                    <a:lnTo>
                      <a:pt x="64" y="28"/>
                    </a:lnTo>
                    <a:lnTo>
                      <a:pt x="64" y="50"/>
                    </a:lnTo>
                    <a:lnTo>
                      <a:pt x="42" y="65"/>
                    </a:lnTo>
                    <a:lnTo>
                      <a:pt x="34" y="76"/>
                    </a:lnTo>
                    <a:lnTo>
                      <a:pt x="9" y="65"/>
                    </a:lnTo>
                    <a:lnTo>
                      <a:pt x="9" y="93"/>
                    </a:lnTo>
                    <a:lnTo>
                      <a:pt x="0" y="105"/>
                    </a:lnTo>
                    <a:lnTo>
                      <a:pt x="0" y="116"/>
                    </a:lnTo>
                    <a:lnTo>
                      <a:pt x="9" y="167"/>
                    </a:lnTo>
                    <a:lnTo>
                      <a:pt x="34" y="167"/>
                    </a:lnTo>
                    <a:lnTo>
                      <a:pt x="34" y="184"/>
                    </a:lnTo>
                    <a:lnTo>
                      <a:pt x="18" y="206"/>
                    </a:lnTo>
                    <a:lnTo>
                      <a:pt x="42" y="221"/>
                    </a:lnTo>
                    <a:lnTo>
                      <a:pt x="119" y="206"/>
                    </a:lnTo>
                    <a:lnTo>
                      <a:pt x="119" y="184"/>
                    </a:lnTo>
                    <a:lnTo>
                      <a:pt x="162" y="167"/>
                    </a:lnTo>
                    <a:lnTo>
                      <a:pt x="162" y="131"/>
                    </a:lnTo>
                    <a:lnTo>
                      <a:pt x="174" y="116"/>
                    </a:lnTo>
                    <a:lnTo>
                      <a:pt x="162" y="105"/>
                    </a:lnTo>
                    <a:lnTo>
                      <a:pt x="186" y="105"/>
                    </a:lnTo>
                    <a:lnTo>
                      <a:pt x="186" y="93"/>
                    </a:lnTo>
                    <a:lnTo>
                      <a:pt x="186" y="50"/>
                    </a:lnTo>
                    <a:lnTo>
                      <a:pt x="208" y="40"/>
                    </a:lnTo>
                    <a:lnTo>
                      <a:pt x="217" y="40"/>
                    </a:lnTo>
                    <a:lnTo>
                      <a:pt x="229" y="40"/>
                    </a:lnTo>
                    <a:lnTo>
                      <a:pt x="229" y="28"/>
                    </a:lnTo>
                    <a:lnTo>
                      <a:pt x="208" y="28"/>
                    </a:lnTo>
                    <a:lnTo>
                      <a:pt x="186" y="40"/>
                    </a:lnTo>
                    <a:lnTo>
                      <a:pt x="174" y="14"/>
                    </a:lnTo>
                    <a:lnTo>
                      <a:pt x="162" y="0"/>
                    </a:lnTo>
                    <a:lnTo>
                      <a:pt x="153" y="28"/>
                    </a:lnTo>
                    <a:lnTo>
                      <a:pt x="140" y="28"/>
                    </a:lnTo>
                    <a:lnTo>
                      <a:pt x="119" y="40"/>
                    </a:lnTo>
                    <a:lnTo>
                      <a:pt x="109" y="40"/>
                    </a:lnTo>
                    <a:lnTo>
                      <a:pt x="85" y="28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150">
                <a:extLst>
                  <a:ext uri="{FF2B5EF4-FFF2-40B4-BE49-F238E27FC236}">
                    <a16:creationId xmlns:a16="http://schemas.microsoft.com/office/drawing/2014/main" id="{A81A68DF-E745-4134-823F-C0D81DE37B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9822" y="2888483"/>
                <a:ext cx="434033" cy="203247"/>
              </a:xfrm>
              <a:custGeom>
                <a:avLst/>
                <a:gdLst/>
                <a:ahLst/>
                <a:cxnLst>
                  <a:cxn ang="0">
                    <a:pos x="285" y="28"/>
                  </a:cxn>
                  <a:cxn ang="0">
                    <a:pos x="300" y="54"/>
                  </a:cxn>
                  <a:cxn ang="0">
                    <a:pos x="322" y="54"/>
                  </a:cxn>
                  <a:cxn ang="0">
                    <a:pos x="310" y="64"/>
                  </a:cxn>
                  <a:cxn ang="0">
                    <a:pos x="331" y="119"/>
                  </a:cxn>
                  <a:cxn ang="0">
                    <a:pos x="300" y="119"/>
                  </a:cxn>
                  <a:cxn ang="0">
                    <a:pos x="285" y="119"/>
                  </a:cxn>
                  <a:cxn ang="0">
                    <a:pos x="255" y="130"/>
                  </a:cxn>
                  <a:cxn ang="0">
                    <a:pos x="233" y="130"/>
                  </a:cxn>
                  <a:cxn ang="0">
                    <a:pos x="221" y="130"/>
                  </a:cxn>
                  <a:cxn ang="0">
                    <a:pos x="187" y="130"/>
                  </a:cxn>
                  <a:cxn ang="0">
                    <a:pos x="187" y="140"/>
                  </a:cxn>
                  <a:cxn ang="0">
                    <a:pos x="178" y="155"/>
                  </a:cxn>
                  <a:cxn ang="0">
                    <a:pos x="178" y="130"/>
                  </a:cxn>
                  <a:cxn ang="0">
                    <a:pos x="169" y="140"/>
                  </a:cxn>
                  <a:cxn ang="0">
                    <a:pos x="153" y="130"/>
                  </a:cxn>
                  <a:cxn ang="0">
                    <a:pos x="131" y="140"/>
                  </a:cxn>
                  <a:cxn ang="0">
                    <a:pos x="123" y="155"/>
                  </a:cxn>
                  <a:cxn ang="0">
                    <a:pos x="101" y="130"/>
                  </a:cxn>
                  <a:cxn ang="0">
                    <a:pos x="92" y="130"/>
                  </a:cxn>
                  <a:cxn ang="0">
                    <a:pos x="76" y="140"/>
                  </a:cxn>
                  <a:cxn ang="0">
                    <a:pos x="67" y="140"/>
                  </a:cxn>
                  <a:cxn ang="0">
                    <a:pos x="34" y="130"/>
                  </a:cxn>
                  <a:cxn ang="0">
                    <a:pos x="46" y="130"/>
                  </a:cxn>
                  <a:cxn ang="0">
                    <a:pos x="24" y="130"/>
                  </a:cxn>
                  <a:cxn ang="0">
                    <a:pos x="34" y="119"/>
                  </a:cxn>
                  <a:cxn ang="0">
                    <a:pos x="24" y="119"/>
                  </a:cxn>
                  <a:cxn ang="0">
                    <a:pos x="24" y="104"/>
                  </a:cxn>
                  <a:cxn ang="0">
                    <a:pos x="12" y="90"/>
                  </a:cxn>
                  <a:cxn ang="0">
                    <a:pos x="24" y="90"/>
                  </a:cxn>
                  <a:cxn ang="0">
                    <a:pos x="12" y="64"/>
                  </a:cxn>
                  <a:cxn ang="0">
                    <a:pos x="0" y="64"/>
                  </a:cxn>
                  <a:cxn ang="0">
                    <a:pos x="0" y="54"/>
                  </a:cxn>
                  <a:cxn ang="0">
                    <a:pos x="12" y="54"/>
                  </a:cxn>
                  <a:cxn ang="0">
                    <a:pos x="56" y="54"/>
                  </a:cxn>
                  <a:cxn ang="0">
                    <a:pos x="46" y="40"/>
                  </a:cxn>
                  <a:cxn ang="0">
                    <a:pos x="56" y="40"/>
                  </a:cxn>
                  <a:cxn ang="0">
                    <a:pos x="46" y="28"/>
                  </a:cxn>
                  <a:cxn ang="0">
                    <a:pos x="24" y="28"/>
                  </a:cxn>
                  <a:cxn ang="0">
                    <a:pos x="0" y="54"/>
                  </a:cxn>
                  <a:cxn ang="0">
                    <a:pos x="12" y="40"/>
                  </a:cxn>
                  <a:cxn ang="0">
                    <a:pos x="0" y="40"/>
                  </a:cxn>
                  <a:cxn ang="0">
                    <a:pos x="0" y="14"/>
                  </a:cxn>
                  <a:cxn ang="0">
                    <a:pos x="34" y="14"/>
                  </a:cxn>
                  <a:cxn ang="0">
                    <a:pos x="46" y="28"/>
                  </a:cxn>
                  <a:cxn ang="0">
                    <a:pos x="67" y="28"/>
                  </a:cxn>
                  <a:cxn ang="0">
                    <a:pos x="92" y="28"/>
                  </a:cxn>
                  <a:cxn ang="0">
                    <a:pos x="123" y="0"/>
                  </a:cxn>
                  <a:cxn ang="0">
                    <a:pos x="144" y="0"/>
                  </a:cxn>
                  <a:cxn ang="0">
                    <a:pos x="187" y="28"/>
                  </a:cxn>
                  <a:cxn ang="0">
                    <a:pos x="233" y="28"/>
                  </a:cxn>
                  <a:cxn ang="0">
                    <a:pos x="263" y="14"/>
                  </a:cxn>
                  <a:cxn ang="0">
                    <a:pos x="285" y="14"/>
                  </a:cxn>
                  <a:cxn ang="0">
                    <a:pos x="285" y="28"/>
                  </a:cxn>
                </a:cxnLst>
                <a:rect l="0" t="0" r="r" b="b"/>
                <a:pathLst>
                  <a:path w="331" h="155">
                    <a:moveTo>
                      <a:pt x="285" y="28"/>
                    </a:moveTo>
                    <a:lnTo>
                      <a:pt x="300" y="54"/>
                    </a:lnTo>
                    <a:lnTo>
                      <a:pt x="322" y="54"/>
                    </a:lnTo>
                    <a:lnTo>
                      <a:pt x="310" y="64"/>
                    </a:lnTo>
                    <a:lnTo>
                      <a:pt x="331" y="119"/>
                    </a:lnTo>
                    <a:lnTo>
                      <a:pt x="300" y="119"/>
                    </a:lnTo>
                    <a:lnTo>
                      <a:pt x="285" y="119"/>
                    </a:lnTo>
                    <a:lnTo>
                      <a:pt x="255" y="130"/>
                    </a:lnTo>
                    <a:lnTo>
                      <a:pt x="233" y="130"/>
                    </a:lnTo>
                    <a:lnTo>
                      <a:pt x="221" y="130"/>
                    </a:lnTo>
                    <a:lnTo>
                      <a:pt x="187" y="130"/>
                    </a:lnTo>
                    <a:lnTo>
                      <a:pt x="187" y="140"/>
                    </a:lnTo>
                    <a:lnTo>
                      <a:pt x="178" y="155"/>
                    </a:lnTo>
                    <a:lnTo>
                      <a:pt x="178" y="130"/>
                    </a:lnTo>
                    <a:lnTo>
                      <a:pt x="169" y="140"/>
                    </a:lnTo>
                    <a:lnTo>
                      <a:pt x="153" y="130"/>
                    </a:lnTo>
                    <a:lnTo>
                      <a:pt x="131" y="140"/>
                    </a:lnTo>
                    <a:lnTo>
                      <a:pt x="123" y="155"/>
                    </a:lnTo>
                    <a:lnTo>
                      <a:pt x="101" y="130"/>
                    </a:lnTo>
                    <a:lnTo>
                      <a:pt x="92" y="130"/>
                    </a:lnTo>
                    <a:lnTo>
                      <a:pt x="76" y="140"/>
                    </a:lnTo>
                    <a:lnTo>
                      <a:pt x="67" y="140"/>
                    </a:lnTo>
                    <a:lnTo>
                      <a:pt x="34" y="130"/>
                    </a:lnTo>
                    <a:lnTo>
                      <a:pt x="46" y="130"/>
                    </a:lnTo>
                    <a:lnTo>
                      <a:pt x="24" y="130"/>
                    </a:lnTo>
                    <a:lnTo>
                      <a:pt x="34" y="119"/>
                    </a:lnTo>
                    <a:lnTo>
                      <a:pt x="24" y="119"/>
                    </a:lnTo>
                    <a:lnTo>
                      <a:pt x="24" y="104"/>
                    </a:lnTo>
                    <a:lnTo>
                      <a:pt x="12" y="90"/>
                    </a:lnTo>
                    <a:lnTo>
                      <a:pt x="24" y="90"/>
                    </a:lnTo>
                    <a:lnTo>
                      <a:pt x="12" y="64"/>
                    </a:lnTo>
                    <a:lnTo>
                      <a:pt x="0" y="64"/>
                    </a:lnTo>
                    <a:lnTo>
                      <a:pt x="0" y="54"/>
                    </a:lnTo>
                    <a:lnTo>
                      <a:pt x="12" y="54"/>
                    </a:lnTo>
                    <a:lnTo>
                      <a:pt x="56" y="54"/>
                    </a:lnTo>
                    <a:lnTo>
                      <a:pt x="46" y="40"/>
                    </a:lnTo>
                    <a:lnTo>
                      <a:pt x="56" y="40"/>
                    </a:lnTo>
                    <a:lnTo>
                      <a:pt x="46" y="28"/>
                    </a:lnTo>
                    <a:lnTo>
                      <a:pt x="24" y="28"/>
                    </a:lnTo>
                    <a:lnTo>
                      <a:pt x="0" y="54"/>
                    </a:lnTo>
                    <a:lnTo>
                      <a:pt x="12" y="40"/>
                    </a:lnTo>
                    <a:lnTo>
                      <a:pt x="0" y="40"/>
                    </a:lnTo>
                    <a:lnTo>
                      <a:pt x="0" y="14"/>
                    </a:lnTo>
                    <a:lnTo>
                      <a:pt x="34" y="14"/>
                    </a:lnTo>
                    <a:lnTo>
                      <a:pt x="46" y="28"/>
                    </a:lnTo>
                    <a:lnTo>
                      <a:pt x="67" y="28"/>
                    </a:lnTo>
                    <a:lnTo>
                      <a:pt x="92" y="28"/>
                    </a:lnTo>
                    <a:lnTo>
                      <a:pt x="123" y="0"/>
                    </a:lnTo>
                    <a:lnTo>
                      <a:pt x="144" y="0"/>
                    </a:lnTo>
                    <a:lnTo>
                      <a:pt x="187" y="28"/>
                    </a:lnTo>
                    <a:lnTo>
                      <a:pt x="233" y="28"/>
                    </a:lnTo>
                    <a:lnTo>
                      <a:pt x="263" y="14"/>
                    </a:lnTo>
                    <a:lnTo>
                      <a:pt x="285" y="14"/>
                    </a:lnTo>
                    <a:lnTo>
                      <a:pt x="285" y="28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97">
                <a:extLst>
                  <a:ext uri="{FF2B5EF4-FFF2-40B4-BE49-F238E27FC236}">
                    <a16:creationId xmlns:a16="http://schemas.microsoft.com/office/drawing/2014/main" id="{0E33BA99-068A-4420-BC95-9256B829F1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8479" y="3625429"/>
                <a:ext cx="245209" cy="169154"/>
              </a:xfrm>
              <a:custGeom>
                <a:avLst/>
                <a:gdLst/>
                <a:ahLst/>
                <a:cxnLst>
                  <a:cxn ang="0">
                    <a:pos x="0" y="39"/>
                  </a:cxn>
                  <a:cxn ang="0">
                    <a:pos x="17" y="129"/>
                  </a:cxn>
                  <a:cxn ang="0">
                    <a:pos x="39" y="129"/>
                  </a:cxn>
                  <a:cxn ang="0">
                    <a:pos x="55" y="114"/>
                  </a:cxn>
                  <a:cxn ang="0">
                    <a:pos x="85" y="114"/>
                  </a:cxn>
                  <a:cxn ang="0">
                    <a:pos x="130" y="75"/>
                  </a:cxn>
                  <a:cxn ang="0">
                    <a:pos x="171" y="50"/>
                  </a:cxn>
                  <a:cxn ang="0">
                    <a:pos x="171" y="39"/>
                  </a:cxn>
                  <a:cxn ang="0">
                    <a:pos x="187" y="39"/>
                  </a:cxn>
                  <a:cxn ang="0">
                    <a:pos x="187" y="25"/>
                  </a:cxn>
                  <a:cxn ang="0">
                    <a:pos x="171" y="0"/>
                  </a:cxn>
                  <a:cxn ang="0">
                    <a:pos x="119" y="14"/>
                  </a:cxn>
                  <a:cxn ang="0">
                    <a:pos x="55" y="75"/>
                  </a:cxn>
                  <a:cxn ang="0">
                    <a:pos x="17" y="25"/>
                  </a:cxn>
                  <a:cxn ang="0">
                    <a:pos x="0" y="39"/>
                  </a:cxn>
                </a:cxnLst>
                <a:rect l="0" t="0" r="r" b="b"/>
                <a:pathLst>
                  <a:path w="187" h="129">
                    <a:moveTo>
                      <a:pt x="0" y="39"/>
                    </a:moveTo>
                    <a:lnTo>
                      <a:pt x="17" y="129"/>
                    </a:lnTo>
                    <a:lnTo>
                      <a:pt x="39" y="129"/>
                    </a:lnTo>
                    <a:lnTo>
                      <a:pt x="55" y="114"/>
                    </a:lnTo>
                    <a:lnTo>
                      <a:pt x="85" y="114"/>
                    </a:lnTo>
                    <a:lnTo>
                      <a:pt x="130" y="75"/>
                    </a:lnTo>
                    <a:lnTo>
                      <a:pt x="171" y="50"/>
                    </a:lnTo>
                    <a:lnTo>
                      <a:pt x="171" y="39"/>
                    </a:lnTo>
                    <a:lnTo>
                      <a:pt x="187" y="39"/>
                    </a:lnTo>
                    <a:lnTo>
                      <a:pt x="187" y="25"/>
                    </a:lnTo>
                    <a:lnTo>
                      <a:pt x="171" y="0"/>
                    </a:lnTo>
                    <a:lnTo>
                      <a:pt x="119" y="14"/>
                    </a:lnTo>
                    <a:lnTo>
                      <a:pt x="55" y="75"/>
                    </a:lnTo>
                    <a:lnTo>
                      <a:pt x="17" y="25"/>
                    </a:lnTo>
                    <a:lnTo>
                      <a:pt x="0" y="3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98">
                <a:extLst>
                  <a:ext uri="{FF2B5EF4-FFF2-40B4-BE49-F238E27FC236}">
                    <a16:creationId xmlns:a16="http://schemas.microsoft.com/office/drawing/2014/main" id="{239690FB-152D-43C5-B640-31AFE1A241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8479" y="3625429"/>
                <a:ext cx="245209" cy="169154"/>
              </a:xfrm>
              <a:custGeom>
                <a:avLst/>
                <a:gdLst/>
                <a:ahLst/>
                <a:cxnLst>
                  <a:cxn ang="0">
                    <a:pos x="0" y="39"/>
                  </a:cxn>
                  <a:cxn ang="0">
                    <a:pos x="17" y="129"/>
                  </a:cxn>
                  <a:cxn ang="0">
                    <a:pos x="39" y="129"/>
                  </a:cxn>
                  <a:cxn ang="0">
                    <a:pos x="55" y="114"/>
                  </a:cxn>
                  <a:cxn ang="0">
                    <a:pos x="85" y="114"/>
                  </a:cxn>
                  <a:cxn ang="0">
                    <a:pos x="130" y="75"/>
                  </a:cxn>
                  <a:cxn ang="0">
                    <a:pos x="171" y="50"/>
                  </a:cxn>
                  <a:cxn ang="0">
                    <a:pos x="171" y="39"/>
                  </a:cxn>
                  <a:cxn ang="0">
                    <a:pos x="187" y="39"/>
                  </a:cxn>
                  <a:cxn ang="0">
                    <a:pos x="187" y="25"/>
                  </a:cxn>
                  <a:cxn ang="0">
                    <a:pos x="171" y="0"/>
                  </a:cxn>
                  <a:cxn ang="0">
                    <a:pos x="119" y="14"/>
                  </a:cxn>
                  <a:cxn ang="0">
                    <a:pos x="55" y="75"/>
                  </a:cxn>
                  <a:cxn ang="0">
                    <a:pos x="17" y="25"/>
                  </a:cxn>
                  <a:cxn ang="0">
                    <a:pos x="0" y="39"/>
                  </a:cxn>
                </a:cxnLst>
                <a:rect l="0" t="0" r="r" b="b"/>
                <a:pathLst>
                  <a:path w="187" h="129">
                    <a:moveTo>
                      <a:pt x="0" y="39"/>
                    </a:moveTo>
                    <a:lnTo>
                      <a:pt x="17" y="129"/>
                    </a:lnTo>
                    <a:lnTo>
                      <a:pt x="39" y="129"/>
                    </a:lnTo>
                    <a:lnTo>
                      <a:pt x="55" y="114"/>
                    </a:lnTo>
                    <a:lnTo>
                      <a:pt x="85" y="114"/>
                    </a:lnTo>
                    <a:lnTo>
                      <a:pt x="130" y="75"/>
                    </a:lnTo>
                    <a:lnTo>
                      <a:pt x="171" y="50"/>
                    </a:lnTo>
                    <a:lnTo>
                      <a:pt x="171" y="39"/>
                    </a:lnTo>
                    <a:lnTo>
                      <a:pt x="187" y="39"/>
                    </a:lnTo>
                    <a:lnTo>
                      <a:pt x="187" y="25"/>
                    </a:lnTo>
                    <a:lnTo>
                      <a:pt x="171" y="0"/>
                    </a:lnTo>
                    <a:lnTo>
                      <a:pt x="119" y="14"/>
                    </a:lnTo>
                    <a:lnTo>
                      <a:pt x="55" y="75"/>
                    </a:lnTo>
                    <a:lnTo>
                      <a:pt x="17" y="25"/>
                    </a:lnTo>
                    <a:lnTo>
                      <a:pt x="0" y="39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99">
                <a:extLst>
                  <a:ext uri="{FF2B5EF4-FFF2-40B4-BE49-F238E27FC236}">
                    <a16:creationId xmlns:a16="http://schemas.microsoft.com/office/drawing/2014/main" id="{CAA218D1-696C-44F9-A128-254FDD866E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04019" y="3402511"/>
                <a:ext cx="171778" cy="255699"/>
              </a:xfrm>
              <a:custGeom>
                <a:avLst/>
                <a:gdLst/>
                <a:ahLst/>
                <a:cxnLst>
                  <a:cxn ang="0">
                    <a:pos x="36" y="195"/>
                  </a:cxn>
                  <a:cxn ang="0">
                    <a:pos x="15" y="195"/>
                  </a:cxn>
                  <a:cxn ang="0">
                    <a:pos x="0" y="169"/>
                  </a:cxn>
                  <a:cxn ang="0">
                    <a:pos x="45" y="129"/>
                  </a:cxn>
                  <a:cxn ang="0">
                    <a:pos x="67" y="79"/>
                  </a:cxn>
                  <a:cxn ang="0">
                    <a:pos x="67" y="54"/>
                  </a:cxn>
                  <a:cxn ang="0">
                    <a:pos x="54" y="43"/>
                  </a:cxn>
                  <a:cxn ang="0">
                    <a:pos x="45" y="28"/>
                  </a:cxn>
                  <a:cxn ang="0">
                    <a:pos x="54" y="28"/>
                  </a:cxn>
                  <a:cxn ang="0">
                    <a:pos x="54" y="18"/>
                  </a:cxn>
                  <a:cxn ang="0">
                    <a:pos x="67" y="0"/>
                  </a:cxn>
                  <a:cxn ang="0">
                    <a:pos x="79" y="18"/>
                  </a:cxn>
                  <a:cxn ang="0">
                    <a:pos x="112" y="28"/>
                  </a:cxn>
                  <a:cxn ang="0">
                    <a:pos x="131" y="54"/>
                  </a:cxn>
                  <a:cxn ang="0">
                    <a:pos x="121" y="79"/>
                  </a:cxn>
                  <a:cxn ang="0">
                    <a:pos x="100" y="119"/>
                  </a:cxn>
                  <a:cxn ang="0">
                    <a:pos x="100" y="143"/>
                  </a:cxn>
                  <a:cxn ang="0">
                    <a:pos x="90" y="143"/>
                  </a:cxn>
                  <a:cxn ang="0">
                    <a:pos x="79" y="169"/>
                  </a:cxn>
                  <a:cxn ang="0">
                    <a:pos x="54" y="169"/>
                  </a:cxn>
                  <a:cxn ang="0">
                    <a:pos x="45" y="195"/>
                  </a:cxn>
                  <a:cxn ang="0">
                    <a:pos x="36" y="195"/>
                  </a:cxn>
                </a:cxnLst>
                <a:rect l="0" t="0" r="r" b="b"/>
                <a:pathLst>
                  <a:path w="131" h="195">
                    <a:moveTo>
                      <a:pt x="36" y="195"/>
                    </a:moveTo>
                    <a:lnTo>
                      <a:pt x="15" y="195"/>
                    </a:lnTo>
                    <a:lnTo>
                      <a:pt x="0" y="169"/>
                    </a:lnTo>
                    <a:lnTo>
                      <a:pt x="45" y="129"/>
                    </a:lnTo>
                    <a:lnTo>
                      <a:pt x="67" y="79"/>
                    </a:lnTo>
                    <a:lnTo>
                      <a:pt x="67" y="54"/>
                    </a:lnTo>
                    <a:lnTo>
                      <a:pt x="54" y="43"/>
                    </a:lnTo>
                    <a:lnTo>
                      <a:pt x="45" y="28"/>
                    </a:lnTo>
                    <a:lnTo>
                      <a:pt x="54" y="28"/>
                    </a:lnTo>
                    <a:lnTo>
                      <a:pt x="54" y="18"/>
                    </a:lnTo>
                    <a:lnTo>
                      <a:pt x="67" y="0"/>
                    </a:lnTo>
                    <a:lnTo>
                      <a:pt x="79" y="18"/>
                    </a:lnTo>
                    <a:lnTo>
                      <a:pt x="112" y="28"/>
                    </a:lnTo>
                    <a:lnTo>
                      <a:pt x="131" y="54"/>
                    </a:lnTo>
                    <a:lnTo>
                      <a:pt x="121" y="79"/>
                    </a:lnTo>
                    <a:lnTo>
                      <a:pt x="100" y="119"/>
                    </a:lnTo>
                    <a:lnTo>
                      <a:pt x="100" y="143"/>
                    </a:lnTo>
                    <a:lnTo>
                      <a:pt x="90" y="143"/>
                    </a:lnTo>
                    <a:lnTo>
                      <a:pt x="79" y="169"/>
                    </a:lnTo>
                    <a:lnTo>
                      <a:pt x="54" y="169"/>
                    </a:lnTo>
                    <a:lnTo>
                      <a:pt x="45" y="195"/>
                    </a:lnTo>
                    <a:lnTo>
                      <a:pt x="36" y="195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100">
                <a:extLst>
                  <a:ext uri="{FF2B5EF4-FFF2-40B4-BE49-F238E27FC236}">
                    <a16:creationId xmlns:a16="http://schemas.microsoft.com/office/drawing/2014/main" id="{2396E281-8D2B-4712-A221-57AE572C32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04019" y="3402511"/>
                <a:ext cx="171778" cy="255699"/>
              </a:xfrm>
              <a:custGeom>
                <a:avLst/>
                <a:gdLst/>
                <a:ahLst/>
                <a:cxnLst>
                  <a:cxn ang="0">
                    <a:pos x="36" y="195"/>
                  </a:cxn>
                  <a:cxn ang="0">
                    <a:pos x="15" y="195"/>
                  </a:cxn>
                  <a:cxn ang="0">
                    <a:pos x="0" y="169"/>
                  </a:cxn>
                  <a:cxn ang="0">
                    <a:pos x="45" y="129"/>
                  </a:cxn>
                  <a:cxn ang="0">
                    <a:pos x="67" y="79"/>
                  </a:cxn>
                  <a:cxn ang="0">
                    <a:pos x="67" y="54"/>
                  </a:cxn>
                  <a:cxn ang="0">
                    <a:pos x="54" y="43"/>
                  </a:cxn>
                  <a:cxn ang="0">
                    <a:pos x="45" y="28"/>
                  </a:cxn>
                  <a:cxn ang="0">
                    <a:pos x="54" y="28"/>
                  </a:cxn>
                  <a:cxn ang="0">
                    <a:pos x="54" y="18"/>
                  </a:cxn>
                  <a:cxn ang="0">
                    <a:pos x="67" y="0"/>
                  </a:cxn>
                  <a:cxn ang="0">
                    <a:pos x="79" y="18"/>
                  </a:cxn>
                  <a:cxn ang="0">
                    <a:pos x="112" y="28"/>
                  </a:cxn>
                  <a:cxn ang="0">
                    <a:pos x="131" y="54"/>
                  </a:cxn>
                  <a:cxn ang="0">
                    <a:pos x="121" y="79"/>
                  </a:cxn>
                  <a:cxn ang="0">
                    <a:pos x="100" y="119"/>
                  </a:cxn>
                  <a:cxn ang="0">
                    <a:pos x="100" y="143"/>
                  </a:cxn>
                  <a:cxn ang="0">
                    <a:pos x="90" y="143"/>
                  </a:cxn>
                  <a:cxn ang="0">
                    <a:pos x="79" y="169"/>
                  </a:cxn>
                  <a:cxn ang="0">
                    <a:pos x="54" y="169"/>
                  </a:cxn>
                  <a:cxn ang="0">
                    <a:pos x="45" y="195"/>
                  </a:cxn>
                  <a:cxn ang="0">
                    <a:pos x="36" y="195"/>
                  </a:cxn>
                </a:cxnLst>
                <a:rect l="0" t="0" r="r" b="b"/>
                <a:pathLst>
                  <a:path w="131" h="195">
                    <a:moveTo>
                      <a:pt x="36" y="195"/>
                    </a:moveTo>
                    <a:lnTo>
                      <a:pt x="15" y="195"/>
                    </a:lnTo>
                    <a:lnTo>
                      <a:pt x="0" y="169"/>
                    </a:lnTo>
                    <a:lnTo>
                      <a:pt x="45" y="129"/>
                    </a:lnTo>
                    <a:lnTo>
                      <a:pt x="67" y="79"/>
                    </a:lnTo>
                    <a:lnTo>
                      <a:pt x="67" y="54"/>
                    </a:lnTo>
                    <a:lnTo>
                      <a:pt x="54" y="43"/>
                    </a:lnTo>
                    <a:lnTo>
                      <a:pt x="45" y="28"/>
                    </a:lnTo>
                    <a:lnTo>
                      <a:pt x="54" y="28"/>
                    </a:lnTo>
                    <a:lnTo>
                      <a:pt x="54" y="18"/>
                    </a:lnTo>
                    <a:lnTo>
                      <a:pt x="67" y="0"/>
                    </a:lnTo>
                    <a:lnTo>
                      <a:pt x="79" y="18"/>
                    </a:lnTo>
                    <a:lnTo>
                      <a:pt x="112" y="28"/>
                    </a:lnTo>
                    <a:lnTo>
                      <a:pt x="131" y="54"/>
                    </a:lnTo>
                    <a:lnTo>
                      <a:pt x="121" y="79"/>
                    </a:lnTo>
                    <a:lnTo>
                      <a:pt x="100" y="119"/>
                    </a:lnTo>
                    <a:lnTo>
                      <a:pt x="100" y="143"/>
                    </a:lnTo>
                    <a:lnTo>
                      <a:pt x="90" y="143"/>
                    </a:lnTo>
                    <a:lnTo>
                      <a:pt x="79" y="169"/>
                    </a:lnTo>
                    <a:lnTo>
                      <a:pt x="54" y="169"/>
                    </a:lnTo>
                    <a:lnTo>
                      <a:pt x="45" y="195"/>
                    </a:lnTo>
                    <a:lnTo>
                      <a:pt x="36" y="195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101">
                <a:extLst>
                  <a:ext uri="{FF2B5EF4-FFF2-40B4-BE49-F238E27FC236}">
                    <a16:creationId xmlns:a16="http://schemas.microsoft.com/office/drawing/2014/main" id="{9DA7BF4B-ABBE-489E-831D-7474BFCECB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7853" y="3169106"/>
                <a:ext cx="514022" cy="555980"/>
              </a:xfrm>
              <a:custGeom>
                <a:avLst/>
                <a:gdLst/>
                <a:ahLst/>
                <a:cxnLst>
                  <a:cxn ang="0">
                    <a:pos x="171" y="76"/>
                  </a:cxn>
                  <a:cxn ang="0">
                    <a:pos x="153" y="65"/>
                  </a:cxn>
                  <a:cxn ang="0">
                    <a:pos x="153" y="40"/>
                  </a:cxn>
                  <a:cxn ang="0">
                    <a:pos x="141" y="40"/>
                  </a:cxn>
                  <a:cxn ang="0">
                    <a:pos x="94" y="11"/>
                  </a:cxn>
                  <a:cxn ang="0">
                    <a:pos x="76" y="0"/>
                  </a:cxn>
                  <a:cxn ang="0">
                    <a:pos x="30" y="11"/>
                  </a:cxn>
                  <a:cxn ang="0">
                    <a:pos x="51" y="40"/>
                  </a:cxn>
                  <a:cxn ang="0">
                    <a:pos x="39" y="50"/>
                  </a:cxn>
                  <a:cxn ang="0">
                    <a:pos x="30" y="50"/>
                  </a:cxn>
                  <a:cxn ang="0">
                    <a:pos x="18" y="65"/>
                  </a:cxn>
                  <a:cxn ang="0">
                    <a:pos x="0" y="65"/>
                  </a:cxn>
                  <a:cxn ang="0">
                    <a:pos x="0" y="101"/>
                  </a:cxn>
                  <a:cxn ang="0">
                    <a:pos x="9" y="101"/>
                  </a:cxn>
                  <a:cxn ang="0">
                    <a:pos x="51" y="196"/>
                  </a:cxn>
                  <a:cxn ang="0">
                    <a:pos x="76" y="206"/>
                  </a:cxn>
                  <a:cxn ang="0">
                    <a:pos x="86" y="232"/>
                  </a:cxn>
                  <a:cxn ang="0">
                    <a:pos x="86" y="268"/>
                  </a:cxn>
                  <a:cxn ang="0">
                    <a:pos x="94" y="297"/>
                  </a:cxn>
                  <a:cxn ang="0">
                    <a:pos x="116" y="307"/>
                  </a:cxn>
                  <a:cxn ang="0">
                    <a:pos x="153" y="373"/>
                  </a:cxn>
                  <a:cxn ang="0">
                    <a:pos x="153" y="387"/>
                  </a:cxn>
                  <a:cxn ang="0">
                    <a:pos x="171" y="373"/>
                  </a:cxn>
                  <a:cxn ang="0">
                    <a:pos x="208" y="424"/>
                  </a:cxn>
                  <a:cxn ang="0">
                    <a:pos x="272" y="362"/>
                  </a:cxn>
                  <a:cxn ang="0">
                    <a:pos x="324" y="347"/>
                  </a:cxn>
                  <a:cxn ang="0">
                    <a:pos x="370" y="307"/>
                  </a:cxn>
                  <a:cxn ang="0">
                    <a:pos x="392" y="256"/>
                  </a:cxn>
                  <a:cxn ang="0">
                    <a:pos x="392" y="232"/>
                  </a:cxn>
                  <a:cxn ang="0">
                    <a:pos x="379" y="220"/>
                  </a:cxn>
                  <a:cxn ang="0">
                    <a:pos x="370" y="206"/>
                  </a:cxn>
                  <a:cxn ang="0">
                    <a:pos x="360" y="206"/>
                  </a:cxn>
                  <a:cxn ang="0">
                    <a:pos x="360" y="220"/>
                  </a:cxn>
                  <a:cxn ang="0">
                    <a:pos x="348" y="220"/>
                  </a:cxn>
                  <a:cxn ang="0">
                    <a:pos x="340" y="220"/>
                  </a:cxn>
                  <a:cxn ang="0">
                    <a:pos x="324" y="220"/>
                  </a:cxn>
                  <a:cxn ang="0">
                    <a:pos x="315" y="220"/>
                  </a:cxn>
                  <a:cxn ang="0">
                    <a:pos x="302" y="220"/>
                  </a:cxn>
                  <a:cxn ang="0">
                    <a:pos x="293" y="220"/>
                  </a:cxn>
                  <a:cxn ang="0">
                    <a:pos x="293" y="206"/>
                  </a:cxn>
                  <a:cxn ang="0">
                    <a:pos x="293" y="196"/>
                  </a:cxn>
                  <a:cxn ang="0">
                    <a:pos x="284" y="167"/>
                  </a:cxn>
                  <a:cxn ang="0">
                    <a:pos x="272" y="131"/>
                  </a:cxn>
                  <a:cxn ang="0">
                    <a:pos x="238" y="86"/>
                  </a:cxn>
                  <a:cxn ang="0">
                    <a:pos x="208" y="76"/>
                  </a:cxn>
                  <a:cxn ang="0">
                    <a:pos x="183" y="76"/>
                  </a:cxn>
                  <a:cxn ang="0">
                    <a:pos x="171" y="76"/>
                  </a:cxn>
                </a:cxnLst>
                <a:rect l="0" t="0" r="r" b="b"/>
                <a:pathLst>
                  <a:path w="392" h="424">
                    <a:moveTo>
                      <a:pt x="171" y="76"/>
                    </a:moveTo>
                    <a:lnTo>
                      <a:pt x="153" y="65"/>
                    </a:lnTo>
                    <a:lnTo>
                      <a:pt x="153" y="40"/>
                    </a:lnTo>
                    <a:lnTo>
                      <a:pt x="141" y="40"/>
                    </a:lnTo>
                    <a:lnTo>
                      <a:pt x="94" y="11"/>
                    </a:lnTo>
                    <a:lnTo>
                      <a:pt x="76" y="0"/>
                    </a:lnTo>
                    <a:lnTo>
                      <a:pt x="30" y="11"/>
                    </a:lnTo>
                    <a:lnTo>
                      <a:pt x="51" y="40"/>
                    </a:lnTo>
                    <a:lnTo>
                      <a:pt x="39" y="50"/>
                    </a:lnTo>
                    <a:lnTo>
                      <a:pt x="30" y="50"/>
                    </a:lnTo>
                    <a:lnTo>
                      <a:pt x="18" y="65"/>
                    </a:lnTo>
                    <a:lnTo>
                      <a:pt x="0" y="65"/>
                    </a:lnTo>
                    <a:lnTo>
                      <a:pt x="0" y="101"/>
                    </a:lnTo>
                    <a:lnTo>
                      <a:pt x="9" y="101"/>
                    </a:lnTo>
                    <a:lnTo>
                      <a:pt x="51" y="196"/>
                    </a:lnTo>
                    <a:lnTo>
                      <a:pt x="76" y="206"/>
                    </a:lnTo>
                    <a:lnTo>
                      <a:pt x="86" y="232"/>
                    </a:lnTo>
                    <a:lnTo>
                      <a:pt x="86" y="268"/>
                    </a:lnTo>
                    <a:lnTo>
                      <a:pt x="94" y="297"/>
                    </a:lnTo>
                    <a:lnTo>
                      <a:pt x="116" y="307"/>
                    </a:lnTo>
                    <a:lnTo>
                      <a:pt x="153" y="373"/>
                    </a:lnTo>
                    <a:lnTo>
                      <a:pt x="153" y="387"/>
                    </a:lnTo>
                    <a:lnTo>
                      <a:pt x="171" y="373"/>
                    </a:lnTo>
                    <a:lnTo>
                      <a:pt x="208" y="424"/>
                    </a:lnTo>
                    <a:lnTo>
                      <a:pt x="272" y="362"/>
                    </a:lnTo>
                    <a:lnTo>
                      <a:pt x="324" y="347"/>
                    </a:lnTo>
                    <a:lnTo>
                      <a:pt x="370" y="307"/>
                    </a:lnTo>
                    <a:lnTo>
                      <a:pt x="392" y="256"/>
                    </a:lnTo>
                    <a:lnTo>
                      <a:pt x="392" y="232"/>
                    </a:lnTo>
                    <a:lnTo>
                      <a:pt x="379" y="220"/>
                    </a:lnTo>
                    <a:lnTo>
                      <a:pt x="370" y="206"/>
                    </a:lnTo>
                    <a:lnTo>
                      <a:pt x="360" y="206"/>
                    </a:lnTo>
                    <a:lnTo>
                      <a:pt x="360" y="220"/>
                    </a:lnTo>
                    <a:lnTo>
                      <a:pt x="348" y="220"/>
                    </a:lnTo>
                    <a:lnTo>
                      <a:pt x="340" y="220"/>
                    </a:lnTo>
                    <a:lnTo>
                      <a:pt x="324" y="220"/>
                    </a:lnTo>
                    <a:lnTo>
                      <a:pt x="315" y="220"/>
                    </a:lnTo>
                    <a:lnTo>
                      <a:pt x="302" y="220"/>
                    </a:lnTo>
                    <a:lnTo>
                      <a:pt x="293" y="220"/>
                    </a:lnTo>
                    <a:lnTo>
                      <a:pt x="293" y="206"/>
                    </a:lnTo>
                    <a:lnTo>
                      <a:pt x="293" y="196"/>
                    </a:lnTo>
                    <a:lnTo>
                      <a:pt x="284" y="167"/>
                    </a:lnTo>
                    <a:lnTo>
                      <a:pt x="272" y="131"/>
                    </a:lnTo>
                    <a:lnTo>
                      <a:pt x="238" y="86"/>
                    </a:lnTo>
                    <a:lnTo>
                      <a:pt x="208" y="76"/>
                    </a:lnTo>
                    <a:lnTo>
                      <a:pt x="183" y="76"/>
                    </a:lnTo>
                    <a:lnTo>
                      <a:pt x="171" y="76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102">
                <a:extLst>
                  <a:ext uri="{FF2B5EF4-FFF2-40B4-BE49-F238E27FC236}">
                    <a16:creationId xmlns:a16="http://schemas.microsoft.com/office/drawing/2014/main" id="{0A67C45E-37EF-46D7-9B98-99A76327C0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7853" y="3169106"/>
                <a:ext cx="514022" cy="555980"/>
              </a:xfrm>
              <a:custGeom>
                <a:avLst/>
                <a:gdLst/>
                <a:ahLst/>
                <a:cxnLst>
                  <a:cxn ang="0">
                    <a:pos x="171" y="76"/>
                  </a:cxn>
                  <a:cxn ang="0">
                    <a:pos x="153" y="65"/>
                  </a:cxn>
                  <a:cxn ang="0">
                    <a:pos x="153" y="40"/>
                  </a:cxn>
                  <a:cxn ang="0">
                    <a:pos x="141" y="40"/>
                  </a:cxn>
                  <a:cxn ang="0">
                    <a:pos x="94" y="11"/>
                  </a:cxn>
                  <a:cxn ang="0">
                    <a:pos x="76" y="0"/>
                  </a:cxn>
                  <a:cxn ang="0">
                    <a:pos x="30" y="11"/>
                  </a:cxn>
                  <a:cxn ang="0">
                    <a:pos x="51" y="40"/>
                  </a:cxn>
                  <a:cxn ang="0">
                    <a:pos x="39" y="50"/>
                  </a:cxn>
                  <a:cxn ang="0">
                    <a:pos x="30" y="50"/>
                  </a:cxn>
                  <a:cxn ang="0">
                    <a:pos x="18" y="65"/>
                  </a:cxn>
                  <a:cxn ang="0">
                    <a:pos x="0" y="65"/>
                  </a:cxn>
                  <a:cxn ang="0">
                    <a:pos x="0" y="101"/>
                  </a:cxn>
                  <a:cxn ang="0">
                    <a:pos x="9" y="101"/>
                  </a:cxn>
                  <a:cxn ang="0">
                    <a:pos x="51" y="196"/>
                  </a:cxn>
                  <a:cxn ang="0">
                    <a:pos x="76" y="206"/>
                  </a:cxn>
                  <a:cxn ang="0">
                    <a:pos x="86" y="232"/>
                  </a:cxn>
                  <a:cxn ang="0">
                    <a:pos x="86" y="268"/>
                  </a:cxn>
                  <a:cxn ang="0">
                    <a:pos x="94" y="297"/>
                  </a:cxn>
                  <a:cxn ang="0">
                    <a:pos x="116" y="307"/>
                  </a:cxn>
                  <a:cxn ang="0">
                    <a:pos x="153" y="373"/>
                  </a:cxn>
                  <a:cxn ang="0">
                    <a:pos x="153" y="387"/>
                  </a:cxn>
                  <a:cxn ang="0">
                    <a:pos x="171" y="373"/>
                  </a:cxn>
                  <a:cxn ang="0">
                    <a:pos x="208" y="424"/>
                  </a:cxn>
                  <a:cxn ang="0">
                    <a:pos x="272" y="362"/>
                  </a:cxn>
                  <a:cxn ang="0">
                    <a:pos x="324" y="347"/>
                  </a:cxn>
                  <a:cxn ang="0">
                    <a:pos x="370" y="307"/>
                  </a:cxn>
                  <a:cxn ang="0">
                    <a:pos x="392" y="256"/>
                  </a:cxn>
                  <a:cxn ang="0">
                    <a:pos x="392" y="232"/>
                  </a:cxn>
                  <a:cxn ang="0">
                    <a:pos x="379" y="220"/>
                  </a:cxn>
                  <a:cxn ang="0">
                    <a:pos x="370" y="206"/>
                  </a:cxn>
                  <a:cxn ang="0">
                    <a:pos x="360" y="206"/>
                  </a:cxn>
                  <a:cxn ang="0">
                    <a:pos x="360" y="220"/>
                  </a:cxn>
                  <a:cxn ang="0">
                    <a:pos x="348" y="220"/>
                  </a:cxn>
                  <a:cxn ang="0">
                    <a:pos x="340" y="220"/>
                  </a:cxn>
                  <a:cxn ang="0">
                    <a:pos x="324" y="220"/>
                  </a:cxn>
                  <a:cxn ang="0">
                    <a:pos x="315" y="220"/>
                  </a:cxn>
                  <a:cxn ang="0">
                    <a:pos x="302" y="220"/>
                  </a:cxn>
                  <a:cxn ang="0">
                    <a:pos x="293" y="220"/>
                  </a:cxn>
                  <a:cxn ang="0">
                    <a:pos x="293" y="206"/>
                  </a:cxn>
                  <a:cxn ang="0">
                    <a:pos x="293" y="196"/>
                  </a:cxn>
                  <a:cxn ang="0">
                    <a:pos x="284" y="167"/>
                  </a:cxn>
                  <a:cxn ang="0">
                    <a:pos x="272" y="131"/>
                  </a:cxn>
                  <a:cxn ang="0">
                    <a:pos x="238" y="86"/>
                  </a:cxn>
                  <a:cxn ang="0">
                    <a:pos x="208" y="76"/>
                  </a:cxn>
                  <a:cxn ang="0">
                    <a:pos x="183" y="76"/>
                  </a:cxn>
                  <a:cxn ang="0">
                    <a:pos x="171" y="76"/>
                  </a:cxn>
                </a:cxnLst>
                <a:rect l="0" t="0" r="r" b="b"/>
                <a:pathLst>
                  <a:path w="392" h="424">
                    <a:moveTo>
                      <a:pt x="171" y="76"/>
                    </a:moveTo>
                    <a:lnTo>
                      <a:pt x="153" y="65"/>
                    </a:lnTo>
                    <a:lnTo>
                      <a:pt x="153" y="40"/>
                    </a:lnTo>
                    <a:lnTo>
                      <a:pt x="141" y="40"/>
                    </a:lnTo>
                    <a:lnTo>
                      <a:pt x="94" y="11"/>
                    </a:lnTo>
                    <a:lnTo>
                      <a:pt x="76" y="0"/>
                    </a:lnTo>
                    <a:lnTo>
                      <a:pt x="30" y="11"/>
                    </a:lnTo>
                    <a:lnTo>
                      <a:pt x="51" y="40"/>
                    </a:lnTo>
                    <a:lnTo>
                      <a:pt x="39" y="50"/>
                    </a:lnTo>
                    <a:lnTo>
                      <a:pt x="30" y="50"/>
                    </a:lnTo>
                    <a:lnTo>
                      <a:pt x="18" y="65"/>
                    </a:lnTo>
                    <a:lnTo>
                      <a:pt x="0" y="65"/>
                    </a:lnTo>
                    <a:lnTo>
                      <a:pt x="0" y="101"/>
                    </a:lnTo>
                    <a:lnTo>
                      <a:pt x="9" y="101"/>
                    </a:lnTo>
                    <a:lnTo>
                      <a:pt x="51" y="196"/>
                    </a:lnTo>
                    <a:lnTo>
                      <a:pt x="76" y="206"/>
                    </a:lnTo>
                    <a:lnTo>
                      <a:pt x="86" y="232"/>
                    </a:lnTo>
                    <a:lnTo>
                      <a:pt x="86" y="268"/>
                    </a:lnTo>
                    <a:lnTo>
                      <a:pt x="94" y="297"/>
                    </a:lnTo>
                    <a:lnTo>
                      <a:pt x="116" y="307"/>
                    </a:lnTo>
                    <a:lnTo>
                      <a:pt x="153" y="373"/>
                    </a:lnTo>
                    <a:lnTo>
                      <a:pt x="153" y="387"/>
                    </a:lnTo>
                    <a:lnTo>
                      <a:pt x="171" y="373"/>
                    </a:lnTo>
                    <a:lnTo>
                      <a:pt x="208" y="424"/>
                    </a:lnTo>
                    <a:lnTo>
                      <a:pt x="272" y="362"/>
                    </a:lnTo>
                    <a:lnTo>
                      <a:pt x="324" y="347"/>
                    </a:lnTo>
                    <a:lnTo>
                      <a:pt x="370" y="307"/>
                    </a:lnTo>
                    <a:lnTo>
                      <a:pt x="392" y="256"/>
                    </a:lnTo>
                    <a:lnTo>
                      <a:pt x="392" y="232"/>
                    </a:lnTo>
                    <a:lnTo>
                      <a:pt x="379" y="220"/>
                    </a:lnTo>
                    <a:lnTo>
                      <a:pt x="370" y="206"/>
                    </a:lnTo>
                    <a:lnTo>
                      <a:pt x="360" y="206"/>
                    </a:lnTo>
                    <a:lnTo>
                      <a:pt x="360" y="220"/>
                    </a:lnTo>
                    <a:lnTo>
                      <a:pt x="348" y="220"/>
                    </a:lnTo>
                    <a:lnTo>
                      <a:pt x="340" y="220"/>
                    </a:lnTo>
                    <a:lnTo>
                      <a:pt x="324" y="220"/>
                    </a:lnTo>
                    <a:lnTo>
                      <a:pt x="315" y="220"/>
                    </a:lnTo>
                    <a:lnTo>
                      <a:pt x="302" y="220"/>
                    </a:lnTo>
                    <a:lnTo>
                      <a:pt x="293" y="220"/>
                    </a:lnTo>
                    <a:lnTo>
                      <a:pt x="293" y="206"/>
                    </a:lnTo>
                    <a:lnTo>
                      <a:pt x="293" y="196"/>
                    </a:lnTo>
                    <a:lnTo>
                      <a:pt x="284" y="167"/>
                    </a:lnTo>
                    <a:lnTo>
                      <a:pt x="272" y="131"/>
                    </a:lnTo>
                    <a:lnTo>
                      <a:pt x="238" y="86"/>
                    </a:lnTo>
                    <a:lnTo>
                      <a:pt x="208" y="76"/>
                    </a:lnTo>
                    <a:lnTo>
                      <a:pt x="183" y="76"/>
                    </a:lnTo>
                    <a:lnTo>
                      <a:pt x="171" y="76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103">
                <a:extLst>
                  <a:ext uri="{FF2B5EF4-FFF2-40B4-BE49-F238E27FC236}">
                    <a16:creationId xmlns:a16="http://schemas.microsoft.com/office/drawing/2014/main" id="{D2C4321D-7685-454E-B3FD-7D81544712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0256" y="3369730"/>
                <a:ext cx="32782" cy="56385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12" y="43"/>
                  </a:cxn>
                  <a:cxn ang="0">
                    <a:pos x="25" y="24"/>
                  </a:cxn>
                  <a:cxn ang="0">
                    <a:pos x="25" y="0"/>
                  </a:cxn>
                  <a:cxn ang="0">
                    <a:pos x="12" y="0"/>
                  </a:cxn>
                  <a:cxn ang="0">
                    <a:pos x="0" y="14"/>
                  </a:cxn>
                </a:cxnLst>
                <a:rect l="0" t="0" r="r" b="b"/>
                <a:pathLst>
                  <a:path w="25" h="43">
                    <a:moveTo>
                      <a:pt x="0" y="14"/>
                    </a:moveTo>
                    <a:lnTo>
                      <a:pt x="12" y="43"/>
                    </a:lnTo>
                    <a:lnTo>
                      <a:pt x="25" y="24"/>
                    </a:lnTo>
                    <a:lnTo>
                      <a:pt x="25" y="0"/>
                    </a:lnTo>
                    <a:lnTo>
                      <a:pt x="12" y="0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Freeform 104">
                <a:extLst>
                  <a:ext uri="{FF2B5EF4-FFF2-40B4-BE49-F238E27FC236}">
                    <a16:creationId xmlns:a16="http://schemas.microsoft.com/office/drawing/2014/main" id="{35A68675-57E2-4730-AD8F-6238EB0919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0256" y="3369730"/>
                <a:ext cx="32782" cy="56385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12" y="43"/>
                  </a:cxn>
                  <a:cxn ang="0">
                    <a:pos x="25" y="24"/>
                  </a:cxn>
                  <a:cxn ang="0">
                    <a:pos x="25" y="0"/>
                  </a:cxn>
                  <a:cxn ang="0">
                    <a:pos x="12" y="0"/>
                  </a:cxn>
                  <a:cxn ang="0">
                    <a:pos x="0" y="14"/>
                  </a:cxn>
                </a:cxnLst>
                <a:rect l="0" t="0" r="r" b="b"/>
                <a:pathLst>
                  <a:path w="25" h="43">
                    <a:moveTo>
                      <a:pt x="0" y="14"/>
                    </a:moveTo>
                    <a:lnTo>
                      <a:pt x="12" y="43"/>
                    </a:lnTo>
                    <a:lnTo>
                      <a:pt x="25" y="24"/>
                    </a:lnTo>
                    <a:lnTo>
                      <a:pt x="25" y="0"/>
                    </a:lnTo>
                    <a:lnTo>
                      <a:pt x="12" y="0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105">
                <a:extLst>
                  <a:ext uri="{FF2B5EF4-FFF2-40B4-BE49-F238E27FC236}">
                    <a16:creationId xmlns:a16="http://schemas.microsoft.com/office/drawing/2014/main" id="{1BE1971E-967F-4555-A30F-722B1ADB2E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2058" y="3369730"/>
                <a:ext cx="129816" cy="89166"/>
              </a:xfrm>
              <a:custGeom>
                <a:avLst/>
                <a:gdLst/>
                <a:ahLst/>
                <a:cxnLst>
                  <a:cxn ang="0">
                    <a:pos x="99" y="14"/>
                  </a:cxn>
                  <a:cxn ang="0">
                    <a:pos x="86" y="0"/>
                  </a:cxn>
                  <a:cxn ang="0">
                    <a:pos x="55" y="43"/>
                  </a:cxn>
                  <a:cxn ang="0">
                    <a:pos x="31" y="43"/>
                  </a:cxn>
                  <a:cxn ang="0">
                    <a:pos x="21" y="53"/>
                  </a:cxn>
                  <a:cxn ang="0">
                    <a:pos x="0" y="43"/>
                  </a:cxn>
                  <a:cxn ang="0">
                    <a:pos x="0" y="53"/>
                  </a:cxn>
                  <a:cxn ang="0">
                    <a:pos x="0" y="68"/>
                  </a:cxn>
                  <a:cxn ang="0">
                    <a:pos x="9" y="68"/>
                  </a:cxn>
                  <a:cxn ang="0">
                    <a:pos x="21" y="68"/>
                  </a:cxn>
                  <a:cxn ang="0">
                    <a:pos x="31" y="68"/>
                  </a:cxn>
                  <a:cxn ang="0">
                    <a:pos x="46" y="68"/>
                  </a:cxn>
                  <a:cxn ang="0">
                    <a:pos x="55" y="68"/>
                  </a:cxn>
                  <a:cxn ang="0">
                    <a:pos x="67" y="68"/>
                  </a:cxn>
                  <a:cxn ang="0">
                    <a:pos x="67" y="53"/>
                  </a:cxn>
                  <a:cxn ang="0">
                    <a:pos x="77" y="53"/>
                  </a:cxn>
                  <a:cxn ang="0">
                    <a:pos x="86" y="53"/>
                  </a:cxn>
                  <a:cxn ang="0">
                    <a:pos x="86" y="43"/>
                  </a:cxn>
                  <a:cxn ang="0">
                    <a:pos x="99" y="24"/>
                  </a:cxn>
                  <a:cxn ang="0">
                    <a:pos x="99" y="14"/>
                  </a:cxn>
                </a:cxnLst>
                <a:rect l="0" t="0" r="r" b="b"/>
                <a:pathLst>
                  <a:path w="99" h="68">
                    <a:moveTo>
                      <a:pt x="99" y="14"/>
                    </a:moveTo>
                    <a:lnTo>
                      <a:pt x="86" y="0"/>
                    </a:lnTo>
                    <a:lnTo>
                      <a:pt x="55" y="43"/>
                    </a:lnTo>
                    <a:lnTo>
                      <a:pt x="31" y="43"/>
                    </a:lnTo>
                    <a:lnTo>
                      <a:pt x="21" y="53"/>
                    </a:lnTo>
                    <a:lnTo>
                      <a:pt x="0" y="43"/>
                    </a:lnTo>
                    <a:lnTo>
                      <a:pt x="0" y="53"/>
                    </a:lnTo>
                    <a:lnTo>
                      <a:pt x="0" y="68"/>
                    </a:lnTo>
                    <a:lnTo>
                      <a:pt x="9" y="68"/>
                    </a:lnTo>
                    <a:lnTo>
                      <a:pt x="21" y="68"/>
                    </a:lnTo>
                    <a:lnTo>
                      <a:pt x="31" y="68"/>
                    </a:lnTo>
                    <a:lnTo>
                      <a:pt x="46" y="68"/>
                    </a:lnTo>
                    <a:lnTo>
                      <a:pt x="55" y="68"/>
                    </a:lnTo>
                    <a:lnTo>
                      <a:pt x="67" y="68"/>
                    </a:lnTo>
                    <a:lnTo>
                      <a:pt x="67" y="53"/>
                    </a:lnTo>
                    <a:lnTo>
                      <a:pt x="77" y="53"/>
                    </a:lnTo>
                    <a:lnTo>
                      <a:pt x="86" y="53"/>
                    </a:lnTo>
                    <a:lnTo>
                      <a:pt x="86" y="43"/>
                    </a:lnTo>
                    <a:lnTo>
                      <a:pt x="99" y="24"/>
                    </a:lnTo>
                    <a:lnTo>
                      <a:pt x="99" y="1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106">
                <a:extLst>
                  <a:ext uri="{FF2B5EF4-FFF2-40B4-BE49-F238E27FC236}">
                    <a16:creationId xmlns:a16="http://schemas.microsoft.com/office/drawing/2014/main" id="{C42663C3-86D0-434F-9EAE-4974FF7262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2058" y="3369730"/>
                <a:ext cx="129816" cy="89166"/>
              </a:xfrm>
              <a:custGeom>
                <a:avLst/>
                <a:gdLst/>
                <a:ahLst/>
                <a:cxnLst>
                  <a:cxn ang="0">
                    <a:pos x="99" y="14"/>
                  </a:cxn>
                  <a:cxn ang="0">
                    <a:pos x="86" y="0"/>
                  </a:cxn>
                  <a:cxn ang="0">
                    <a:pos x="55" y="43"/>
                  </a:cxn>
                  <a:cxn ang="0">
                    <a:pos x="31" y="43"/>
                  </a:cxn>
                  <a:cxn ang="0">
                    <a:pos x="21" y="53"/>
                  </a:cxn>
                  <a:cxn ang="0">
                    <a:pos x="0" y="43"/>
                  </a:cxn>
                  <a:cxn ang="0">
                    <a:pos x="0" y="53"/>
                  </a:cxn>
                  <a:cxn ang="0">
                    <a:pos x="0" y="68"/>
                  </a:cxn>
                  <a:cxn ang="0">
                    <a:pos x="9" y="68"/>
                  </a:cxn>
                  <a:cxn ang="0">
                    <a:pos x="21" y="68"/>
                  </a:cxn>
                  <a:cxn ang="0">
                    <a:pos x="31" y="68"/>
                  </a:cxn>
                  <a:cxn ang="0">
                    <a:pos x="46" y="68"/>
                  </a:cxn>
                  <a:cxn ang="0">
                    <a:pos x="55" y="68"/>
                  </a:cxn>
                  <a:cxn ang="0">
                    <a:pos x="67" y="68"/>
                  </a:cxn>
                  <a:cxn ang="0">
                    <a:pos x="67" y="53"/>
                  </a:cxn>
                  <a:cxn ang="0">
                    <a:pos x="77" y="53"/>
                  </a:cxn>
                  <a:cxn ang="0">
                    <a:pos x="86" y="53"/>
                  </a:cxn>
                  <a:cxn ang="0">
                    <a:pos x="86" y="43"/>
                  </a:cxn>
                  <a:cxn ang="0">
                    <a:pos x="99" y="24"/>
                  </a:cxn>
                  <a:cxn ang="0">
                    <a:pos x="99" y="14"/>
                  </a:cxn>
                </a:cxnLst>
                <a:rect l="0" t="0" r="r" b="b"/>
                <a:pathLst>
                  <a:path w="99" h="68">
                    <a:moveTo>
                      <a:pt x="99" y="14"/>
                    </a:moveTo>
                    <a:lnTo>
                      <a:pt x="86" y="0"/>
                    </a:lnTo>
                    <a:lnTo>
                      <a:pt x="55" y="43"/>
                    </a:lnTo>
                    <a:lnTo>
                      <a:pt x="31" y="43"/>
                    </a:lnTo>
                    <a:lnTo>
                      <a:pt x="21" y="53"/>
                    </a:lnTo>
                    <a:lnTo>
                      <a:pt x="0" y="43"/>
                    </a:lnTo>
                    <a:lnTo>
                      <a:pt x="0" y="53"/>
                    </a:lnTo>
                    <a:lnTo>
                      <a:pt x="0" y="68"/>
                    </a:lnTo>
                    <a:lnTo>
                      <a:pt x="9" y="68"/>
                    </a:lnTo>
                    <a:lnTo>
                      <a:pt x="21" y="68"/>
                    </a:lnTo>
                    <a:lnTo>
                      <a:pt x="31" y="68"/>
                    </a:lnTo>
                    <a:lnTo>
                      <a:pt x="46" y="68"/>
                    </a:lnTo>
                    <a:lnTo>
                      <a:pt x="55" y="68"/>
                    </a:lnTo>
                    <a:lnTo>
                      <a:pt x="67" y="68"/>
                    </a:lnTo>
                    <a:lnTo>
                      <a:pt x="67" y="53"/>
                    </a:lnTo>
                    <a:lnTo>
                      <a:pt x="77" y="53"/>
                    </a:lnTo>
                    <a:lnTo>
                      <a:pt x="86" y="53"/>
                    </a:lnTo>
                    <a:lnTo>
                      <a:pt x="86" y="43"/>
                    </a:lnTo>
                    <a:lnTo>
                      <a:pt x="99" y="24"/>
                    </a:lnTo>
                    <a:lnTo>
                      <a:pt x="99" y="1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151">
                <a:extLst>
                  <a:ext uri="{FF2B5EF4-FFF2-40B4-BE49-F238E27FC236}">
                    <a16:creationId xmlns:a16="http://schemas.microsoft.com/office/drawing/2014/main" id="{D6C6F5AF-9290-4476-9630-D629D31D52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9655" y="3003885"/>
                <a:ext cx="140306" cy="165221"/>
              </a:xfrm>
              <a:custGeom>
                <a:avLst/>
                <a:gdLst/>
                <a:ahLst/>
                <a:cxnLst>
                  <a:cxn ang="0">
                    <a:pos x="107" y="0"/>
                  </a:cxn>
                  <a:cxn ang="0">
                    <a:pos x="85" y="21"/>
                  </a:cxn>
                  <a:cxn ang="0">
                    <a:pos x="85" y="75"/>
                  </a:cxn>
                  <a:cxn ang="0">
                    <a:pos x="55" y="100"/>
                  </a:cxn>
                  <a:cxn ang="0">
                    <a:pos x="9" y="126"/>
                  </a:cxn>
                  <a:cxn ang="0">
                    <a:pos x="0" y="111"/>
                  </a:cxn>
                  <a:cxn ang="0">
                    <a:pos x="0" y="100"/>
                  </a:cxn>
                  <a:cxn ang="0">
                    <a:pos x="9" y="75"/>
                  </a:cxn>
                  <a:cxn ang="0">
                    <a:pos x="0" y="75"/>
                  </a:cxn>
                  <a:cxn ang="0">
                    <a:pos x="0" y="35"/>
                  </a:cxn>
                  <a:cxn ang="0">
                    <a:pos x="9" y="21"/>
                  </a:cxn>
                  <a:cxn ang="0">
                    <a:pos x="9" y="11"/>
                  </a:cxn>
                  <a:cxn ang="0">
                    <a:pos x="42" y="11"/>
                  </a:cxn>
                  <a:cxn ang="0">
                    <a:pos x="55" y="11"/>
                  </a:cxn>
                  <a:cxn ang="0">
                    <a:pos x="76" y="11"/>
                  </a:cxn>
                  <a:cxn ang="0">
                    <a:pos x="107" y="0"/>
                  </a:cxn>
                </a:cxnLst>
                <a:rect l="0" t="0" r="r" b="b"/>
                <a:pathLst>
                  <a:path w="107" h="126">
                    <a:moveTo>
                      <a:pt x="107" y="0"/>
                    </a:moveTo>
                    <a:lnTo>
                      <a:pt x="85" y="21"/>
                    </a:lnTo>
                    <a:lnTo>
                      <a:pt x="85" y="75"/>
                    </a:lnTo>
                    <a:lnTo>
                      <a:pt x="55" y="100"/>
                    </a:lnTo>
                    <a:lnTo>
                      <a:pt x="9" y="126"/>
                    </a:lnTo>
                    <a:lnTo>
                      <a:pt x="0" y="111"/>
                    </a:lnTo>
                    <a:lnTo>
                      <a:pt x="0" y="100"/>
                    </a:lnTo>
                    <a:lnTo>
                      <a:pt x="9" y="75"/>
                    </a:lnTo>
                    <a:lnTo>
                      <a:pt x="0" y="75"/>
                    </a:lnTo>
                    <a:lnTo>
                      <a:pt x="0" y="35"/>
                    </a:lnTo>
                    <a:lnTo>
                      <a:pt x="9" y="21"/>
                    </a:lnTo>
                    <a:lnTo>
                      <a:pt x="9" y="11"/>
                    </a:lnTo>
                    <a:lnTo>
                      <a:pt x="42" y="11"/>
                    </a:lnTo>
                    <a:lnTo>
                      <a:pt x="55" y="11"/>
                    </a:lnTo>
                    <a:lnTo>
                      <a:pt x="76" y="11"/>
                    </a:lnTo>
                    <a:lnTo>
                      <a:pt x="107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152">
                <a:extLst>
                  <a:ext uri="{FF2B5EF4-FFF2-40B4-BE49-F238E27FC236}">
                    <a16:creationId xmlns:a16="http://schemas.microsoft.com/office/drawing/2014/main" id="{41F22E11-BB8B-47E2-A39B-C33351A93B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9655" y="3003885"/>
                <a:ext cx="140306" cy="165221"/>
              </a:xfrm>
              <a:custGeom>
                <a:avLst/>
                <a:gdLst/>
                <a:ahLst/>
                <a:cxnLst>
                  <a:cxn ang="0">
                    <a:pos x="107" y="0"/>
                  </a:cxn>
                  <a:cxn ang="0">
                    <a:pos x="85" y="21"/>
                  </a:cxn>
                  <a:cxn ang="0">
                    <a:pos x="85" y="75"/>
                  </a:cxn>
                  <a:cxn ang="0">
                    <a:pos x="55" y="100"/>
                  </a:cxn>
                  <a:cxn ang="0">
                    <a:pos x="9" y="126"/>
                  </a:cxn>
                  <a:cxn ang="0">
                    <a:pos x="0" y="111"/>
                  </a:cxn>
                  <a:cxn ang="0">
                    <a:pos x="0" y="100"/>
                  </a:cxn>
                  <a:cxn ang="0">
                    <a:pos x="9" y="75"/>
                  </a:cxn>
                  <a:cxn ang="0">
                    <a:pos x="0" y="75"/>
                  </a:cxn>
                  <a:cxn ang="0">
                    <a:pos x="0" y="35"/>
                  </a:cxn>
                  <a:cxn ang="0">
                    <a:pos x="9" y="21"/>
                  </a:cxn>
                  <a:cxn ang="0">
                    <a:pos x="9" y="11"/>
                  </a:cxn>
                  <a:cxn ang="0">
                    <a:pos x="42" y="11"/>
                  </a:cxn>
                  <a:cxn ang="0">
                    <a:pos x="55" y="11"/>
                  </a:cxn>
                  <a:cxn ang="0">
                    <a:pos x="76" y="11"/>
                  </a:cxn>
                  <a:cxn ang="0">
                    <a:pos x="107" y="0"/>
                  </a:cxn>
                </a:cxnLst>
                <a:rect l="0" t="0" r="r" b="b"/>
                <a:pathLst>
                  <a:path w="107" h="126">
                    <a:moveTo>
                      <a:pt x="107" y="0"/>
                    </a:moveTo>
                    <a:lnTo>
                      <a:pt x="85" y="21"/>
                    </a:lnTo>
                    <a:lnTo>
                      <a:pt x="85" y="75"/>
                    </a:lnTo>
                    <a:lnTo>
                      <a:pt x="55" y="100"/>
                    </a:lnTo>
                    <a:lnTo>
                      <a:pt x="9" y="126"/>
                    </a:lnTo>
                    <a:lnTo>
                      <a:pt x="0" y="111"/>
                    </a:lnTo>
                    <a:lnTo>
                      <a:pt x="0" y="100"/>
                    </a:lnTo>
                    <a:lnTo>
                      <a:pt x="9" y="75"/>
                    </a:lnTo>
                    <a:lnTo>
                      <a:pt x="0" y="75"/>
                    </a:lnTo>
                    <a:lnTo>
                      <a:pt x="0" y="35"/>
                    </a:lnTo>
                    <a:lnTo>
                      <a:pt x="9" y="21"/>
                    </a:lnTo>
                    <a:lnTo>
                      <a:pt x="9" y="11"/>
                    </a:lnTo>
                    <a:lnTo>
                      <a:pt x="42" y="11"/>
                    </a:lnTo>
                    <a:lnTo>
                      <a:pt x="55" y="11"/>
                    </a:lnTo>
                    <a:lnTo>
                      <a:pt x="76" y="11"/>
                    </a:lnTo>
                    <a:lnTo>
                      <a:pt x="107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153">
                <a:extLst>
                  <a:ext uri="{FF2B5EF4-FFF2-40B4-BE49-F238E27FC236}">
                    <a16:creationId xmlns:a16="http://schemas.microsoft.com/office/drawing/2014/main" id="{D634F7E8-A361-49BB-AB2B-1E93ABC0CB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7853" y="3135013"/>
                <a:ext cx="99657" cy="119327"/>
              </a:xfrm>
              <a:custGeom>
                <a:avLst/>
                <a:gdLst/>
                <a:ahLst/>
                <a:cxnLst>
                  <a:cxn ang="0">
                    <a:pos x="9" y="11"/>
                  </a:cxn>
                  <a:cxn ang="0">
                    <a:pos x="0" y="25"/>
                  </a:cxn>
                  <a:cxn ang="0">
                    <a:pos x="9" y="54"/>
                  </a:cxn>
                  <a:cxn ang="0">
                    <a:pos x="0" y="91"/>
                  </a:cxn>
                  <a:cxn ang="0">
                    <a:pos x="18" y="91"/>
                  </a:cxn>
                  <a:cxn ang="0">
                    <a:pos x="29" y="76"/>
                  </a:cxn>
                  <a:cxn ang="0">
                    <a:pos x="39" y="76"/>
                  </a:cxn>
                  <a:cxn ang="0">
                    <a:pos x="51" y="66"/>
                  </a:cxn>
                  <a:cxn ang="0">
                    <a:pos x="29" y="37"/>
                  </a:cxn>
                  <a:cxn ang="0">
                    <a:pos x="76" y="25"/>
                  </a:cxn>
                  <a:cxn ang="0">
                    <a:pos x="63" y="0"/>
                  </a:cxn>
                  <a:cxn ang="0">
                    <a:pos x="18" y="25"/>
                  </a:cxn>
                  <a:cxn ang="0">
                    <a:pos x="9" y="11"/>
                  </a:cxn>
                </a:cxnLst>
                <a:rect l="0" t="0" r="r" b="b"/>
                <a:pathLst>
                  <a:path w="76" h="91">
                    <a:moveTo>
                      <a:pt x="9" y="11"/>
                    </a:moveTo>
                    <a:lnTo>
                      <a:pt x="0" y="25"/>
                    </a:lnTo>
                    <a:lnTo>
                      <a:pt x="9" y="54"/>
                    </a:lnTo>
                    <a:lnTo>
                      <a:pt x="0" y="91"/>
                    </a:lnTo>
                    <a:lnTo>
                      <a:pt x="18" y="91"/>
                    </a:lnTo>
                    <a:lnTo>
                      <a:pt x="29" y="76"/>
                    </a:lnTo>
                    <a:lnTo>
                      <a:pt x="39" y="76"/>
                    </a:lnTo>
                    <a:lnTo>
                      <a:pt x="51" y="66"/>
                    </a:lnTo>
                    <a:lnTo>
                      <a:pt x="29" y="37"/>
                    </a:lnTo>
                    <a:lnTo>
                      <a:pt x="76" y="25"/>
                    </a:lnTo>
                    <a:lnTo>
                      <a:pt x="63" y="0"/>
                    </a:lnTo>
                    <a:lnTo>
                      <a:pt x="18" y="25"/>
                    </a:lnTo>
                    <a:lnTo>
                      <a:pt x="9" y="1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154">
                <a:extLst>
                  <a:ext uri="{FF2B5EF4-FFF2-40B4-BE49-F238E27FC236}">
                    <a16:creationId xmlns:a16="http://schemas.microsoft.com/office/drawing/2014/main" id="{23D3B47D-9B98-43A9-816D-3FA608486A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7853" y="3135013"/>
                <a:ext cx="99657" cy="119327"/>
              </a:xfrm>
              <a:custGeom>
                <a:avLst/>
                <a:gdLst/>
                <a:ahLst/>
                <a:cxnLst>
                  <a:cxn ang="0">
                    <a:pos x="9" y="11"/>
                  </a:cxn>
                  <a:cxn ang="0">
                    <a:pos x="0" y="25"/>
                  </a:cxn>
                  <a:cxn ang="0">
                    <a:pos x="9" y="54"/>
                  </a:cxn>
                  <a:cxn ang="0">
                    <a:pos x="0" y="91"/>
                  </a:cxn>
                  <a:cxn ang="0">
                    <a:pos x="18" y="91"/>
                  </a:cxn>
                  <a:cxn ang="0">
                    <a:pos x="29" y="76"/>
                  </a:cxn>
                  <a:cxn ang="0">
                    <a:pos x="39" y="76"/>
                  </a:cxn>
                  <a:cxn ang="0">
                    <a:pos x="51" y="66"/>
                  </a:cxn>
                  <a:cxn ang="0">
                    <a:pos x="29" y="37"/>
                  </a:cxn>
                  <a:cxn ang="0">
                    <a:pos x="76" y="25"/>
                  </a:cxn>
                  <a:cxn ang="0">
                    <a:pos x="63" y="0"/>
                  </a:cxn>
                  <a:cxn ang="0">
                    <a:pos x="18" y="25"/>
                  </a:cxn>
                  <a:cxn ang="0">
                    <a:pos x="9" y="11"/>
                  </a:cxn>
                </a:cxnLst>
                <a:rect l="0" t="0" r="r" b="b"/>
                <a:pathLst>
                  <a:path w="76" h="91">
                    <a:moveTo>
                      <a:pt x="9" y="11"/>
                    </a:moveTo>
                    <a:lnTo>
                      <a:pt x="0" y="25"/>
                    </a:lnTo>
                    <a:lnTo>
                      <a:pt x="9" y="54"/>
                    </a:lnTo>
                    <a:lnTo>
                      <a:pt x="0" y="91"/>
                    </a:lnTo>
                    <a:lnTo>
                      <a:pt x="18" y="91"/>
                    </a:lnTo>
                    <a:lnTo>
                      <a:pt x="29" y="76"/>
                    </a:lnTo>
                    <a:lnTo>
                      <a:pt x="39" y="76"/>
                    </a:lnTo>
                    <a:lnTo>
                      <a:pt x="51" y="66"/>
                    </a:lnTo>
                    <a:lnTo>
                      <a:pt x="29" y="37"/>
                    </a:lnTo>
                    <a:lnTo>
                      <a:pt x="76" y="25"/>
                    </a:lnTo>
                    <a:lnTo>
                      <a:pt x="63" y="0"/>
                    </a:lnTo>
                    <a:lnTo>
                      <a:pt x="18" y="25"/>
                    </a:lnTo>
                    <a:lnTo>
                      <a:pt x="9" y="11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Freeform 155">
                <a:extLst>
                  <a:ext uri="{FF2B5EF4-FFF2-40B4-BE49-F238E27FC236}">
                    <a16:creationId xmlns:a16="http://schemas.microsoft.com/office/drawing/2014/main" id="{B88BDB1B-682C-482A-9329-57BFB0AD4D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1776" y="3003885"/>
                <a:ext cx="228163" cy="264877"/>
              </a:xfrm>
              <a:custGeom>
                <a:avLst/>
                <a:gdLst/>
                <a:ahLst/>
                <a:cxnLst>
                  <a:cxn ang="0">
                    <a:pos x="97" y="0"/>
                  </a:cxn>
                  <a:cxn ang="0">
                    <a:pos x="67" y="0"/>
                  </a:cxn>
                  <a:cxn ang="0">
                    <a:pos x="51" y="0"/>
                  </a:cxn>
                  <a:cxn ang="0">
                    <a:pos x="30" y="21"/>
                  </a:cxn>
                  <a:cxn ang="0">
                    <a:pos x="30" y="75"/>
                  </a:cxn>
                  <a:cxn ang="0">
                    <a:pos x="0" y="100"/>
                  </a:cxn>
                  <a:cxn ang="0">
                    <a:pos x="12" y="126"/>
                  </a:cxn>
                  <a:cxn ang="0">
                    <a:pos x="30" y="137"/>
                  </a:cxn>
                  <a:cxn ang="0">
                    <a:pos x="76" y="166"/>
                  </a:cxn>
                  <a:cxn ang="0">
                    <a:pos x="89" y="166"/>
                  </a:cxn>
                  <a:cxn ang="0">
                    <a:pos x="89" y="190"/>
                  </a:cxn>
                  <a:cxn ang="0">
                    <a:pos x="106" y="202"/>
                  </a:cxn>
                  <a:cxn ang="0">
                    <a:pos x="119" y="190"/>
                  </a:cxn>
                  <a:cxn ang="0">
                    <a:pos x="143" y="202"/>
                  </a:cxn>
                  <a:cxn ang="0">
                    <a:pos x="153" y="176"/>
                  </a:cxn>
                  <a:cxn ang="0">
                    <a:pos x="174" y="176"/>
                  </a:cxn>
                  <a:cxn ang="0">
                    <a:pos x="153" y="154"/>
                  </a:cxn>
                  <a:cxn ang="0">
                    <a:pos x="153" y="111"/>
                  </a:cxn>
                  <a:cxn ang="0">
                    <a:pos x="119" y="100"/>
                  </a:cxn>
                  <a:cxn ang="0">
                    <a:pos x="106" y="75"/>
                  </a:cxn>
                  <a:cxn ang="0">
                    <a:pos x="119" y="47"/>
                  </a:cxn>
                  <a:cxn ang="0">
                    <a:pos x="97" y="0"/>
                  </a:cxn>
                </a:cxnLst>
                <a:rect l="0" t="0" r="r" b="b"/>
                <a:pathLst>
                  <a:path w="174" h="202">
                    <a:moveTo>
                      <a:pt x="97" y="0"/>
                    </a:moveTo>
                    <a:lnTo>
                      <a:pt x="67" y="0"/>
                    </a:lnTo>
                    <a:lnTo>
                      <a:pt x="51" y="0"/>
                    </a:lnTo>
                    <a:lnTo>
                      <a:pt x="30" y="21"/>
                    </a:lnTo>
                    <a:lnTo>
                      <a:pt x="30" y="75"/>
                    </a:lnTo>
                    <a:lnTo>
                      <a:pt x="0" y="100"/>
                    </a:lnTo>
                    <a:lnTo>
                      <a:pt x="12" y="126"/>
                    </a:lnTo>
                    <a:lnTo>
                      <a:pt x="30" y="137"/>
                    </a:lnTo>
                    <a:lnTo>
                      <a:pt x="76" y="166"/>
                    </a:lnTo>
                    <a:lnTo>
                      <a:pt x="89" y="166"/>
                    </a:lnTo>
                    <a:lnTo>
                      <a:pt x="89" y="190"/>
                    </a:lnTo>
                    <a:lnTo>
                      <a:pt x="106" y="202"/>
                    </a:lnTo>
                    <a:lnTo>
                      <a:pt x="119" y="190"/>
                    </a:lnTo>
                    <a:lnTo>
                      <a:pt x="143" y="202"/>
                    </a:lnTo>
                    <a:lnTo>
                      <a:pt x="153" y="176"/>
                    </a:lnTo>
                    <a:lnTo>
                      <a:pt x="174" y="176"/>
                    </a:lnTo>
                    <a:lnTo>
                      <a:pt x="153" y="154"/>
                    </a:lnTo>
                    <a:lnTo>
                      <a:pt x="153" y="111"/>
                    </a:lnTo>
                    <a:lnTo>
                      <a:pt x="119" y="100"/>
                    </a:lnTo>
                    <a:lnTo>
                      <a:pt x="106" y="75"/>
                    </a:lnTo>
                    <a:lnTo>
                      <a:pt x="119" y="47"/>
                    </a:lnTo>
                    <a:lnTo>
                      <a:pt x="97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156">
                <a:extLst>
                  <a:ext uri="{FF2B5EF4-FFF2-40B4-BE49-F238E27FC236}">
                    <a16:creationId xmlns:a16="http://schemas.microsoft.com/office/drawing/2014/main" id="{D86DE7A4-7FBE-4EBB-85F0-D940D5833B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1776" y="3003885"/>
                <a:ext cx="228163" cy="264877"/>
              </a:xfrm>
              <a:custGeom>
                <a:avLst/>
                <a:gdLst/>
                <a:ahLst/>
                <a:cxnLst>
                  <a:cxn ang="0">
                    <a:pos x="97" y="0"/>
                  </a:cxn>
                  <a:cxn ang="0">
                    <a:pos x="67" y="0"/>
                  </a:cxn>
                  <a:cxn ang="0">
                    <a:pos x="51" y="0"/>
                  </a:cxn>
                  <a:cxn ang="0">
                    <a:pos x="30" y="21"/>
                  </a:cxn>
                  <a:cxn ang="0">
                    <a:pos x="30" y="75"/>
                  </a:cxn>
                  <a:cxn ang="0">
                    <a:pos x="0" y="100"/>
                  </a:cxn>
                  <a:cxn ang="0">
                    <a:pos x="12" y="126"/>
                  </a:cxn>
                  <a:cxn ang="0">
                    <a:pos x="30" y="137"/>
                  </a:cxn>
                  <a:cxn ang="0">
                    <a:pos x="76" y="166"/>
                  </a:cxn>
                  <a:cxn ang="0">
                    <a:pos x="89" y="166"/>
                  </a:cxn>
                  <a:cxn ang="0">
                    <a:pos x="89" y="190"/>
                  </a:cxn>
                  <a:cxn ang="0">
                    <a:pos x="106" y="202"/>
                  </a:cxn>
                  <a:cxn ang="0">
                    <a:pos x="119" y="190"/>
                  </a:cxn>
                  <a:cxn ang="0">
                    <a:pos x="143" y="202"/>
                  </a:cxn>
                  <a:cxn ang="0">
                    <a:pos x="153" y="176"/>
                  </a:cxn>
                  <a:cxn ang="0">
                    <a:pos x="174" y="176"/>
                  </a:cxn>
                  <a:cxn ang="0">
                    <a:pos x="153" y="154"/>
                  </a:cxn>
                  <a:cxn ang="0">
                    <a:pos x="153" y="111"/>
                  </a:cxn>
                  <a:cxn ang="0">
                    <a:pos x="119" y="100"/>
                  </a:cxn>
                  <a:cxn ang="0">
                    <a:pos x="106" y="75"/>
                  </a:cxn>
                  <a:cxn ang="0">
                    <a:pos x="119" y="47"/>
                  </a:cxn>
                  <a:cxn ang="0">
                    <a:pos x="97" y="0"/>
                  </a:cxn>
                </a:cxnLst>
                <a:rect l="0" t="0" r="r" b="b"/>
                <a:pathLst>
                  <a:path w="174" h="202">
                    <a:moveTo>
                      <a:pt x="97" y="0"/>
                    </a:moveTo>
                    <a:lnTo>
                      <a:pt x="67" y="0"/>
                    </a:lnTo>
                    <a:lnTo>
                      <a:pt x="51" y="0"/>
                    </a:lnTo>
                    <a:lnTo>
                      <a:pt x="30" y="21"/>
                    </a:lnTo>
                    <a:lnTo>
                      <a:pt x="30" y="75"/>
                    </a:lnTo>
                    <a:lnTo>
                      <a:pt x="0" y="100"/>
                    </a:lnTo>
                    <a:lnTo>
                      <a:pt x="12" y="126"/>
                    </a:lnTo>
                    <a:lnTo>
                      <a:pt x="30" y="137"/>
                    </a:lnTo>
                    <a:lnTo>
                      <a:pt x="76" y="166"/>
                    </a:lnTo>
                    <a:lnTo>
                      <a:pt x="89" y="166"/>
                    </a:lnTo>
                    <a:lnTo>
                      <a:pt x="89" y="190"/>
                    </a:lnTo>
                    <a:lnTo>
                      <a:pt x="106" y="202"/>
                    </a:lnTo>
                    <a:lnTo>
                      <a:pt x="119" y="190"/>
                    </a:lnTo>
                    <a:lnTo>
                      <a:pt x="143" y="202"/>
                    </a:lnTo>
                    <a:lnTo>
                      <a:pt x="153" y="176"/>
                    </a:lnTo>
                    <a:lnTo>
                      <a:pt x="174" y="176"/>
                    </a:lnTo>
                    <a:lnTo>
                      <a:pt x="153" y="154"/>
                    </a:lnTo>
                    <a:lnTo>
                      <a:pt x="153" y="111"/>
                    </a:lnTo>
                    <a:lnTo>
                      <a:pt x="119" y="100"/>
                    </a:lnTo>
                    <a:lnTo>
                      <a:pt x="106" y="75"/>
                    </a:lnTo>
                    <a:lnTo>
                      <a:pt x="119" y="47"/>
                    </a:lnTo>
                    <a:lnTo>
                      <a:pt x="97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157">
                <a:extLst>
                  <a:ext uri="{FF2B5EF4-FFF2-40B4-BE49-F238E27FC236}">
                    <a16:creationId xmlns:a16="http://schemas.microsoft.com/office/drawing/2014/main" id="{03C98A6B-12D8-4165-A9E1-9B2D21CBAB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5562" y="3135013"/>
                <a:ext cx="34093" cy="119327"/>
              </a:xfrm>
              <a:custGeom>
                <a:avLst/>
                <a:gdLst/>
                <a:ahLst/>
                <a:cxnLst>
                  <a:cxn ang="0">
                    <a:pos x="26" y="11"/>
                  </a:cxn>
                  <a:cxn ang="0">
                    <a:pos x="26" y="0"/>
                  </a:cxn>
                  <a:cxn ang="0">
                    <a:pos x="16" y="0"/>
                  </a:cxn>
                  <a:cxn ang="0">
                    <a:pos x="0" y="37"/>
                  </a:cxn>
                  <a:cxn ang="0">
                    <a:pos x="0" y="54"/>
                  </a:cxn>
                  <a:cxn ang="0">
                    <a:pos x="16" y="91"/>
                  </a:cxn>
                  <a:cxn ang="0">
                    <a:pos x="26" y="54"/>
                  </a:cxn>
                  <a:cxn ang="0">
                    <a:pos x="16" y="25"/>
                  </a:cxn>
                  <a:cxn ang="0">
                    <a:pos x="26" y="11"/>
                  </a:cxn>
                </a:cxnLst>
                <a:rect l="0" t="0" r="r" b="b"/>
                <a:pathLst>
                  <a:path w="26" h="91">
                    <a:moveTo>
                      <a:pt x="26" y="11"/>
                    </a:moveTo>
                    <a:lnTo>
                      <a:pt x="26" y="0"/>
                    </a:lnTo>
                    <a:lnTo>
                      <a:pt x="16" y="0"/>
                    </a:lnTo>
                    <a:lnTo>
                      <a:pt x="0" y="37"/>
                    </a:lnTo>
                    <a:lnTo>
                      <a:pt x="0" y="54"/>
                    </a:lnTo>
                    <a:lnTo>
                      <a:pt x="16" y="91"/>
                    </a:lnTo>
                    <a:lnTo>
                      <a:pt x="26" y="54"/>
                    </a:lnTo>
                    <a:lnTo>
                      <a:pt x="16" y="25"/>
                    </a:lnTo>
                    <a:lnTo>
                      <a:pt x="26" y="1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158">
                <a:extLst>
                  <a:ext uri="{FF2B5EF4-FFF2-40B4-BE49-F238E27FC236}">
                    <a16:creationId xmlns:a16="http://schemas.microsoft.com/office/drawing/2014/main" id="{98DFA555-5D23-4AA5-A3E4-FAF3BAC8A2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5562" y="3135013"/>
                <a:ext cx="34093" cy="119327"/>
              </a:xfrm>
              <a:custGeom>
                <a:avLst/>
                <a:gdLst/>
                <a:ahLst/>
                <a:cxnLst>
                  <a:cxn ang="0">
                    <a:pos x="26" y="11"/>
                  </a:cxn>
                  <a:cxn ang="0">
                    <a:pos x="26" y="0"/>
                  </a:cxn>
                  <a:cxn ang="0">
                    <a:pos x="16" y="0"/>
                  </a:cxn>
                  <a:cxn ang="0">
                    <a:pos x="0" y="37"/>
                  </a:cxn>
                  <a:cxn ang="0">
                    <a:pos x="0" y="54"/>
                  </a:cxn>
                  <a:cxn ang="0">
                    <a:pos x="16" y="91"/>
                  </a:cxn>
                  <a:cxn ang="0">
                    <a:pos x="26" y="54"/>
                  </a:cxn>
                  <a:cxn ang="0">
                    <a:pos x="16" y="25"/>
                  </a:cxn>
                  <a:cxn ang="0">
                    <a:pos x="26" y="11"/>
                  </a:cxn>
                </a:cxnLst>
                <a:rect l="0" t="0" r="r" b="b"/>
                <a:pathLst>
                  <a:path w="26" h="91">
                    <a:moveTo>
                      <a:pt x="26" y="11"/>
                    </a:moveTo>
                    <a:lnTo>
                      <a:pt x="26" y="0"/>
                    </a:lnTo>
                    <a:lnTo>
                      <a:pt x="16" y="0"/>
                    </a:lnTo>
                    <a:lnTo>
                      <a:pt x="0" y="37"/>
                    </a:lnTo>
                    <a:lnTo>
                      <a:pt x="0" y="54"/>
                    </a:lnTo>
                    <a:lnTo>
                      <a:pt x="16" y="91"/>
                    </a:lnTo>
                    <a:lnTo>
                      <a:pt x="26" y="54"/>
                    </a:lnTo>
                    <a:lnTo>
                      <a:pt x="16" y="25"/>
                    </a:lnTo>
                    <a:lnTo>
                      <a:pt x="26" y="11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Freeform 310">
                <a:extLst>
                  <a:ext uri="{FF2B5EF4-FFF2-40B4-BE49-F238E27FC236}">
                    <a16:creationId xmlns:a16="http://schemas.microsoft.com/office/drawing/2014/main" id="{11776D94-980C-4B70-940B-E73EA55A32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2060" y="3255658"/>
                <a:ext cx="48517" cy="40651"/>
              </a:xfrm>
              <a:custGeom>
                <a:avLst/>
                <a:gdLst/>
                <a:ahLst/>
                <a:cxnLst>
                  <a:cxn ang="0">
                    <a:pos x="0" y="31"/>
                  </a:cxn>
                  <a:cxn ang="0">
                    <a:pos x="12" y="31"/>
                  </a:cxn>
                  <a:cxn ang="0">
                    <a:pos x="37" y="31"/>
                  </a:cxn>
                  <a:cxn ang="0">
                    <a:pos x="12" y="0"/>
                  </a:cxn>
                  <a:cxn ang="0">
                    <a:pos x="0" y="31"/>
                  </a:cxn>
                </a:cxnLst>
                <a:rect l="0" t="0" r="r" b="b"/>
                <a:pathLst>
                  <a:path w="37" h="31">
                    <a:moveTo>
                      <a:pt x="0" y="31"/>
                    </a:moveTo>
                    <a:lnTo>
                      <a:pt x="12" y="31"/>
                    </a:lnTo>
                    <a:lnTo>
                      <a:pt x="37" y="31"/>
                    </a:lnTo>
                    <a:lnTo>
                      <a:pt x="12" y="0"/>
                    </a:lnTo>
                    <a:lnTo>
                      <a:pt x="0" y="3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11">
                <a:extLst>
                  <a:ext uri="{FF2B5EF4-FFF2-40B4-BE49-F238E27FC236}">
                    <a16:creationId xmlns:a16="http://schemas.microsoft.com/office/drawing/2014/main" id="{CB5CE8C6-CA34-4694-86FF-860C26DE0E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2060" y="3255658"/>
                <a:ext cx="48517" cy="40651"/>
              </a:xfrm>
              <a:custGeom>
                <a:avLst/>
                <a:gdLst/>
                <a:ahLst/>
                <a:cxnLst>
                  <a:cxn ang="0">
                    <a:pos x="0" y="31"/>
                  </a:cxn>
                  <a:cxn ang="0">
                    <a:pos x="12" y="31"/>
                  </a:cxn>
                  <a:cxn ang="0">
                    <a:pos x="37" y="31"/>
                  </a:cxn>
                  <a:cxn ang="0">
                    <a:pos x="12" y="0"/>
                  </a:cxn>
                  <a:cxn ang="0">
                    <a:pos x="0" y="31"/>
                  </a:cxn>
                </a:cxnLst>
                <a:rect l="0" t="0" r="r" b="b"/>
                <a:pathLst>
                  <a:path w="37" h="31">
                    <a:moveTo>
                      <a:pt x="0" y="31"/>
                    </a:moveTo>
                    <a:lnTo>
                      <a:pt x="12" y="31"/>
                    </a:lnTo>
                    <a:lnTo>
                      <a:pt x="37" y="31"/>
                    </a:lnTo>
                    <a:lnTo>
                      <a:pt x="12" y="0"/>
                    </a:lnTo>
                    <a:lnTo>
                      <a:pt x="0" y="31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98">
                <a:extLst>
                  <a:ext uri="{FF2B5EF4-FFF2-40B4-BE49-F238E27FC236}">
                    <a16:creationId xmlns:a16="http://schemas.microsoft.com/office/drawing/2014/main" id="{505A6B56-D15D-4301-BF3A-9700E13A7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3365" y="3667383"/>
                <a:ext cx="245209" cy="169154"/>
              </a:xfrm>
              <a:custGeom>
                <a:avLst/>
                <a:gdLst/>
                <a:ahLst/>
                <a:cxnLst>
                  <a:cxn ang="0">
                    <a:pos x="0" y="39"/>
                  </a:cxn>
                  <a:cxn ang="0">
                    <a:pos x="17" y="129"/>
                  </a:cxn>
                  <a:cxn ang="0">
                    <a:pos x="39" y="129"/>
                  </a:cxn>
                  <a:cxn ang="0">
                    <a:pos x="55" y="114"/>
                  </a:cxn>
                  <a:cxn ang="0">
                    <a:pos x="85" y="114"/>
                  </a:cxn>
                  <a:cxn ang="0">
                    <a:pos x="130" y="75"/>
                  </a:cxn>
                  <a:cxn ang="0">
                    <a:pos x="171" y="50"/>
                  </a:cxn>
                  <a:cxn ang="0">
                    <a:pos x="171" y="39"/>
                  </a:cxn>
                  <a:cxn ang="0">
                    <a:pos x="187" y="39"/>
                  </a:cxn>
                  <a:cxn ang="0">
                    <a:pos x="187" y="25"/>
                  </a:cxn>
                  <a:cxn ang="0">
                    <a:pos x="171" y="0"/>
                  </a:cxn>
                  <a:cxn ang="0">
                    <a:pos x="119" y="14"/>
                  </a:cxn>
                  <a:cxn ang="0">
                    <a:pos x="55" y="75"/>
                  </a:cxn>
                  <a:cxn ang="0">
                    <a:pos x="17" y="25"/>
                  </a:cxn>
                  <a:cxn ang="0">
                    <a:pos x="0" y="39"/>
                  </a:cxn>
                </a:cxnLst>
                <a:rect l="0" t="0" r="r" b="b"/>
                <a:pathLst>
                  <a:path w="187" h="129">
                    <a:moveTo>
                      <a:pt x="0" y="39"/>
                    </a:moveTo>
                    <a:lnTo>
                      <a:pt x="17" y="129"/>
                    </a:lnTo>
                    <a:lnTo>
                      <a:pt x="39" y="129"/>
                    </a:lnTo>
                    <a:lnTo>
                      <a:pt x="55" y="114"/>
                    </a:lnTo>
                    <a:lnTo>
                      <a:pt x="85" y="114"/>
                    </a:lnTo>
                    <a:lnTo>
                      <a:pt x="130" y="75"/>
                    </a:lnTo>
                    <a:lnTo>
                      <a:pt x="171" y="50"/>
                    </a:lnTo>
                    <a:lnTo>
                      <a:pt x="171" y="39"/>
                    </a:lnTo>
                    <a:lnTo>
                      <a:pt x="187" y="39"/>
                    </a:lnTo>
                    <a:lnTo>
                      <a:pt x="187" y="25"/>
                    </a:lnTo>
                    <a:lnTo>
                      <a:pt x="171" y="0"/>
                    </a:lnTo>
                    <a:lnTo>
                      <a:pt x="119" y="14"/>
                    </a:lnTo>
                    <a:lnTo>
                      <a:pt x="55" y="75"/>
                    </a:lnTo>
                    <a:lnTo>
                      <a:pt x="17" y="25"/>
                    </a:lnTo>
                    <a:lnTo>
                      <a:pt x="0" y="39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156">
                <a:extLst>
                  <a:ext uri="{FF2B5EF4-FFF2-40B4-BE49-F238E27FC236}">
                    <a16:creationId xmlns:a16="http://schemas.microsoft.com/office/drawing/2014/main" id="{D603E3DE-EA41-48EB-8A31-3B77C5B460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6657" y="3045834"/>
                <a:ext cx="228163" cy="264877"/>
              </a:xfrm>
              <a:custGeom>
                <a:avLst/>
                <a:gdLst/>
                <a:ahLst/>
                <a:cxnLst>
                  <a:cxn ang="0">
                    <a:pos x="97" y="0"/>
                  </a:cxn>
                  <a:cxn ang="0">
                    <a:pos x="67" y="0"/>
                  </a:cxn>
                  <a:cxn ang="0">
                    <a:pos x="51" y="0"/>
                  </a:cxn>
                  <a:cxn ang="0">
                    <a:pos x="30" y="21"/>
                  </a:cxn>
                  <a:cxn ang="0">
                    <a:pos x="30" y="75"/>
                  </a:cxn>
                  <a:cxn ang="0">
                    <a:pos x="0" y="100"/>
                  </a:cxn>
                  <a:cxn ang="0">
                    <a:pos x="12" y="126"/>
                  </a:cxn>
                  <a:cxn ang="0">
                    <a:pos x="30" y="137"/>
                  </a:cxn>
                  <a:cxn ang="0">
                    <a:pos x="76" y="166"/>
                  </a:cxn>
                  <a:cxn ang="0">
                    <a:pos x="89" y="166"/>
                  </a:cxn>
                  <a:cxn ang="0">
                    <a:pos x="89" y="190"/>
                  </a:cxn>
                  <a:cxn ang="0">
                    <a:pos x="106" y="202"/>
                  </a:cxn>
                  <a:cxn ang="0">
                    <a:pos x="119" y="190"/>
                  </a:cxn>
                  <a:cxn ang="0">
                    <a:pos x="143" y="202"/>
                  </a:cxn>
                  <a:cxn ang="0">
                    <a:pos x="153" y="176"/>
                  </a:cxn>
                  <a:cxn ang="0">
                    <a:pos x="174" y="176"/>
                  </a:cxn>
                  <a:cxn ang="0">
                    <a:pos x="153" y="154"/>
                  </a:cxn>
                  <a:cxn ang="0">
                    <a:pos x="153" y="111"/>
                  </a:cxn>
                  <a:cxn ang="0">
                    <a:pos x="119" y="100"/>
                  </a:cxn>
                  <a:cxn ang="0">
                    <a:pos x="106" y="75"/>
                  </a:cxn>
                  <a:cxn ang="0">
                    <a:pos x="119" y="47"/>
                  </a:cxn>
                  <a:cxn ang="0">
                    <a:pos x="97" y="0"/>
                  </a:cxn>
                </a:cxnLst>
                <a:rect l="0" t="0" r="r" b="b"/>
                <a:pathLst>
                  <a:path w="174" h="202">
                    <a:moveTo>
                      <a:pt x="97" y="0"/>
                    </a:moveTo>
                    <a:lnTo>
                      <a:pt x="67" y="0"/>
                    </a:lnTo>
                    <a:lnTo>
                      <a:pt x="51" y="0"/>
                    </a:lnTo>
                    <a:lnTo>
                      <a:pt x="30" y="21"/>
                    </a:lnTo>
                    <a:lnTo>
                      <a:pt x="30" y="75"/>
                    </a:lnTo>
                    <a:lnTo>
                      <a:pt x="0" y="100"/>
                    </a:lnTo>
                    <a:lnTo>
                      <a:pt x="12" y="126"/>
                    </a:lnTo>
                    <a:lnTo>
                      <a:pt x="30" y="137"/>
                    </a:lnTo>
                    <a:lnTo>
                      <a:pt x="76" y="166"/>
                    </a:lnTo>
                    <a:lnTo>
                      <a:pt x="89" y="166"/>
                    </a:lnTo>
                    <a:lnTo>
                      <a:pt x="89" y="190"/>
                    </a:lnTo>
                    <a:lnTo>
                      <a:pt x="106" y="202"/>
                    </a:lnTo>
                    <a:lnTo>
                      <a:pt x="119" y="190"/>
                    </a:lnTo>
                    <a:lnTo>
                      <a:pt x="143" y="202"/>
                    </a:lnTo>
                    <a:lnTo>
                      <a:pt x="153" y="176"/>
                    </a:lnTo>
                    <a:lnTo>
                      <a:pt x="174" y="176"/>
                    </a:lnTo>
                    <a:lnTo>
                      <a:pt x="153" y="154"/>
                    </a:lnTo>
                    <a:lnTo>
                      <a:pt x="153" y="111"/>
                    </a:lnTo>
                    <a:lnTo>
                      <a:pt x="119" y="100"/>
                    </a:lnTo>
                    <a:lnTo>
                      <a:pt x="106" y="75"/>
                    </a:lnTo>
                    <a:lnTo>
                      <a:pt x="119" y="47"/>
                    </a:lnTo>
                    <a:lnTo>
                      <a:pt x="97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D137A74C-FFA9-4DE1-B8DF-6982DDBB277A}"/>
                </a:ext>
              </a:extLst>
            </p:cNvPr>
            <p:cNvGrpSpPr/>
            <p:nvPr/>
          </p:nvGrpSpPr>
          <p:grpSpPr>
            <a:xfrm>
              <a:off x="2535479" y="1861423"/>
              <a:ext cx="1140308" cy="545367"/>
              <a:chOff x="3050264" y="1699169"/>
              <a:chExt cx="1266689" cy="605811"/>
            </a:xfrm>
            <a:grpFill/>
          </p:grpSpPr>
          <p:sp>
            <p:nvSpPr>
              <p:cNvPr id="205" name="Freeform 348">
                <a:extLst>
                  <a:ext uri="{FF2B5EF4-FFF2-40B4-BE49-F238E27FC236}">
                    <a16:creationId xmlns:a16="http://schemas.microsoft.com/office/drawing/2014/main" id="{682E18B5-46AE-4A43-A9BF-6DAD206B6D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0264" y="1716216"/>
                <a:ext cx="558603" cy="152108"/>
              </a:xfrm>
              <a:custGeom>
                <a:avLst/>
                <a:gdLst/>
                <a:ahLst/>
                <a:cxnLst>
                  <a:cxn ang="0">
                    <a:pos x="86" y="21"/>
                  </a:cxn>
                  <a:cxn ang="0">
                    <a:pos x="263" y="0"/>
                  </a:cxn>
                  <a:cxn ang="0">
                    <a:pos x="339" y="0"/>
                  </a:cxn>
                  <a:cxn ang="0">
                    <a:pos x="426" y="10"/>
                  </a:cxn>
                  <a:cxn ang="0">
                    <a:pos x="239" y="50"/>
                  </a:cxn>
                  <a:cxn ang="0">
                    <a:pos x="195" y="75"/>
                  </a:cxn>
                  <a:cxn ang="0">
                    <a:pos x="162" y="75"/>
                  </a:cxn>
                  <a:cxn ang="0">
                    <a:pos x="162" y="87"/>
                  </a:cxn>
                  <a:cxn ang="0">
                    <a:pos x="140" y="87"/>
                  </a:cxn>
                  <a:cxn ang="0">
                    <a:pos x="153" y="101"/>
                  </a:cxn>
                  <a:cxn ang="0">
                    <a:pos x="95" y="116"/>
                  </a:cxn>
                  <a:cxn ang="0">
                    <a:pos x="95" y="101"/>
                  </a:cxn>
                  <a:cxn ang="0">
                    <a:pos x="0" y="101"/>
                  </a:cxn>
                  <a:cxn ang="0">
                    <a:pos x="9" y="101"/>
                  </a:cxn>
                  <a:cxn ang="0">
                    <a:pos x="40" y="75"/>
                  </a:cxn>
                  <a:cxn ang="0">
                    <a:pos x="107" y="65"/>
                  </a:cxn>
                  <a:cxn ang="0">
                    <a:pos x="107" y="50"/>
                  </a:cxn>
                  <a:cxn ang="0">
                    <a:pos x="95" y="50"/>
                  </a:cxn>
                  <a:cxn ang="0">
                    <a:pos x="117" y="39"/>
                  </a:cxn>
                  <a:cxn ang="0">
                    <a:pos x="95" y="39"/>
                  </a:cxn>
                  <a:cxn ang="0">
                    <a:pos x="86" y="21"/>
                  </a:cxn>
                </a:cxnLst>
                <a:rect l="0" t="0" r="r" b="b"/>
                <a:pathLst>
                  <a:path w="426" h="116">
                    <a:moveTo>
                      <a:pt x="86" y="21"/>
                    </a:moveTo>
                    <a:lnTo>
                      <a:pt x="263" y="0"/>
                    </a:lnTo>
                    <a:lnTo>
                      <a:pt x="339" y="0"/>
                    </a:lnTo>
                    <a:lnTo>
                      <a:pt x="426" y="10"/>
                    </a:lnTo>
                    <a:lnTo>
                      <a:pt x="239" y="50"/>
                    </a:lnTo>
                    <a:lnTo>
                      <a:pt x="195" y="75"/>
                    </a:lnTo>
                    <a:lnTo>
                      <a:pt x="162" y="75"/>
                    </a:lnTo>
                    <a:lnTo>
                      <a:pt x="162" y="87"/>
                    </a:lnTo>
                    <a:lnTo>
                      <a:pt x="140" y="87"/>
                    </a:lnTo>
                    <a:lnTo>
                      <a:pt x="153" y="101"/>
                    </a:lnTo>
                    <a:lnTo>
                      <a:pt x="95" y="116"/>
                    </a:lnTo>
                    <a:lnTo>
                      <a:pt x="95" y="101"/>
                    </a:lnTo>
                    <a:lnTo>
                      <a:pt x="0" y="101"/>
                    </a:lnTo>
                    <a:lnTo>
                      <a:pt x="9" y="101"/>
                    </a:lnTo>
                    <a:lnTo>
                      <a:pt x="40" y="75"/>
                    </a:lnTo>
                    <a:lnTo>
                      <a:pt x="107" y="65"/>
                    </a:lnTo>
                    <a:lnTo>
                      <a:pt x="107" y="50"/>
                    </a:lnTo>
                    <a:lnTo>
                      <a:pt x="95" y="50"/>
                    </a:lnTo>
                    <a:lnTo>
                      <a:pt x="117" y="39"/>
                    </a:lnTo>
                    <a:lnTo>
                      <a:pt x="95" y="39"/>
                    </a:lnTo>
                    <a:lnTo>
                      <a:pt x="86" y="2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376">
                <a:extLst>
                  <a:ext uri="{FF2B5EF4-FFF2-40B4-BE49-F238E27FC236}">
                    <a16:creationId xmlns:a16="http://schemas.microsoft.com/office/drawing/2014/main" id="{BD88A546-902E-4AC9-813F-D8DD5182A9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1856" y="1699169"/>
                <a:ext cx="965097" cy="605811"/>
              </a:xfrm>
              <a:custGeom>
                <a:avLst/>
                <a:gdLst/>
                <a:ahLst/>
                <a:cxnLst>
                  <a:cxn ang="0">
                    <a:pos x="9" y="79"/>
                  </a:cxn>
                  <a:cxn ang="0">
                    <a:pos x="119" y="64"/>
                  </a:cxn>
                  <a:cxn ang="0">
                    <a:pos x="86" y="53"/>
                  </a:cxn>
                  <a:cxn ang="0">
                    <a:pos x="186" y="36"/>
                  </a:cxn>
                  <a:cxn ang="0">
                    <a:pos x="293" y="24"/>
                  </a:cxn>
                  <a:cxn ang="0">
                    <a:pos x="569" y="0"/>
                  </a:cxn>
                  <a:cxn ang="0">
                    <a:pos x="624" y="24"/>
                  </a:cxn>
                  <a:cxn ang="0">
                    <a:pos x="736" y="36"/>
                  </a:cxn>
                  <a:cxn ang="0">
                    <a:pos x="634" y="79"/>
                  </a:cxn>
                  <a:cxn ang="0">
                    <a:pos x="624" y="90"/>
                  </a:cxn>
                  <a:cxn ang="0">
                    <a:pos x="634" y="115"/>
                  </a:cxn>
                  <a:cxn ang="0">
                    <a:pos x="594" y="129"/>
                  </a:cxn>
                  <a:cxn ang="0">
                    <a:pos x="604" y="155"/>
                  </a:cxn>
                  <a:cxn ang="0">
                    <a:pos x="604" y="165"/>
                  </a:cxn>
                  <a:cxn ang="0">
                    <a:pos x="560" y="180"/>
                  </a:cxn>
                  <a:cxn ang="0">
                    <a:pos x="560" y="205"/>
                  </a:cxn>
                  <a:cxn ang="0">
                    <a:pos x="560" y="234"/>
                  </a:cxn>
                  <a:cxn ang="0">
                    <a:pos x="518" y="220"/>
                  </a:cxn>
                  <a:cxn ang="0">
                    <a:pos x="549" y="244"/>
                  </a:cxn>
                  <a:cxn ang="0">
                    <a:pos x="484" y="270"/>
                  </a:cxn>
                  <a:cxn ang="0">
                    <a:pos x="340" y="335"/>
                  </a:cxn>
                  <a:cxn ang="0">
                    <a:pos x="273" y="346"/>
                  </a:cxn>
                  <a:cxn ang="0">
                    <a:pos x="263" y="361"/>
                  </a:cxn>
                  <a:cxn ang="0">
                    <a:pos x="217" y="400"/>
                  </a:cxn>
                  <a:cxn ang="0">
                    <a:pos x="186" y="462"/>
                  </a:cxn>
                  <a:cxn ang="0">
                    <a:pos x="131" y="437"/>
                  </a:cxn>
                  <a:cxn ang="0">
                    <a:pos x="110" y="385"/>
                  </a:cxn>
                  <a:cxn ang="0">
                    <a:pos x="100" y="361"/>
                  </a:cxn>
                  <a:cxn ang="0">
                    <a:pos x="100" y="335"/>
                  </a:cxn>
                  <a:cxn ang="0">
                    <a:pos x="131" y="270"/>
                  </a:cxn>
                  <a:cxn ang="0">
                    <a:pos x="161" y="256"/>
                  </a:cxn>
                  <a:cxn ang="0">
                    <a:pos x="131" y="256"/>
                  </a:cxn>
                  <a:cxn ang="0">
                    <a:pos x="131" y="234"/>
                  </a:cxn>
                  <a:cxn ang="0">
                    <a:pos x="153" y="220"/>
                  </a:cxn>
                  <a:cxn ang="0">
                    <a:pos x="141" y="220"/>
                  </a:cxn>
                  <a:cxn ang="0">
                    <a:pos x="131" y="205"/>
                  </a:cxn>
                  <a:cxn ang="0">
                    <a:pos x="141" y="180"/>
                  </a:cxn>
                  <a:cxn ang="0">
                    <a:pos x="131" y="144"/>
                  </a:cxn>
                  <a:cxn ang="0">
                    <a:pos x="100" y="129"/>
                  </a:cxn>
                  <a:cxn ang="0">
                    <a:pos x="0" y="115"/>
                  </a:cxn>
                  <a:cxn ang="0">
                    <a:pos x="21" y="90"/>
                  </a:cxn>
                </a:cxnLst>
                <a:rect l="0" t="0" r="r" b="b"/>
                <a:pathLst>
                  <a:path w="736" h="462">
                    <a:moveTo>
                      <a:pt x="0" y="90"/>
                    </a:moveTo>
                    <a:lnTo>
                      <a:pt x="9" y="79"/>
                    </a:lnTo>
                    <a:lnTo>
                      <a:pt x="100" y="79"/>
                    </a:lnTo>
                    <a:lnTo>
                      <a:pt x="119" y="64"/>
                    </a:lnTo>
                    <a:lnTo>
                      <a:pt x="119" y="53"/>
                    </a:lnTo>
                    <a:lnTo>
                      <a:pt x="86" y="53"/>
                    </a:lnTo>
                    <a:lnTo>
                      <a:pt x="153" y="36"/>
                    </a:lnTo>
                    <a:lnTo>
                      <a:pt x="186" y="36"/>
                    </a:lnTo>
                    <a:lnTo>
                      <a:pt x="177" y="24"/>
                    </a:lnTo>
                    <a:lnTo>
                      <a:pt x="293" y="24"/>
                    </a:lnTo>
                    <a:lnTo>
                      <a:pt x="395" y="14"/>
                    </a:lnTo>
                    <a:lnTo>
                      <a:pt x="569" y="0"/>
                    </a:lnTo>
                    <a:lnTo>
                      <a:pt x="649" y="14"/>
                    </a:lnTo>
                    <a:lnTo>
                      <a:pt x="624" y="24"/>
                    </a:lnTo>
                    <a:lnTo>
                      <a:pt x="679" y="24"/>
                    </a:lnTo>
                    <a:lnTo>
                      <a:pt x="736" y="36"/>
                    </a:lnTo>
                    <a:lnTo>
                      <a:pt x="679" y="53"/>
                    </a:lnTo>
                    <a:lnTo>
                      <a:pt x="634" y="79"/>
                    </a:lnTo>
                    <a:lnTo>
                      <a:pt x="634" y="90"/>
                    </a:lnTo>
                    <a:lnTo>
                      <a:pt x="624" y="90"/>
                    </a:lnTo>
                    <a:lnTo>
                      <a:pt x="634" y="100"/>
                    </a:lnTo>
                    <a:lnTo>
                      <a:pt x="634" y="115"/>
                    </a:lnTo>
                    <a:lnTo>
                      <a:pt x="594" y="115"/>
                    </a:lnTo>
                    <a:lnTo>
                      <a:pt x="594" y="129"/>
                    </a:lnTo>
                    <a:lnTo>
                      <a:pt x="615" y="129"/>
                    </a:lnTo>
                    <a:lnTo>
                      <a:pt x="604" y="155"/>
                    </a:lnTo>
                    <a:lnTo>
                      <a:pt x="615" y="155"/>
                    </a:lnTo>
                    <a:lnTo>
                      <a:pt x="604" y="165"/>
                    </a:lnTo>
                    <a:lnTo>
                      <a:pt x="594" y="180"/>
                    </a:lnTo>
                    <a:lnTo>
                      <a:pt x="560" y="180"/>
                    </a:lnTo>
                    <a:lnTo>
                      <a:pt x="569" y="191"/>
                    </a:lnTo>
                    <a:lnTo>
                      <a:pt x="560" y="205"/>
                    </a:lnTo>
                    <a:lnTo>
                      <a:pt x="560" y="220"/>
                    </a:lnTo>
                    <a:lnTo>
                      <a:pt x="560" y="234"/>
                    </a:lnTo>
                    <a:lnTo>
                      <a:pt x="527" y="220"/>
                    </a:lnTo>
                    <a:lnTo>
                      <a:pt x="518" y="220"/>
                    </a:lnTo>
                    <a:lnTo>
                      <a:pt x="518" y="234"/>
                    </a:lnTo>
                    <a:lnTo>
                      <a:pt x="549" y="244"/>
                    </a:lnTo>
                    <a:lnTo>
                      <a:pt x="539" y="244"/>
                    </a:lnTo>
                    <a:lnTo>
                      <a:pt x="484" y="270"/>
                    </a:lnTo>
                    <a:lnTo>
                      <a:pt x="407" y="281"/>
                    </a:lnTo>
                    <a:lnTo>
                      <a:pt x="340" y="335"/>
                    </a:lnTo>
                    <a:lnTo>
                      <a:pt x="285" y="335"/>
                    </a:lnTo>
                    <a:lnTo>
                      <a:pt x="273" y="346"/>
                    </a:lnTo>
                    <a:lnTo>
                      <a:pt x="263" y="346"/>
                    </a:lnTo>
                    <a:lnTo>
                      <a:pt x="263" y="361"/>
                    </a:lnTo>
                    <a:lnTo>
                      <a:pt x="254" y="385"/>
                    </a:lnTo>
                    <a:lnTo>
                      <a:pt x="217" y="400"/>
                    </a:lnTo>
                    <a:lnTo>
                      <a:pt x="217" y="411"/>
                    </a:lnTo>
                    <a:lnTo>
                      <a:pt x="186" y="462"/>
                    </a:lnTo>
                    <a:lnTo>
                      <a:pt x="177" y="462"/>
                    </a:lnTo>
                    <a:lnTo>
                      <a:pt x="131" y="437"/>
                    </a:lnTo>
                    <a:lnTo>
                      <a:pt x="119" y="425"/>
                    </a:lnTo>
                    <a:lnTo>
                      <a:pt x="110" y="385"/>
                    </a:lnTo>
                    <a:lnTo>
                      <a:pt x="110" y="371"/>
                    </a:lnTo>
                    <a:lnTo>
                      <a:pt x="100" y="361"/>
                    </a:lnTo>
                    <a:lnTo>
                      <a:pt x="110" y="335"/>
                    </a:lnTo>
                    <a:lnTo>
                      <a:pt x="100" y="335"/>
                    </a:lnTo>
                    <a:lnTo>
                      <a:pt x="119" y="281"/>
                    </a:lnTo>
                    <a:lnTo>
                      <a:pt x="131" y="270"/>
                    </a:lnTo>
                    <a:lnTo>
                      <a:pt x="153" y="270"/>
                    </a:lnTo>
                    <a:lnTo>
                      <a:pt x="161" y="256"/>
                    </a:lnTo>
                    <a:lnTo>
                      <a:pt x="161" y="244"/>
                    </a:lnTo>
                    <a:lnTo>
                      <a:pt x="131" y="256"/>
                    </a:lnTo>
                    <a:lnTo>
                      <a:pt x="110" y="256"/>
                    </a:lnTo>
                    <a:lnTo>
                      <a:pt x="131" y="234"/>
                    </a:lnTo>
                    <a:lnTo>
                      <a:pt x="177" y="234"/>
                    </a:lnTo>
                    <a:lnTo>
                      <a:pt x="153" y="220"/>
                    </a:lnTo>
                    <a:lnTo>
                      <a:pt x="153" y="205"/>
                    </a:lnTo>
                    <a:lnTo>
                      <a:pt x="141" y="220"/>
                    </a:lnTo>
                    <a:lnTo>
                      <a:pt x="119" y="205"/>
                    </a:lnTo>
                    <a:lnTo>
                      <a:pt x="131" y="205"/>
                    </a:lnTo>
                    <a:lnTo>
                      <a:pt x="131" y="191"/>
                    </a:lnTo>
                    <a:lnTo>
                      <a:pt x="141" y="180"/>
                    </a:lnTo>
                    <a:lnTo>
                      <a:pt x="141" y="155"/>
                    </a:lnTo>
                    <a:lnTo>
                      <a:pt x="131" y="144"/>
                    </a:lnTo>
                    <a:lnTo>
                      <a:pt x="141" y="129"/>
                    </a:lnTo>
                    <a:lnTo>
                      <a:pt x="100" y="129"/>
                    </a:lnTo>
                    <a:lnTo>
                      <a:pt x="21" y="129"/>
                    </a:lnTo>
                    <a:lnTo>
                      <a:pt x="0" y="115"/>
                    </a:lnTo>
                    <a:lnTo>
                      <a:pt x="21" y="100"/>
                    </a:lnTo>
                    <a:lnTo>
                      <a:pt x="21" y="90"/>
                    </a:lnTo>
                    <a:lnTo>
                      <a:pt x="0" y="9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378">
                <a:extLst>
                  <a:ext uri="{FF2B5EF4-FFF2-40B4-BE49-F238E27FC236}">
                    <a16:creationId xmlns:a16="http://schemas.microsoft.com/office/drawing/2014/main" id="{59C4FD19-7C20-428C-ABC4-FCCE271C70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6367" y="2120092"/>
                <a:ext cx="203248" cy="83922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23" y="0"/>
                  </a:cxn>
                  <a:cxn ang="0">
                    <a:pos x="45" y="14"/>
                  </a:cxn>
                  <a:cxn ang="0">
                    <a:pos x="45" y="25"/>
                  </a:cxn>
                  <a:cxn ang="0">
                    <a:pos x="67" y="0"/>
                  </a:cxn>
                  <a:cxn ang="0">
                    <a:pos x="67" y="14"/>
                  </a:cxn>
                  <a:cxn ang="0">
                    <a:pos x="100" y="14"/>
                  </a:cxn>
                  <a:cxn ang="0">
                    <a:pos x="121" y="0"/>
                  </a:cxn>
                  <a:cxn ang="0">
                    <a:pos x="140" y="0"/>
                  </a:cxn>
                  <a:cxn ang="0">
                    <a:pos x="140" y="14"/>
                  </a:cxn>
                  <a:cxn ang="0">
                    <a:pos x="155" y="14"/>
                  </a:cxn>
                  <a:cxn ang="0">
                    <a:pos x="140" y="25"/>
                  </a:cxn>
                  <a:cxn ang="0">
                    <a:pos x="131" y="39"/>
                  </a:cxn>
                  <a:cxn ang="0">
                    <a:pos x="67" y="64"/>
                  </a:cxn>
                  <a:cxn ang="0">
                    <a:pos x="9" y="49"/>
                  </a:cxn>
                  <a:cxn ang="0">
                    <a:pos x="33" y="39"/>
                  </a:cxn>
                  <a:cxn ang="0">
                    <a:pos x="0" y="39"/>
                  </a:cxn>
                  <a:cxn ang="0">
                    <a:pos x="33" y="25"/>
                  </a:cxn>
                  <a:cxn ang="0">
                    <a:pos x="0" y="14"/>
                  </a:cxn>
                </a:cxnLst>
                <a:rect l="0" t="0" r="r" b="b"/>
                <a:pathLst>
                  <a:path w="155" h="64">
                    <a:moveTo>
                      <a:pt x="0" y="14"/>
                    </a:moveTo>
                    <a:lnTo>
                      <a:pt x="23" y="0"/>
                    </a:lnTo>
                    <a:lnTo>
                      <a:pt x="45" y="14"/>
                    </a:lnTo>
                    <a:lnTo>
                      <a:pt x="45" y="25"/>
                    </a:lnTo>
                    <a:lnTo>
                      <a:pt x="67" y="0"/>
                    </a:lnTo>
                    <a:lnTo>
                      <a:pt x="67" y="14"/>
                    </a:lnTo>
                    <a:lnTo>
                      <a:pt x="100" y="14"/>
                    </a:lnTo>
                    <a:lnTo>
                      <a:pt x="121" y="0"/>
                    </a:lnTo>
                    <a:lnTo>
                      <a:pt x="140" y="0"/>
                    </a:lnTo>
                    <a:lnTo>
                      <a:pt x="140" y="14"/>
                    </a:lnTo>
                    <a:lnTo>
                      <a:pt x="155" y="14"/>
                    </a:lnTo>
                    <a:lnTo>
                      <a:pt x="140" y="25"/>
                    </a:lnTo>
                    <a:lnTo>
                      <a:pt x="131" y="39"/>
                    </a:lnTo>
                    <a:lnTo>
                      <a:pt x="67" y="64"/>
                    </a:lnTo>
                    <a:lnTo>
                      <a:pt x="9" y="49"/>
                    </a:lnTo>
                    <a:lnTo>
                      <a:pt x="33" y="39"/>
                    </a:lnTo>
                    <a:lnTo>
                      <a:pt x="0" y="39"/>
                    </a:lnTo>
                    <a:lnTo>
                      <a:pt x="33" y="25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40" name="Freeform 433">
              <a:extLst>
                <a:ext uri="{FF2B5EF4-FFF2-40B4-BE49-F238E27FC236}">
                  <a16:creationId xmlns:a16="http://schemas.microsoft.com/office/drawing/2014/main" id="{2DE27FA9-2009-40E1-ABF0-E0C7DDC90318}"/>
                </a:ext>
              </a:extLst>
            </p:cNvPr>
            <p:cNvSpPr>
              <a:spLocks/>
            </p:cNvSpPr>
            <p:nvPr/>
          </p:nvSpPr>
          <p:spPr bwMode="auto">
            <a:xfrm>
              <a:off x="5916262" y="4421796"/>
              <a:ext cx="842835" cy="821588"/>
            </a:xfrm>
            <a:custGeom>
              <a:avLst/>
              <a:gdLst/>
              <a:ahLst/>
              <a:cxnLst>
                <a:cxn ang="0">
                  <a:pos x="0" y="551"/>
                </a:cxn>
                <a:cxn ang="0">
                  <a:pos x="21" y="515"/>
                </a:cxn>
                <a:cxn ang="0">
                  <a:pos x="9" y="384"/>
                </a:cxn>
                <a:cxn ang="0">
                  <a:pos x="21" y="384"/>
                </a:cxn>
                <a:cxn ang="0">
                  <a:pos x="31" y="307"/>
                </a:cxn>
                <a:cxn ang="0">
                  <a:pos x="46" y="268"/>
                </a:cxn>
                <a:cxn ang="0">
                  <a:pos x="76" y="239"/>
                </a:cxn>
                <a:cxn ang="0">
                  <a:pos x="199" y="177"/>
                </a:cxn>
                <a:cxn ang="0">
                  <a:pos x="217" y="137"/>
                </a:cxn>
                <a:cxn ang="0">
                  <a:pos x="230" y="151"/>
                </a:cxn>
                <a:cxn ang="0">
                  <a:pos x="239" y="137"/>
                </a:cxn>
                <a:cxn ang="0">
                  <a:pos x="276" y="101"/>
                </a:cxn>
                <a:cxn ang="0">
                  <a:pos x="307" y="76"/>
                </a:cxn>
                <a:cxn ang="0">
                  <a:pos x="318" y="115"/>
                </a:cxn>
                <a:cxn ang="0">
                  <a:pos x="340" y="115"/>
                </a:cxn>
                <a:cxn ang="0">
                  <a:pos x="340" y="90"/>
                </a:cxn>
                <a:cxn ang="0">
                  <a:pos x="362" y="76"/>
                </a:cxn>
                <a:cxn ang="0">
                  <a:pos x="371" y="36"/>
                </a:cxn>
                <a:cxn ang="0">
                  <a:pos x="407" y="21"/>
                </a:cxn>
                <a:cxn ang="0">
                  <a:pos x="450" y="36"/>
                </a:cxn>
                <a:cxn ang="0">
                  <a:pos x="462" y="47"/>
                </a:cxn>
                <a:cxn ang="0">
                  <a:pos x="484" y="36"/>
                </a:cxn>
                <a:cxn ang="0">
                  <a:pos x="462" y="60"/>
                </a:cxn>
                <a:cxn ang="0">
                  <a:pos x="450" y="101"/>
                </a:cxn>
                <a:cxn ang="0">
                  <a:pos x="462" y="127"/>
                </a:cxn>
                <a:cxn ang="0">
                  <a:pos x="506" y="151"/>
                </a:cxn>
                <a:cxn ang="0">
                  <a:pos x="527" y="166"/>
                </a:cxn>
                <a:cxn ang="0">
                  <a:pos x="561" y="127"/>
                </a:cxn>
                <a:cxn ang="0">
                  <a:pos x="582" y="0"/>
                </a:cxn>
                <a:cxn ang="0">
                  <a:pos x="603" y="90"/>
                </a:cxn>
                <a:cxn ang="0">
                  <a:pos x="625" y="101"/>
                </a:cxn>
                <a:cxn ang="0">
                  <a:pos x="638" y="166"/>
                </a:cxn>
                <a:cxn ang="0">
                  <a:pos x="646" y="216"/>
                </a:cxn>
                <a:cxn ang="0">
                  <a:pos x="680" y="282"/>
                </a:cxn>
                <a:cxn ang="0">
                  <a:pos x="693" y="307"/>
                </a:cxn>
                <a:cxn ang="0">
                  <a:pos x="714" y="372"/>
                </a:cxn>
                <a:cxn ang="0">
                  <a:pos x="680" y="503"/>
                </a:cxn>
                <a:cxn ang="0">
                  <a:pos x="561" y="652"/>
                </a:cxn>
                <a:cxn ang="0">
                  <a:pos x="484" y="681"/>
                </a:cxn>
                <a:cxn ang="0">
                  <a:pos x="472" y="681"/>
                </a:cxn>
                <a:cxn ang="0">
                  <a:pos x="438" y="681"/>
                </a:cxn>
                <a:cxn ang="0">
                  <a:pos x="395" y="641"/>
                </a:cxn>
                <a:cxn ang="0">
                  <a:pos x="395" y="616"/>
                </a:cxn>
                <a:cxn ang="0">
                  <a:pos x="386" y="605"/>
                </a:cxn>
                <a:cxn ang="0">
                  <a:pos x="395" y="576"/>
                </a:cxn>
                <a:cxn ang="0">
                  <a:pos x="395" y="551"/>
                </a:cxn>
                <a:cxn ang="0">
                  <a:pos x="340" y="590"/>
                </a:cxn>
                <a:cxn ang="0">
                  <a:pos x="294" y="515"/>
                </a:cxn>
                <a:cxn ang="0">
                  <a:pos x="153" y="540"/>
                </a:cxn>
                <a:cxn ang="0">
                  <a:pos x="86" y="565"/>
                </a:cxn>
                <a:cxn ang="0">
                  <a:pos x="9" y="590"/>
                </a:cxn>
              </a:cxnLst>
              <a:rect l="0" t="0" r="r" b="b"/>
              <a:pathLst>
                <a:path w="714" h="696">
                  <a:moveTo>
                    <a:pt x="0" y="576"/>
                  </a:moveTo>
                  <a:lnTo>
                    <a:pt x="0" y="551"/>
                  </a:lnTo>
                  <a:lnTo>
                    <a:pt x="9" y="551"/>
                  </a:lnTo>
                  <a:lnTo>
                    <a:pt x="21" y="515"/>
                  </a:lnTo>
                  <a:lnTo>
                    <a:pt x="21" y="449"/>
                  </a:lnTo>
                  <a:lnTo>
                    <a:pt x="9" y="384"/>
                  </a:lnTo>
                  <a:lnTo>
                    <a:pt x="9" y="359"/>
                  </a:lnTo>
                  <a:lnTo>
                    <a:pt x="21" y="384"/>
                  </a:lnTo>
                  <a:lnTo>
                    <a:pt x="21" y="319"/>
                  </a:lnTo>
                  <a:lnTo>
                    <a:pt x="31" y="307"/>
                  </a:lnTo>
                  <a:lnTo>
                    <a:pt x="31" y="293"/>
                  </a:lnTo>
                  <a:lnTo>
                    <a:pt x="46" y="268"/>
                  </a:lnTo>
                  <a:lnTo>
                    <a:pt x="46" y="282"/>
                  </a:lnTo>
                  <a:lnTo>
                    <a:pt x="76" y="239"/>
                  </a:lnTo>
                  <a:lnTo>
                    <a:pt x="162" y="216"/>
                  </a:lnTo>
                  <a:lnTo>
                    <a:pt x="199" y="177"/>
                  </a:lnTo>
                  <a:lnTo>
                    <a:pt x="199" y="166"/>
                  </a:lnTo>
                  <a:lnTo>
                    <a:pt x="217" y="137"/>
                  </a:lnTo>
                  <a:lnTo>
                    <a:pt x="217" y="166"/>
                  </a:lnTo>
                  <a:lnTo>
                    <a:pt x="230" y="151"/>
                  </a:lnTo>
                  <a:lnTo>
                    <a:pt x="230" y="127"/>
                  </a:lnTo>
                  <a:lnTo>
                    <a:pt x="239" y="137"/>
                  </a:lnTo>
                  <a:lnTo>
                    <a:pt x="263" y="101"/>
                  </a:lnTo>
                  <a:lnTo>
                    <a:pt x="276" y="101"/>
                  </a:lnTo>
                  <a:lnTo>
                    <a:pt x="294" y="76"/>
                  </a:lnTo>
                  <a:lnTo>
                    <a:pt x="307" y="76"/>
                  </a:lnTo>
                  <a:lnTo>
                    <a:pt x="307" y="90"/>
                  </a:lnTo>
                  <a:lnTo>
                    <a:pt x="318" y="115"/>
                  </a:lnTo>
                  <a:lnTo>
                    <a:pt x="331" y="101"/>
                  </a:lnTo>
                  <a:lnTo>
                    <a:pt x="340" y="115"/>
                  </a:lnTo>
                  <a:lnTo>
                    <a:pt x="352" y="101"/>
                  </a:lnTo>
                  <a:lnTo>
                    <a:pt x="340" y="90"/>
                  </a:lnTo>
                  <a:lnTo>
                    <a:pt x="352" y="76"/>
                  </a:lnTo>
                  <a:lnTo>
                    <a:pt x="362" y="76"/>
                  </a:lnTo>
                  <a:lnTo>
                    <a:pt x="362" y="47"/>
                  </a:lnTo>
                  <a:lnTo>
                    <a:pt x="371" y="36"/>
                  </a:lnTo>
                  <a:lnTo>
                    <a:pt x="395" y="36"/>
                  </a:lnTo>
                  <a:lnTo>
                    <a:pt x="407" y="21"/>
                  </a:lnTo>
                  <a:lnTo>
                    <a:pt x="407" y="10"/>
                  </a:lnTo>
                  <a:lnTo>
                    <a:pt x="450" y="36"/>
                  </a:lnTo>
                  <a:lnTo>
                    <a:pt x="462" y="36"/>
                  </a:lnTo>
                  <a:lnTo>
                    <a:pt x="462" y="47"/>
                  </a:lnTo>
                  <a:lnTo>
                    <a:pt x="472" y="36"/>
                  </a:lnTo>
                  <a:lnTo>
                    <a:pt x="484" y="36"/>
                  </a:lnTo>
                  <a:lnTo>
                    <a:pt x="472" y="60"/>
                  </a:lnTo>
                  <a:lnTo>
                    <a:pt x="462" y="60"/>
                  </a:lnTo>
                  <a:lnTo>
                    <a:pt x="462" y="90"/>
                  </a:lnTo>
                  <a:lnTo>
                    <a:pt x="450" y="101"/>
                  </a:lnTo>
                  <a:lnTo>
                    <a:pt x="462" y="115"/>
                  </a:lnTo>
                  <a:lnTo>
                    <a:pt x="462" y="127"/>
                  </a:lnTo>
                  <a:lnTo>
                    <a:pt x="484" y="127"/>
                  </a:lnTo>
                  <a:lnTo>
                    <a:pt x="506" y="151"/>
                  </a:lnTo>
                  <a:lnTo>
                    <a:pt x="517" y="177"/>
                  </a:lnTo>
                  <a:lnTo>
                    <a:pt x="527" y="166"/>
                  </a:lnTo>
                  <a:lnTo>
                    <a:pt x="539" y="166"/>
                  </a:lnTo>
                  <a:lnTo>
                    <a:pt x="561" y="127"/>
                  </a:lnTo>
                  <a:lnTo>
                    <a:pt x="582" y="10"/>
                  </a:lnTo>
                  <a:lnTo>
                    <a:pt x="582" y="0"/>
                  </a:lnTo>
                  <a:lnTo>
                    <a:pt x="594" y="10"/>
                  </a:lnTo>
                  <a:lnTo>
                    <a:pt x="603" y="90"/>
                  </a:lnTo>
                  <a:lnTo>
                    <a:pt x="616" y="90"/>
                  </a:lnTo>
                  <a:lnTo>
                    <a:pt x="625" y="101"/>
                  </a:lnTo>
                  <a:lnTo>
                    <a:pt x="625" y="137"/>
                  </a:lnTo>
                  <a:lnTo>
                    <a:pt x="638" y="166"/>
                  </a:lnTo>
                  <a:lnTo>
                    <a:pt x="638" y="203"/>
                  </a:lnTo>
                  <a:lnTo>
                    <a:pt x="646" y="216"/>
                  </a:lnTo>
                  <a:lnTo>
                    <a:pt x="671" y="228"/>
                  </a:lnTo>
                  <a:lnTo>
                    <a:pt x="680" y="282"/>
                  </a:lnTo>
                  <a:lnTo>
                    <a:pt x="693" y="293"/>
                  </a:lnTo>
                  <a:lnTo>
                    <a:pt x="693" y="307"/>
                  </a:lnTo>
                  <a:lnTo>
                    <a:pt x="702" y="319"/>
                  </a:lnTo>
                  <a:lnTo>
                    <a:pt x="714" y="372"/>
                  </a:lnTo>
                  <a:lnTo>
                    <a:pt x="714" y="438"/>
                  </a:lnTo>
                  <a:lnTo>
                    <a:pt x="680" y="503"/>
                  </a:lnTo>
                  <a:lnTo>
                    <a:pt x="594" y="616"/>
                  </a:lnTo>
                  <a:lnTo>
                    <a:pt x="561" y="652"/>
                  </a:lnTo>
                  <a:lnTo>
                    <a:pt x="484" y="696"/>
                  </a:lnTo>
                  <a:lnTo>
                    <a:pt x="484" y="681"/>
                  </a:lnTo>
                  <a:lnTo>
                    <a:pt x="484" y="671"/>
                  </a:lnTo>
                  <a:lnTo>
                    <a:pt x="472" y="681"/>
                  </a:lnTo>
                  <a:lnTo>
                    <a:pt x="472" y="652"/>
                  </a:lnTo>
                  <a:lnTo>
                    <a:pt x="438" y="681"/>
                  </a:lnTo>
                  <a:lnTo>
                    <a:pt x="407" y="681"/>
                  </a:lnTo>
                  <a:lnTo>
                    <a:pt x="395" y="641"/>
                  </a:lnTo>
                  <a:lnTo>
                    <a:pt x="407" y="630"/>
                  </a:lnTo>
                  <a:lnTo>
                    <a:pt x="395" y="616"/>
                  </a:lnTo>
                  <a:lnTo>
                    <a:pt x="395" y="605"/>
                  </a:lnTo>
                  <a:lnTo>
                    <a:pt x="386" y="605"/>
                  </a:lnTo>
                  <a:lnTo>
                    <a:pt x="395" y="590"/>
                  </a:lnTo>
                  <a:lnTo>
                    <a:pt x="395" y="576"/>
                  </a:lnTo>
                  <a:lnTo>
                    <a:pt x="362" y="605"/>
                  </a:lnTo>
                  <a:lnTo>
                    <a:pt x="395" y="551"/>
                  </a:lnTo>
                  <a:lnTo>
                    <a:pt x="395" y="540"/>
                  </a:lnTo>
                  <a:lnTo>
                    <a:pt x="340" y="590"/>
                  </a:lnTo>
                  <a:lnTo>
                    <a:pt x="340" y="540"/>
                  </a:lnTo>
                  <a:lnTo>
                    <a:pt x="294" y="515"/>
                  </a:lnTo>
                  <a:lnTo>
                    <a:pt x="199" y="529"/>
                  </a:lnTo>
                  <a:lnTo>
                    <a:pt x="153" y="540"/>
                  </a:lnTo>
                  <a:lnTo>
                    <a:pt x="141" y="565"/>
                  </a:lnTo>
                  <a:lnTo>
                    <a:pt x="86" y="565"/>
                  </a:lnTo>
                  <a:lnTo>
                    <a:pt x="46" y="590"/>
                  </a:lnTo>
                  <a:lnTo>
                    <a:pt x="9" y="590"/>
                  </a:lnTo>
                  <a:lnTo>
                    <a:pt x="0" y="576"/>
                  </a:lnTo>
                  <a:close/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514350">
                <a:defRPr/>
              </a:pPr>
              <a:endParaRPr lang="en-US" sz="1013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D4A1F97A-251E-4307-8183-89034CE1364F}"/>
                </a:ext>
              </a:extLst>
            </p:cNvPr>
            <p:cNvGrpSpPr/>
            <p:nvPr/>
          </p:nvGrpSpPr>
          <p:grpSpPr>
            <a:xfrm>
              <a:off x="769533" y="1902738"/>
              <a:ext cx="2023280" cy="1781298"/>
              <a:chOff x="1088598" y="1745064"/>
              <a:chExt cx="2247523" cy="1978721"/>
            </a:xfrm>
            <a:grpFill/>
          </p:grpSpPr>
          <p:sp>
            <p:nvSpPr>
              <p:cNvPr id="163" name="Freeform 37">
                <a:extLst>
                  <a:ext uri="{FF2B5EF4-FFF2-40B4-BE49-F238E27FC236}">
                    <a16:creationId xmlns:a16="http://schemas.microsoft.com/office/drawing/2014/main" id="{88A2FDEE-9922-4D95-9E5A-E676EFDC69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6890" y="2779658"/>
                <a:ext cx="104903" cy="39338"/>
              </a:xfrm>
              <a:custGeom>
                <a:avLst/>
                <a:gdLst/>
                <a:ahLst/>
                <a:cxnLst>
                  <a:cxn ang="0">
                    <a:pos x="15" y="30"/>
                  </a:cxn>
                  <a:cxn ang="0">
                    <a:pos x="0" y="30"/>
                  </a:cxn>
                  <a:cxn ang="0">
                    <a:pos x="15" y="17"/>
                  </a:cxn>
                  <a:cxn ang="0">
                    <a:pos x="55" y="17"/>
                  </a:cxn>
                  <a:cxn ang="0">
                    <a:pos x="80" y="0"/>
                  </a:cxn>
                  <a:cxn ang="0">
                    <a:pos x="67" y="30"/>
                  </a:cxn>
                  <a:cxn ang="0">
                    <a:pos x="15" y="30"/>
                  </a:cxn>
                </a:cxnLst>
                <a:rect l="0" t="0" r="r" b="b"/>
                <a:pathLst>
                  <a:path w="80" h="30">
                    <a:moveTo>
                      <a:pt x="15" y="30"/>
                    </a:moveTo>
                    <a:lnTo>
                      <a:pt x="0" y="30"/>
                    </a:lnTo>
                    <a:lnTo>
                      <a:pt x="15" y="17"/>
                    </a:lnTo>
                    <a:lnTo>
                      <a:pt x="55" y="17"/>
                    </a:lnTo>
                    <a:lnTo>
                      <a:pt x="80" y="0"/>
                    </a:lnTo>
                    <a:lnTo>
                      <a:pt x="67" y="30"/>
                    </a:lnTo>
                    <a:lnTo>
                      <a:pt x="15" y="3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38">
                <a:extLst>
                  <a:ext uri="{FF2B5EF4-FFF2-40B4-BE49-F238E27FC236}">
                    <a16:creationId xmlns:a16="http://schemas.microsoft.com/office/drawing/2014/main" id="{C0C509ED-65AB-49D8-9752-D1129DA420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6890" y="2779658"/>
                <a:ext cx="104903" cy="39338"/>
              </a:xfrm>
              <a:custGeom>
                <a:avLst/>
                <a:gdLst/>
                <a:ahLst/>
                <a:cxnLst>
                  <a:cxn ang="0">
                    <a:pos x="15" y="30"/>
                  </a:cxn>
                  <a:cxn ang="0">
                    <a:pos x="0" y="30"/>
                  </a:cxn>
                  <a:cxn ang="0">
                    <a:pos x="15" y="17"/>
                  </a:cxn>
                  <a:cxn ang="0">
                    <a:pos x="55" y="17"/>
                  </a:cxn>
                  <a:cxn ang="0">
                    <a:pos x="80" y="0"/>
                  </a:cxn>
                  <a:cxn ang="0">
                    <a:pos x="67" y="30"/>
                  </a:cxn>
                  <a:cxn ang="0">
                    <a:pos x="15" y="30"/>
                  </a:cxn>
                </a:cxnLst>
                <a:rect l="0" t="0" r="r" b="b"/>
                <a:pathLst>
                  <a:path w="80" h="30">
                    <a:moveTo>
                      <a:pt x="15" y="30"/>
                    </a:moveTo>
                    <a:lnTo>
                      <a:pt x="0" y="30"/>
                    </a:lnTo>
                    <a:lnTo>
                      <a:pt x="15" y="17"/>
                    </a:lnTo>
                    <a:lnTo>
                      <a:pt x="55" y="17"/>
                    </a:lnTo>
                    <a:lnTo>
                      <a:pt x="80" y="0"/>
                    </a:lnTo>
                    <a:lnTo>
                      <a:pt x="67" y="30"/>
                    </a:lnTo>
                    <a:lnTo>
                      <a:pt x="15" y="3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39">
                <a:extLst>
                  <a:ext uri="{FF2B5EF4-FFF2-40B4-BE49-F238E27FC236}">
                    <a16:creationId xmlns:a16="http://schemas.microsoft.com/office/drawing/2014/main" id="{146E6444-77CE-43AA-AE6F-8363188141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2969" y="2826863"/>
                <a:ext cx="116704" cy="40650"/>
              </a:xfrm>
              <a:custGeom>
                <a:avLst/>
                <a:gdLst/>
                <a:ahLst/>
                <a:cxnLst>
                  <a:cxn ang="0">
                    <a:pos x="0" y="31"/>
                  </a:cxn>
                  <a:cxn ang="0">
                    <a:pos x="34" y="0"/>
                  </a:cxn>
                  <a:cxn ang="0">
                    <a:pos x="89" y="0"/>
                  </a:cxn>
                  <a:cxn ang="0">
                    <a:pos x="21" y="31"/>
                  </a:cxn>
                  <a:cxn ang="0">
                    <a:pos x="0" y="31"/>
                  </a:cxn>
                </a:cxnLst>
                <a:rect l="0" t="0" r="r" b="b"/>
                <a:pathLst>
                  <a:path w="89" h="31">
                    <a:moveTo>
                      <a:pt x="0" y="31"/>
                    </a:moveTo>
                    <a:lnTo>
                      <a:pt x="34" y="0"/>
                    </a:lnTo>
                    <a:lnTo>
                      <a:pt x="89" y="0"/>
                    </a:lnTo>
                    <a:lnTo>
                      <a:pt x="21" y="31"/>
                    </a:lnTo>
                    <a:lnTo>
                      <a:pt x="0" y="3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40">
                <a:extLst>
                  <a:ext uri="{FF2B5EF4-FFF2-40B4-BE49-F238E27FC236}">
                    <a16:creationId xmlns:a16="http://schemas.microsoft.com/office/drawing/2014/main" id="{DA7ACE49-170A-40D2-8D5F-CD19E44115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2969" y="2826863"/>
                <a:ext cx="116704" cy="40650"/>
              </a:xfrm>
              <a:custGeom>
                <a:avLst/>
                <a:gdLst/>
                <a:ahLst/>
                <a:cxnLst>
                  <a:cxn ang="0">
                    <a:pos x="0" y="31"/>
                  </a:cxn>
                  <a:cxn ang="0">
                    <a:pos x="34" y="0"/>
                  </a:cxn>
                  <a:cxn ang="0">
                    <a:pos x="89" y="0"/>
                  </a:cxn>
                  <a:cxn ang="0">
                    <a:pos x="21" y="31"/>
                  </a:cxn>
                  <a:cxn ang="0">
                    <a:pos x="0" y="31"/>
                  </a:cxn>
                </a:cxnLst>
                <a:rect l="0" t="0" r="r" b="b"/>
                <a:pathLst>
                  <a:path w="89" h="31">
                    <a:moveTo>
                      <a:pt x="0" y="31"/>
                    </a:moveTo>
                    <a:lnTo>
                      <a:pt x="34" y="0"/>
                    </a:lnTo>
                    <a:lnTo>
                      <a:pt x="89" y="0"/>
                    </a:lnTo>
                    <a:lnTo>
                      <a:pt x="21" y="31"/>
                    </a:lnTo>
                    <a:lnTo>
                      <a:pt x="0" y="31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41">
                <a:extLst>
                  <a:ext uri="{FF2B5EF4-FFF2-40B4-BE49-F238E27FC236}">
                    <a16:creationId xmlns:a16="http://schemas.microsoft.com/office/drawing/2014/main" id="{4D20E617-2A65-4E35-849E-28B0052E8D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6754" y="2714094"/>
                <a:ext cx="222918" cy="153419"/>
              </a:xfrm>
              <a:custGeom>
                <a:avLst/>
                <a:gdLst/>
                <a:ahLst/>
                <a:cxnLst>
                  <a:cxn ang="0">
                    <a:pos x="102" y="0"/>
                  </a:cxn>
                  <a:cxn ang="0">
                    <a:pos x="160" y="11"/>
                  </a:cxn>
                  <a:cxn ang="0">
                    <a:pos x="170" y="40"/>
                  </a:cxn>
                  <a:cxn ang="0">
                    <a:pos x="160" y="50"/>
                  </a:cxn>
                  <a:cxn ang="0">
                    <a:pos x="135" y="21"/>
                  </a:cxn>
                  <a:cxn ang="0">
                    <a:pos x="114" y="76"/>
                  </a:cxn>
                  <a:cxn ang="0">
                    <a:pos x="102" y="76"/>
                  </a:cxn>
                  <a:cxn ang="0">
                    <a:pos x="102" y="65"/>
                  </a:cxn>
                  <a:cxn ang="0">
                    <a:pos x="92" y="65"/>
                  </a:cxn>
                  <a:cxn ang="0">
                    <a:pos x="102" y="50"/>
                  </a:cxn>
                  <a:cxn ang="0">
                    <a:pos x="102" y="21"/>
                  </a:cxn>
                  <a:cxn ang="0">
                    <a:pos x="92" y="21"/>
                  </a:cxn>
                  <a:cxn ang="0">
                    <a:pos x="58" y="40"/>
                  </a:cxn>
                  <a:cxn ang="0">
                    <a:pos x="46" y="65"/>
                  </a:cxn>
                  <a:cxn ang="0">
                    <a:pos x="25" y="101"/>
                  </a:cxn>
                  <a:cxn ang="0">
                    <a:pos x="12" y="117"/>
                  </a:cxn>
                  <a:cxn ang="0">
                    <a:pos x="0" y="117"/>
                  </a:cxn>
                  <a:cxn ang="0">
                    <a:pos x="0" y="101"/>
                  </a:cxn>
                  <a:cxn ang="0">
                    <a:pos x="12" y="76"/>
                  </a:cxn>
                  <a:cxn ang="0">
                    <a:pos x="46" y="40"/>
                  </a:cxn>
                  <a:cxn ang="0">
                    <a:pos x="25" y="50"/>
                  </a:cxn>
                  <a:cxn ang="0">
                    <a:pos x="58" y="11"/>
                  </a:cxn>
                  <a:cxn ang="0">
                    <a:pos x="102" y="11"/>
                  </a:cxn>
                  <a:cxn ang="0">
                    <a:pos x="102" y="0"/>
                  </a:cxn>
                </a:cxnLst>
                <a:rect l="0" t="0" r="r" b="b"/>
                <a:pathLst>
                  <a:path w="170" h="117">
                    <a:moveTo>
                      <a:pt x="102" y="0"/>
                    </a:moveTo>
                    <a:lnTo>
                      <a:pt x="160" y="11"/>
                    </a:lnTo>
                    <a:lnTo>
                      <a:pt x="170" y="40"/>
                    </a:lnTo>
                    <a:lnTo>
                      <a:pt x="160" y="50"/>
                    </a:lnTo>
                    <a:lnTo>
                      <a:pt x="135" y="21"/>
                    </a:lnTo>
                    <a:lnTo>
                      <a:pt x="114" y="76"/>
                    </a:lnTo>
                    <a:lnTo>
                      <a:pt x="102" y="76"/>
                    </a:lnTo>
                    <a:lnTo>
                      <a:pt x="102" y="65"/>
                    </a:lnTo>
                    <a:lnTo>
                      <a:pt x="92" y="65"/>
                    </a:lnTo>
                    <a:lnTo>
                      <a:pt x="102" y="50"/>
                    </a:lnTo>
                    <a:lnTo>
                      <a:pt x="102" y="21"/>
                    </a:lnTo>
                    <a:lnTo>
                      <a:pt x="92" y="21"/>
                    </a:lnTo>
                    <a:lnTo>
                      <a:pt x="58" y="40"/>
                    </a:lnTo>
                    <a:lnTo>
                      <a:pt x="46" y="65"/>
                    </a:lnTo>
                    <a:lnTo>
                      <a:pt x="25" y="101"/>
                    </a:lnTo>
                    <a:lnTo>
                      <a:pt x="12" y="117"/>
                    </a:lnTo>
                    <a:lnTo>
                      <a:pt x="0" y="117"/>
                    </a:lnTo>
                    <a:lnTo>
                      <a:pt x="0" y="101"/>
                    </a:lnTo>
                    <a:lnTo>
                      <a:pt x="12" y="76"/>
                    </a:lnTo>
                    <a:lnTo>
                      <a:pt x="46" y="40"/>
                    </a:lnTo>
                    <a:lnTo>
                      <a:pt x="25" y="50"/>
                    </a:lnTo>
                    <a:lnTo>
                      <a:pt x="58" y="11"/>
                    </a:lnTo>
                    <a:lnTo>
                      <a:pt x="102" y="11"/>
                    </a:lnTo>
                    <a:lnTo>
                      <a:pt x="102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42">
                <a:extLst>
                  <a:ext uri="{FF2B5EF4-FFF2-40B4-BE49-F238E27FC236}">
                    <a16:creationId xmlns:a16="http://schemas.microsoft.com/office/drawing/2014/main" id="{8C03B793-4ABF-4243-A243-7C526F2A68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6754" y="2714094"/>
                <a:ext cx="222918" cy="153419"/>
              </a:xfrm>
              <a:custGeom>
                <a:avLst/>
                <a:gdLst/>
                <a:ahLst/>
                <a:cxnLst>
                  <a:cxn ang="0">
                    <a:pos x="102" y="0"/>
                  </a:cxn>
                  <a:cxn ang="0">
                    <a:pos x="160" y="11"/>
                  </a:cxn>
                  <a:cxn ang="0">
                    <a:pos x="170" y="40"/>
                  </a:cxn>
                  <a:cxn ang="0">
                    <a:pos x="160" y="50"/>
                  </a:cxn>
                  <a:cxn ang="0">
                    <a:pos x="135" y="21"/>
                  </a:cxn>
                  <a:cxn ang="0">
                    <a:pos x="114" y="76"/>
                  </a:cxn>
                  <a:cxn ang="0">
                    <a:pos x="102" y="76"/>
                  </a:cxn>
                  <a:cxn ang="0">
                    <a:pos x="102" y="65"/>
                  </a:cxn>
                  <a:cxn ang="0">
                    <a:pos x="92" y="65"/>
                  </a:cxn>
                  <a:cxn ang="0">
                    <a:pos x="102" y="50"/>
                  </a:cxn>
                  <a:cxn ang="0">
                    <a:pos x="102" y="21"/>
                  </a:cxn>
                  <a:cxn ang="0">
                    <a:pos x="92" y="21"/>
                  </a:cxn>
                  <a:cxn ang="0">
                    <a:pos x="58" y="40"/>
                  </a:cxn>
                  <a:cxn ang="0">
                    <a:pos x="46" y="65"/>
                  </a:cxn>
                  <a:cxn ang="0">
                    <a:pos x="25" y="101"/>
                  </a:cxn>
                  <a:cxn ang="0">
                    <a:pos x="12" y="117"/>
                  </a:cxn>
                  <a:cxn ang="0">
                    <a:pos x="0" y="117"/>
                  </a:cxn>
                  <a:cxn ang="0">
                    <a:pos x="0" y="101"/>
                  </a:cxn>
                  <a:cxn ang="0">
                    <a:pos x="12" y="76"/>
                  </a:cxn>
                  <a:cxn ang="0">
                    <a:pos x="46" y="40"/>
                  </a:cxn>
                  <a:cxn ang="0">
                    <a:pos x="25" y="50"/>
                  </a:cxn>
                  <a:cxn ang="0">
                    <a:pos x="58" y="11"/>
                  </a:cxn>
                  <a:cxn ang="0">
                    <a:pos x="102" y="11"/>
                  </a:cxn>
                  <a:cxn ang="0">
                    <a:pos x="102" y="0"/>
                  </a:cxn>
                </a:cxnLst>
                <a:rect l="0" t="0" r="r" b="b"/>
                <a:pathLst>
                  <a:path w="170" h="117">
                    <a:moveTo>
                      <a:pt x="102" y="0"/>
                    </a:moveTo>
                    <a:lnTo>
                      <a:pt x="160" y="11"/>
                    </a:lnTo>
                    <a:lnTo>
                      <a:pt x="170" y="40"/>
                    </a:lnTo>
                    <a:lnTo>
                      <a:pt x="160" y="50"/>
                    </a:lnTo>
                    <a:lnTo>
                      <a:pt x="135" y="21"/>
                    </a:lnTo>
                    <a:lnTo>
                      <a:pt x="114" y="76"/>
                    </a:lnTo>
                    <a:lnTo>
                      <a:pt x="102" y="76"/>
                    </a:lnTo>
                    <a:lnTo>
                      <a:pt x="102" y="65"/>
                    </a:lnTo>
                    <a:lnTo>
                      <a:pt x="92" y="65"/>
                    </a:lnTo>
                    <a:lnTo>
                      <a:pt x="102" y="50"/>
                    </a:lnTo>
                    <a:lnTo>
                      <a:pt x="102" y="21"/>
                    </a:lnTo>
                    <a:lnTo>
                      <a:pt x="92" y="21"/>
                    </a:lnTo>
                    <a:lnTo>
                      <a:pt x="58" y="40"/>
                    </a:lnTo>
                    <a:lnTo>
                      <a:pt x="46" y="65"/>
                    </a:lnTo>
                    <a:lnTo>
                      <a:pt x="25" y="101"/>
                    </a:lnTo>
                    <a:lnTo>
                      <a:pt x="12" y="117"/>
                    </a:lnTo>
                    <a:lnTo>
                      <a:pt x="0" y="117"/>
                    </a:lnTo>
                    <a:lnTo>
                      <a:pt x="0" y="101"/>
                    </a:lnTo>
                    <a:lnTo>
                      <a:pt x="12" y="76"/>
                    </a:lnTo>
                    <a:lnTo>
                      <a:pt x="46" y="40"/>
                    </a:lnTo>
                    <a:lnTo>
                      <a:pt x="25" y="50"/>
                    </a:lnTo>
                    <a:lnTo>
                      <a:pt x="58" y="11"/>
                    </a:lnTo>
                    <a:lnTo>
                      <a:pt x="102" y="11"/>
                    </a:lnTo>
                    <a:lnTo>
                      <a:pt x="102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43">
                <a:extLst>
                  <a:ext uri="{FF2B5EF4-FFF2-40B4-BE49-F238E27FC236}">
                    <a16:creationId xmlns:a16="http://schemas.microsoft.com/office/drawing/2014/main" id="{7794CE8C-972C-4D8C-8A59-28940438B5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4463" y="2622304"/>
                <a:ext cx="171778" cy="90478"/>
              </a:xfrm>
              <a:custGeom>
                <a:avLst/>
                <a:gdLst/>
                <a:ahLst/>
                <a:cxnLst>
                  <a:cxn ang="0">
                    <a:pos x="118" y="69"/>
                  </a:cxn>
                  <a:cxn ang="0">
                    <a:pos x="109" y="69"/>
                  </a:cxn>
                  <a:cxn ang="0">
                    <a:pos x="118" y="69"/>
                  </a:cxn>
                  <a:cxn ang="0">
                    <a:pos x="75" y="69"/>
                  </a:cxn>
                  <a:cxn ang="0">
                    <a:pos x="75" y="54"/>
                  </a:cxn>
                  <a:cxn ang="0">
                    <a:pos x="54" y="69"/>
                  </a:cxn>
                  <a:cxn ang="0">
                    <a:pos x="75" y="43"/>
                  </a:cxn>
                  <a:cxn ang="0">
                    <a:pos x="17" y="69"/>
                  </a:cxn>
                  <a:cxn ang="0">
                    <a:pos x="17" y="54"/>
                  </a:cxn>
                  <a:cxn ang="0">
                    <a:pos x="0" y="69"/>
                  </a:cxn>
                  <a:cxn ang="0">
                    <a:pos x="42" y="28"/>
                  </a:cxn>
                  <a:cxn ang="0">
                    <a:pos x="54" y="28"/>
                  </a:cxn>
                  <a:cxn ang="0">
                    <a:pos x="42" y="28"/>
                  </a:cxn>
                  <a:cxn ang="0">
                    <a:pos x="84" y="0"/>
                  </a:cxn>
                  <a:cxn ang="0">
                    <a:pos x="109" y="18"/>
                  </a:cxn>
                  <a:cxn ang="0">
                    <a:pos x="109" y="28"/>
                  </a:cxn>
                  <a:cxn ang="0">
                    <a:pos x="131" y="28"/>
                  </a:cxn>
                  <a:cxn ang="0">
                    <a:pos x="118" y="69"/>
                  </a:cxn>
                </a:cxnLst>
                <a:rect l="0" t="0" r="r" b="b"/>
                <a:pathLst>
                  <a:path w="131" h="69">
                    <a:moveTo>
                      <a:pt x="118" y="69"/>
                    </a:moveTo>
                    <a:lnTo>
                      <a:pt x="109" y="69"/>
                    </a:lnTo>
                    <a:lnTo>
                      <a:pt x="118" y="69"/>
                    </a:lnTo>
                    <a:lnTo>
                      <a:pt x="75" y="69"/>
                    </a:lnTo>
                    <a:lnTo>
                      <a:pt x="75" y="54"/>
                    </a:lnTo>
                    <a:lnTo>
                      <a:pt x="54" y="69"/>
                    </a:lnTo>
                    <a:lnTo>
                      <a:pt x="75" y="43"/>
                    </a:lnTo>
                    <a:lnTo>
                      <a:pt x="17" y="69"/>
                    </a:lnTo>
                    <a:lnTo>
                      <a:pt x="17" y="54"/>
                    </a:lnTo>
                    <a:lnTo>
                      <a:pt x="0" y="69"/>
                    </a:lnTo>
                    <a:lnTo>
                      <a:pt x="42" y="28"/>
                    </a:lnTo>
                    <a:lnTo>
                      <a:pt x="54" y="28"/>
                    </a:lnTo>
                    <a:lnTo>
                      <a:pt x="42" y="28"/>
                    </a:lnTo>
                    <a:lnTo>
                      <a:pt x="84" y="0"/>
                    </a:lnTo>
                    <a:lnTo>
                      <a:pt x="109" y="18"/>
                    </a:lnTo>
                    <a:lnTo>
                      <a:pt x="109" y="28"/>
                    </a:lnTo>
                    <a:lnTo>
                      <a:pt x="131" y="28"/>
                    </a:lnTo>
                    <a:lnTo>
                      <a:pt x="118" y="6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44">
                <a:extLst>
                  <a:ext uri="{FF2B5EF4-FFF2-40B4-BE49-F238E27FC236}">
                    <a16:creationId xmlns:a16="http://schemas.microsoft.com/office/drawing/2014/main" id="{42E50955-FEE1-4704-BFE4-2CEF00FE16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4463" y="2622304"/>
                <a:ext cx="171778" cy="90478"/>
              </a:xfrm>
              <a:custGeom>
                <a:avLst/>
                <a:gdLst/>
                <a:ahLst/>
                <a:cxnLst>
                  <a:cxn ang="0">
                    <a:pos x="118" y="69"/>
                  </a:cxn>
                  <a:cxn ang="0">
                    <a:pos x="109" y="69"/>
                  </a:cxn>
                  <a:cxn ang="0">
                    <a:pos x="118" y="69"/>
                  </a:cxn>
                  <a:cxn ang="0">
                    <a:pos x="75" y="69"/>
                  </a:cxn>
                  <a:cxn ang="0">
                    <a:pos x="75" y="54"/>
                  </a:cxn>
                  <a:cxn ang="0">
                    <a:pos x="54" y="69"/>
                  </a:cxn>
                  <a:cxn ang="0">
                    <a:pos x="75" y="43"/>
                  </a:cxn>
                  <a:cxn ang="0">
                    <a:pos x="17" y="69"/>
                  </a:cxn>
                  <a:cxn ang="0">
                    <a:pos x="17" y="54"/>
                  </a:cxn>
                  <a:cxn ang="0">
                    <a:pos x="0" y="69"/>
                  </a:cxn>
                  <a:cxn ang="0">
                    <a:pos x="42" y="28"/>
                  </a:cxn>
                  <a:cxn ang="0">
                    <a:pos x="54" y="28"/>
                  </a:cxn>
                  <a:cxn ang="0">
                    <a:pos x="42" y="28"/>
                  </a:cxn>
                  <a:cxn ang="0">
                    <a:pos x="84" y="0"/>
                  </a:cxn>
                  <a:cxn ang="0">
                    <a:pos x="109" y="18"/>
                  </a:cxn>
                  <a:cxn ang="0">
                    <a:pos x="109" y="28"/>
                  </a:cxn>
                  <a:cxn ang="0">
                    <a:pos x="131" y="28"/>
                  </a:cxn>
                  <a:cxn ang="0">
                    <a:pos x="118" y="69"/>
                  </a:cxn>
                </a:cxnLst>
                <a:rect l="0" t="0" r="r" b="b"/>
                <a:pathLst>
                  <a:path w="131" h="69">
                    <a:moveTo>
                      <a:pt x="118" y="69"/>
                    </a:moveTo>
                    <a:lnTo>
                      <a:pt x="109" y="69"/>
                    </a:lnTo>
                    <a:lnTo>
                      <a:pt x="118" y="69"/>
                    </a:lnTo>
                    <a:lnTo>
                      <a:pt x="75" y="69"/>
                    </a:lnTo>
                    <a:lnTo>
                      <a:pt x="75" y="54"/>
                    </a:lnTo>
                    <a:lnTo>
                      <a:pt x="54" y="69"/>
                    </a:lnTo>
                    <a:lnTo>
                      <a:pt x="75" y="43"/>
                    </a:lnTo>
                    <a:lnTo>
                      <a:pt x="17" y="69"/>
                    </a:lnTo>
                    <a:lnTo>
                      <a:pt x="17" y="54"/>
                    </a:lnTo>
                    <a:lnTo>
                      <a:pt x="0" y="69"/>
                    </a:lnTo>
                    <a:lnTo>
                      <a:pt x="42" y="28"/>
                    </a:lnTo>
                    <a:lnTo>
                      <a:pt x="54" y="28"/>
                    </a:lnTo>
                    <a:lnTo>
                      <a:pt x="42" y="28"/>
                    </a:lnTo>
                    <a:lnTo>
                      <a:pt x="84" y="0"/>
                    </a:lnTo>
                    <a:lnTo>
                      <a:pt x="109" y="18"/>
                    </a:lnTo>
                    <a:lnTo>
                      <a:pt x="109" y="28"/>
                    </a:lnTo>
                    <a:lnTo>
                      <a:pt x="131" y="28"/>
                    </a:lnTo>
                    <a:lnTo>
                      <a:pt x="118" y="69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44">
                <a:extLst>
                  <a:ext uri="{FF2B5EF4-FFF2-40B4-BE49-F238E27FC236}">
                    <a16:creationId xmlns:a16="http://schemas.microsoft.com/office/drawing/2014/main" id="{96567BAE-B854-4C22-98D6-660A332780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37679" y="1915530"/>
                <a:ext cx="1542057" cy="949366"/>
              </a:xfrm>
              <a:custGeom>
                <a:avLst/>
                <a:gdLst/>
                <a:ahLst/>
                <a:cxnLst>
                  <a:cxn ang="0">
                    <a:pos x="934" y="594"/>
                  </a:cxn>
                  <a:cxn ang="0">
                    <a:pos x="857" y="648"/>
                  </a:cxn>
                  <a:cxn ang="0">
                    <a:pos x="756" y="673"/>
                  </a:cxn>
                  <a:cxn ang="0">
                    <a:pos x="716" y="684"/>
                  </a:cxn>
                  <a:cxn ang="0">
                    <a:pos x="636" y="724"/>
                  </a:cxn>
                  <a:cxn ang="0">
                    <a:pos x="691" y="630"/>
                  </a:cxn>
                  <a:cxn ang="0">
                    <a:pos x="716" y="618"/>
                  </a:cxn>
                  <a:cxn ang="0">
                    <a:pos x="649" y="568"/>
                  </a:cxn>
                  <a:cxn ang="0">
                    <a:pos x="581" y="568"/>
                  </a:cxn>
                  <a:cxn ang="0">
                    <a:pos x="517" y="539"/>
                  </a:cxn>
                  <a:cxn ang="0">
                    <a:pos x="42" y="517"/>
                  </a:cxn>
                  <a:cxn ang="0">
                    <a:pos x="21" y="464"/>
                  </a:cxn>
                  <a:cxn ang="0">
                    <a:pos x="64" y="390"/>
                  </a:cxn>
                  <a:cxn ang="0">
                    <a:pos x="64" y="297"/>
                  </a:cxn>
                  <a:cxn ang="0">
                    <a:pos x="21" y="282"/>
                  </a:cxn>
                  <a:cxn ang="0">
                    <a:pos x="254" y="105"/>
                  </a:cxn>
                  <a:cxn ang="0">
                    <a:pos x="360" y="79"/>
                  </a:cxn>
                  <a:cxn ang="0">
                    <a:pos x="395" y="90"/>
                  </a:cxn>
                  <a:cxn ang="0">
                    <a:pos x="471" y="79"/>
                  </a:cxn>
                  <a:cxn ang="0">
                    <a:pos x="539" y="116"/>
                  </a:cxn>
                  <a:cxn ang="0">
                    <a:pos x="581" y="116"/>
                  </a:cxn>
                  <a:cxn ang="0">
                    <a:pos x="603" y="116"/>
                  </a:cxn>
                  <a:cxn ang="0">
                    <a:pos x="691" y="126"/>
                  </a:cxn>
                  <a:cxn ang="0">
                    <a:pos x="735" y="105"/>
                  </a:cxn>
                  <a:cxn ang="0">
                    <a:pos x="790" y="105"/>
                  </a:cxn>
                  <a:cxn ang="0">
                    <a:pos x="768" y="126"/>
                  </a:cxn>
                  <a:cxn ang="0">
                    <a:pos x="802" y="79"/>
                  </a:cxn>
                  <a:cxn ang="0">
                    <a:pos x="878" y="14"/>
                  </a:cxn>
                  <a:cxn ang="0">
                    <a:pos x="900" y="25"/>
                  </a:cxn>
                  <a:cxn ang="0">
                    <a:pos x="857" y="40"/>
                  </a:cxn>
                  <a:cxn ang="0">
                    <a:pos x="857" y="90"/>
                  </a:cxn>
                  <a:cxn ang="0">
                    <a:pos x="887" y="105"/>
                  </a:cxn>
                  <a:cxn ang="0">
                    <a:pos x="925" y="116"/>
                  </a:cxn>
                  <a:cxn ang="0">
                    <a:pos x="989" y="90"/>
                  </a:cxn>
                  <a:cxn ang="0">
                    <a:pos x="955" y="145"/>
                  </a:cxn>
                  <a:cxn ang="0">
                    <a:pos x="878" y="155"/>
                  </a:cxn>
                  <a:cxn ang="0">
                    <a:pos x="790" y="206"/>
                  </a:cxn>
                  <a:cxn ang="0">
                    <a:pos x="725" y="246"/>
                  </a:cxn>
                  <a:cxn ang="0">
                    <a:pos x="649" y="325"/>
                  </a:cxn>
                  <a:cxn ang="0">
                    <a:pos x="679" y="362"/>
                  </a:cxn>
                  <a:cxn ang="0">
                    <a:pos x="756" y="452"/>
                  </a:cxn>
                  <a:cxn ang="0">
                    <a:pos x="823" y="416"/>
                  </a:cxn>
                  <a:cxn ang="0">
                    <a:pos x="887" y="325"/>
                  </a:cxn>
                  <a:cxn ang="0">
                    <a:pos x="934" y="246"/>
                  </a:cxn>
                  <a:cxn ang="0">
                    <a:pos x="1019" y="260"/>
                  </a:cxn>
                  <a:cxn ang="0">
                    <a:pos x="1031" y="311"/>
                  </a:cxn>
                  <a:cxn ang="0">
                    <a:pos x="1086" y="297"/>
                  </a:cxn>
                  <a:cxn ang="0">
                    <a:pos x="1108" y="373"/>
                  </a:cxn>
                  <a:cxn ang="0">
                    <a:pos x="1141" y="402"/>
                  </a:cxn>
                  <a:cxn ang="0">
                    <a:pos x="1141" y="426"/>
                  </a:cxn>
                  <a:cxn ang="0">
                    <a:pos x="1176" y="438"/>
                  </a:cxn>
                  <a:cxn ang="0">
                    <a:pos x="1086" y="517"/>
                  </a:cxn>
                  <a:cxn ang="0">
                    <a:pos x="964" y="539"/>
                  </a:cxn>
                  <a:cxn ang="0">
                    <a:pos x="878" y="594"/>
                  </a:cxn>
                  <a:cxn ang="0">
                    <a:pos x="1010" y="557"/>
                  </a:cxn>
                  <a:cxn ang="0">
                    <a:pos x="989" y="582"/>
                  </a:cxn>
                  <a:cxn ang="0">
                    <a:pos x="1031" y="618"/>
                  </a:cxn>
                  <a:cxn ang="0">
                    <a:pos x="1056" y="618"/>
                  </a:cxn>
                  <a:cxn ang="0">
                    <a:pos x="942" y="684"/>
                  </a:cxn>
                  <a:cxn ang="0">
                    <a:pos x="964" y="630"/>
                  </a:cxn>
                </a:cxnLst>
                <a:rect l="0" t="0" r="r" b="b"/>
                <a:pathLst>
                  <a:path w="1176" h="724">
                    <a:moveTo>
                      <a:pt x="934" y="630"/>
                    </a:moveTo>
                    <a:lnTo>
                      <a:pt x="925" y="630"/>
                    </a:lnTo>
                    <a:lnTo>
                      <a:pt x="934" y="594"/>
                    </a:lnTo>
                    <a:lnTo>
                      <a:pt x="909" y="582"/>
                    </a:lnTo>
                    <a:lnTo>
                      <a:pt x="878" y="630"/>
                    </a:lnTo>
                    <a:lnTo>
                      <a:pt x="857" y="648"/>
                    </a:lnTo>
                    <a:lnTo>
                      <a:pt x="802" y="648"/>
                    </a:lnTo>
                    <a:lnTo>
                      <a:pt x="780" y="659"/>
                    </a:lnTo>
                    <a:lnTo>
                      <a:pt x="756" y="673"/>
                    </a:lnTo>
                    <a:lnTo>
                      <a:pt x="716" y="673"/>
                    </a:lnTo>
                    <a:lnTo>
                      <a:pt x="701" y="684"/>
                    </a:lnTo>
                    <a:lnTo>
                      <a:pt x="716" y="684"/>
                    </a:lnTo>
                    <a:lnTo>
                      <a:pt x="725" y="695"/>
                    </a:lnTo>
                    <a:lnTo>
                      <a:pt x="670" y="695"/>
                    </a:lnTo>
                    <a:lnTo>
                      <a:pt x="636" y="724"/>
                    </a:lnTo>
                    <a:lnTo>
                      <a:pt x="658" y="684"/>
                    </a:lnTo>
                    <a:lnTo>
                      <a:pt x="670" y="684"/>
                    </a:lnTo>
                    <a:lnTo>
                      <a:pt x="691" y="630"/>
                    </a:lnTo>
                    <a:lnTo>
                      <a:pt x="716" y="659"/>
                    </a:lnTo>
                    <a:lnTo>
                      <a:pt x="725" y="648"/>
                    </a:lnTo>
                    <a:lnTo>
                      <a:pt x="716" y="618"/>
                    </a:lnTo>
                    <a:lnTo>
                      <a:pt x="658" y="608"/>
                    </a:lnTo>
                    <a:lnTo>
                      <a:pt x="670" y="568"/>
                    </a:lnTo>
                    <a:lnTo>
                      <a:pt x="649" y="568"/>
                    </a:lnTo>
                    <a:lnTo>
                      <a:pt x="649" y="557"/>
                    </a:lnTo>
                    <a:lnTo>
                      <a:pt x="624" y="539"/>
                    </a:lnTo>
                    <a:lnTo>
                      <a:pt x="581" y="568"/>
                    </a:lnTo>
                    <a:lnTo>
                      <a:pt x="594" y="568"/>
                    </a:lnTo>
                    <a:lnTo>
                      <a:pt x="526" y="557"/>
                    </a:lnTo>
                    <a:lnTo>
                      <a:pt x="517" y="539"/>
                    </a:lnTo>
                    <a:lnTo>
                      <a:pt x="501" y="539"/>
                    </a:lnTo>
                    <a:lnTo>
                      <a:pt x="64" y="539"/>
                    </a:lnTo>
                    <a:lnTo>
                      <a:pt x="42" y="517"/>
                    </a:lnTo>
                    <a:lnTo>
                      <a:pt x="21" y="492"/>
                    </a:lnTo>
                    <a:lnTo>
                      <a:pt x="33" y="464"/>
                    </a:lnTo>
                    <a:lnTo>
                      <a:pt x="21" y="464"/>
                    </a:lnTo>
                    <a:lnTo>
                      <a:pt x="21" y="426"/>
                    </a:lnTo>
                    <a:lnTo>
                      <a:pt x="54" y="416"/>
                    </a:lnTo>
                    <a:lnTo>
                      <a:pt x="64" y="390"/>
                    </a:lnTo>
                    <a:lnTo>
                      <a:pt x="54" y="373"/>
                    </a:lnTo>
                    <a:lnTo>
                      <a:pt x="64" y="325"/>
                    </a:lnTo>
                    <a:lnTo>
                      <a:pt x="64" y="297"/>
                    </a:lnTo>
                    <a:lnTo>
                      <a:pt x="21" y="311"/>
                    </a:lnTo>
                    <a:lnTo>
                      <a:pt x="9" y="297"/>
                    </a:lnTo>
                    <a:lnTo>
                      <a:pt x="21" y="282"/>
                    </a:lnTo>
                    <a:lnTo>
                      <a:pt x="0" y="282"/>
                    </a:lnTo>
                    <a:lnTo>
                      <a:pt x="208" y="90"/>
                    </a:lnTo>
                    <a:lnTo>
                      <a:pt x="254" y="105"/>
                    </a:lnTo>
                    <a:lnTo>
                      <a:pt x="272" y="90"/>
                    </a:lnTo>
                    <a:lnTo>
                      <a:pt x="293" y="90"/>
                    </a:lnTo>
                    <a:lnTo>
                      <a:pt x="360" y="79"/>
                    </a:lnTo>
                    <a:lnTo>
                      <a:pt x="395" y="69"/>
                    </a:lnTo>
                    <a:lnTo>
                      <a:pt x="407" y="79"/>
                    </a:lnTo>
                    <a:lnTo>
                      <a:pt x="395" y="90"/>
                    </a:lnTo>
                    <a:lnTo>
                      <a:pt x="425" y="90"/>
                    </a:lnTo>
                    <a:lnTo>
                      <a:pt x="450" y="79"/>
                    </a:lnTo>
                    <a:lnTo>
                      <a:pt x="471" y="79"/>
                    </a:lnTo>
                    <a:lnTo>
                      <a:pt x="483" y="90"/>
                    </a:lnTo>
                    <a:lnTo>
                      <a:pt x="539" y="105"/>
                    </a:lnTo>
                    <a:lnTo>
                      <a:pt x="539" y="116"/>
                    </a:lnTo>
                    <a:lnTo>
                      <a:pt x="501" y="126"/>
                    </a:lnTo>
                    <a:lnTo>
                      <a:pt x="539" y="126"/>
                    </a:lnTo>
                    <a:lnTo>
                      <a:pt x="581" y="116"/>
                    </a:lnTo>
                    <a:lnTo>
                      <a:pt x="603" y="126"/>
                    </a:lnTo>
                    <a:lnTo>
                      <a:pt x="614" y="116"/>
                    </a:lnTo>
                    <a:lnTo>
                      <a:pt x="603" y="116"/>
                    </a:lnTo>
                    <a:lnTo>
                      <a:pt x="658" y="105"/>
                    </a:lnTo>
                    <a:lnTo>
                      <a:pt x="658" y="116"/>
                    </a:lnTo>
                    <a:lnTo>
                      <a:pt x="691" y="126"/>
                    </a:lnTo>
                    <a:lnTo>
                      <a:pt x="725" y="126"/>
                    </a:lnTo>
                    <a:lnTo>
                      <a:pt x="756" y="105"/>
                    </a:lnTo>
                    <a:lnTo>
                      <a:pt x="735" y="105"/>
                    </a:lnTo>
                    <a:lnTo>
                      <a:pt x="780" y="79"/>
                    </a:lnTo>
                    <a:lnTo>
                      <a:pt x="790" y="90"/>
                    </a:lnTo>
                    <a:lnTo>
                      <a:pt x="790" y="105"/>
                    </a:lnTo>
                    <a:lnTo>
                      <a:pt x="768" y="116"/>
                    </a:lnTo>
                    <a:lnTo>
                      <a:pt x="756" y="126"/>
                    </a:lnTo>
                    <a:lnTo>
                      <a:pt x="768" y="126"/>
                    </a:lnTo>
                    <a:lnTo>
                      <a:pt x="802" y="105"/>
                    </a:lnTo>
                    <a:lnTo>
                      <a:pt x="823" y="90"/>
                    </a:lnTo>
                    <a:lnTo>
                      <a:pt x="802" y="79"/>
                    </a:lnTo>
                    <a:lnTo>
                      <a:pt x="802" y="69"/>
                    </a:lnTo>
                    <a:lnTo>
                      <a:pt x="845" y="40"/>
                    </a:lnTo>
                    <a:lnTo>
                      <a:pt x="878" y="14"/>
                    </a:lnTo>
                    <a:lnTo>
                      <a:pt x="909" y="0"/>
                    </a:lnTo>
                    <a:lnTo>
                      <a:pt x="942" y="0"/>
                    </a:lnTo>
                    <a:lnTo>
                      <a:pt x="900" y="25"/>
                    </a:lnTo>
                    <a:lnTo>
                      <a:pt x="878" y="25"/>
                    </a:lnTo>
                    <a:lnTo>
                      <a:pt x="878" y="40"/>
                    </a:lnTo>
                    <a:lnTo>
                      <a:pt x="857" y="40"/>
                    </a:lnTo>
                    <a:lnTo>
                      <a:pt x="866" y="79"/>
                    </a:lnTo>
                    <a:lnTo>
                      <a:pt x="845" y="79"/>
                    </a:lnTo>
                    <a:lnTo>
                      <a:pt x="857" y="90"/>
                    </a:lnTo>
                    <a:lnTo>
                      <a:pt x="866" y="105"/>
                    </a:lnTo>
                    <a:lnTo>
                      <a:pt x="887" y="90"/>
                    </a:lnTo>
                    <a:lnTo>
                      <a:pt x="887" y="105"/>
                    </a:lnTo>
                    <a:lnTo>
                      <a:pt x="878" y="126"/>
                    </a:lnTo>
                    <a:lnTo>
                      <a:pt x="878" y="145"/>
                    </a:lnTo>
                    <a:lnTo>
                      <a:pt x="925" y="116"/>
                    </a:lnTo>
                    <a:lnTo>
                      <a:pt x="942" y="79"/>
                    </a:lnTo>
                    <a:lnTo>
                      <a:pt x="976" y="90"/>
                    </a:lnTo>
                    <a:lnTo>
                      <a:pt x="989" y="90"/>
                    </a:lnTo>
                    <a:lnTo>
                      <a:pt x="955" y="126"/>
                    </a:lnTo>
                    <a:lnTo>
                      <a:pt x="964" y="126"/>
                    </a:lnTo>
                    <a:lnTo>
                      <a:pt x="955" y="145"/>
                    </a:lnTo>
                    <a:lnTo>
                      <a:pt x="909" y="155"/>
                    </a:lnTo>
                    <a:lnTo>
                      <a:pt x="887" y="155"/>
                    </a:lnTo>
                    <a:lnTo>
                      <a:pt x="878" y="155"/>
                    </a:lnTo>
                    <a:lnTo>
                      <a:pt x="845" y="181"/>
                    </a:lnTo>
                    <a:lnTo>
                      <a:pt x="810" y="206"/>
                    </a:lnTo>
                    <a:lnTo>
                      <a:pt x="790" y="206"/>
                    </a:lnTo>
                    <a:lnTo>
                      <a:pt x="768" y="235"/>
                    </a:lnTo>
                    <a:lnTo>
                      <a:pt x="735" y="235"/>
                    </a:lnTo>
                    <a:lnTo>
                      <a:pt x="725" y="246"/>
                    </a:lnTo>
                    <a:lnTo>
                      <a:pt x="691" y="272"/>
                    </a:lnTo>
                    <a:lnTo>
                      <a:pt x="649" y="311"/>
                    </a:lnTo>
                    <a:lnTo>
                      <a:pt x="649" y="325"/>
                    </a:lnTo>
                    <a:lnTo>
                      <a:pt x="670" y="325"/>
                    </a:lnTo>
                    <a:lnTo>
                      <a:pt x="658" y="362"/>
                    </a:lnTo>
                    <a:lnTo>
                      <a:pt x="679" y="362"/>
                    </a:lnTo>
                    <a:lnTo>
                      <a:pt x="746" y="402"/>
                    </a:lnTo>
                    <a:lnTo>
                      <a:pt x="790" y="416"/>
                    </a:lnTo>
                    <a:lnTo>
                      <a:pt x="756" y="452"/>
                    </a:lnTo>
                    <a:lnTo>
                      <a:pt x="780" y="492"/>
                    </a:lnTo>
                    <a:lnTo>
                      <a:pt x="810" y="481"/>
                    </a:lnTo>
                    <a:lnTo>
                      <a:pt x="823" y="416"/>
                    </a:lnTo>
                    <a:lnTo>
                      <a:pt x="878" y="390"/>
                    </a:lnTo>
                    <a:lnTo>
                      <a:pt x="900" y="337"/>
                    </a:lnTo>
                    <a:lnTo>
                      <a:pt x="887" y="325"/>
                    </a:lnTo>
                    <a:lnTo>
                      <a:pt x="909" y="297"/>
                    </a:lnTo>
                    <a:lnTo>
                      <a:pt x="925" y="272"/>
                    </a:lnTo>
                    <a:lnTo>
                      <a:pt x="934" y="246"/>
                    </a:lnTo>
                    <a:lnTo>
                      <a:pt x="955" y="235"/>
                    </a:lnTo>
                    <a:lnTo>
                      <a:pt x="1001" y="246"/>
                    </a:lnTo>
                    <a:lnTo>
                      <a:pt x="1019" y="260"/>
                    </a:lnTo>
                    <a:lnTo>
                      <a:pt x="1019" y="272"/>
                    </a:lnTo>
                    <a:lnTo>
                      <a:pt x="1041" y="272"/>
                    </a:lnTo>
                    <a:lnTo>
                      <a:pt x="1031" y="311"/>
                    </a:lnTo>
                    <a:lnTo>
                      <a:pt x="1041" y="337"/>
                    </a:lnTo>
                    <a:lnTo>
                      <a:pt x="1086" y="311"/>
                    </a:lnTo>
                    <a:lnTo>
                      <a:pt x="1086" y="297"/>
                    </a:lnTo>
                    <a:lnTo>
                      <a:pt x="1108" y="282"/>
                    </a:lnTo>
                    <a:lnTo>
                      <a:pt x="1132" y="362"/>
                    </a:lnTo>
                    <a:lnTo>
                      <a:pt x="1108" y="373"/>
                    </a:lnTo>
                    <a:lnTo>
                      <a:pt x="1132" y="390"/>
                    </a:lnTo>
                    <a:lnTo>
                      <a:pt x="1117" y="402"/>
                    </a:lnTo>
                    <a:lnTo>
                      <a:pt x="1141" y="402"/>
                    </a:lnTo>
                    <a:lnTo>
                      <a:pt x="1141" y="416"/>
                    </a:lnTo>
                    <a:lnTo>
                      <a:pt x="1163" y="416"/>
                    </a:lnTo>
                    <a:lnTo>
                      <a:pt x="1141" y="426"/>
                    </a:lnTo>
                    <a:lnTo>
                      <a:pt x="1163" y="426"/>
                    </a:lnTo>
                    <a:lnTo>
                      <a:pt x="1163" y="438"/>
                    </a:lnTo>
                    <a:lnTo>
                      <a:pt x="1176" y="438"/>
                    </a:lnTo>
                    <a:lnTo>
                      <a:pt x="1176" y="481"/>
                    </a:lnTo>
                    <a:lnTo>
                      <a:pt x="1117" y="492"/>
                    </a:lnTo>
                    <a:lnTo>
                      <a:pt x="1086" y="517"/>
                    </a:lnTo>
                    <a:lnTo>
                      <a:pt x="1019" y="517"/>
                    </a:lnTo>
                    <a:lnTo>
                      <a:pt x="976" y="517"/>
                    </a:lnTo>
                    <a:lnTo>
                      <a:pt x="964" y="539"/>
                    </a:lnTo>
                    <a:lnTo>
                      <a:pt x="955" y="539"/>
                    </a:lnTo>
                    <a:lnTo>
                      <a:pt x="925" y="557"/>
                    </a:lnTo>
                    <a:lnTo>
                      <a:pt x="878" y="594"/>
                    </a:lnTo>
                    <a:lnTo>
                      <a:pt x="934" y="557"/>
                    </a:lnTo>
                    <a:lnTo>
                      <a:pt x="1001" y="539"/>
                    </a:lnTo>
                    <a:lnTo>
                      <a:pt x="1010" y="557"/>
                    </a:lnTo>
                    <a:lnTo>
                      <a:pt x="964" y="568"/>
                    </a:lnTo>
                    <a:lnTo>
                      <a:pt x="976" y="582"/>
                    </a:lnTo>
                    <a:lnTo>
                      <a:pt x="989" y="582"/>
                    </a:lnTo>
                    <a:lnTo>
                      <a:pt x="976" y="608"/>
                    </a:lnTo>
                    <a:lnTo>
                      <a:pt x="1001" y="618"/>
                    </a:lnTo>
                    <a:lnTo>
                      <a:pt x="1031" y="618"/>
                    </a:lnTo>
                    <a:lnTo>
                      <a:pt x="1056" y="594"/>
                    </a:lnTo>
                    <a:lnTo>
                      <a:pt x="1056" y="608"/>
                    </a:lnTo>
                    <a:lnTo>
                      <a:pt x="1056" y="618"/>
                    </a:lnTo>
                    <a:lnTo>
                      <a:pt x="1031" y="630"/>
                    </a:lnTo>
                    <a:lnTo>
                      <a:pt x="976" y="659"/>
                    </a:lnTo>
                    <a:lnTo>
                      <a:pt x="942" y="684"/>
                    </a:lnTo>
                    <a:lnTo>
                      <a:pt x="942" y="659"/>
                    </a:lnTo>
                    <a:lnTo>
                      <a:pt x="976" y="630"/>
                    </a:lnTo>
                    <a:lnTo>
                      <a:pt x="964" y="630"/>
                    </a:lnTo>
                    <a:lnTo>
                      <a:pt x="976" y="630"/>
                    </a:lnTo>
                    <a:lnTo>
                      <a:pt x="934" y="63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46">
                <a:extLst>
                  <a:ext uri="{FF2B5EF4-FFF2-40B4-BE49-F238E27FC236}">
                    <a16:creationId xmlns:a16="http://schemas.microsoft.com/office/drawing/2014/main" id="{EC434374-2D21-48C1-A6C1-AB8EA5F37C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88598" y="1986339"/>
                <a:ext cx="921825" cy="490418"/>
              </a:xfrm>
              <a:custGeom>
                <a:avLst/>
                <a:gdLst/>
                <a:ahLst/>
                <a:cxnLst>
                  <a:cxn ang="0">
                    <a:pos x="703" y="36"/>
                  </a:cxn>
                  <a:cxn ang="0">
                    <a:pos x="580" y="14"/>
                  </a:cxn>
                  <a:cxn ang="0">
                    <a:pos x="549" y="0"/>
                  </a:cxn>
                  <a:cxn ang="0">
                    <a:pos x="440" y="24"/>
                  </a:cxn>
                  <a:cxn ang="0">
                    <a:pos x="341" y="50"/>
                  </a:cxn>
                  <a:cxn ang="0">
                    <a:pos x="341" y="72"/>
                  </a:cxn>
                  <a:cxn ang="0">
                    <a:pos x="341" y="101"/>
                  </a:cxn>
                  <a:cxn ang="0">
                    <a:pos x="305" y="101"/>
                  </a:cxn>
                  <a:cxn ang="0">
                    <a:pos x="228" y="115"/>
                  </a:cxn>
                  <a:cxn ang="0">
                    <a:pos x="228" y="141"/>
                  </a:cxn>
                  <a:cxn ang="0">
                    <a:pos x="305" y="127"/>
                  </a:cxn>
                  <a:cxn ang="0">
                    <a:pos x="207" y="180"/>
                  </a:cxn>
                  <a:cxn ang="0">
                    <a:pos x="142" y="242"/>
                  </a:cxn>
                  <a:cxn ang="0">
                    <a:pos x="152" y="271"/>
                  </a:cxn>
                  <a:cxn ang="0">
                    <a:pos x="207" y="271"/>
                  </a:cxn>
                  <a:cxn ang="0">
                    <a:pos x="0" y="374"/>
                  </a:cxn>
                  <a:cxn ang="0">
                    <a:pos x="189" y="307"/>
                  </a:cxn>
                  <a:cxn ang="0">
                    <a:pos x="274" y="271"/>
                  </a:cxn>
                  <a:cxn ang="0">
                    <a:pos x="305" y="257"/>
                  </a:cxn>
                  <a:cxn ang="0">
                    <a:pos x="396" y="216"/>
                  </a:cxn>
                  <a:cxn ang="0">
                    <a:pos x="440" y="242"/>
                  </a:cxn>
                  <a:cxn ang="0">
                    <a:pos x="504" y="242"/>
                  </a:cxn>
                  <a:cxn ang="0">
                    <a:pos x="516" y="283"/>
                  </a:cxn>
                  <a:cxn ang="0">
                    <a:pos x="516" y="307"/>
                  </a:cxn>
                  <a:cxn ang="0">
                    <a:pos x="537" y="307"/>
                  </a:cxn>
                  <a:cxn ang="0">
                    <a:pos x="516" y="307"/>
                  </a:cxn>
                  <a:cxn ang="0">
                    <a:pos x="516" y="319"/>
                  </a:cxn>
                  <a:cxn ang="0">
                    <a:pos x="516" y="362"/>
                  </a:cxn>
                  <a:cxn ang="0">
                    <a:pos x="537" y="336"/>
                  </a:cxn>
                  <a:cxn ang="0">
                    <a:pos x="528" y="362"/>
                  </a:cxn>
                  <a:cxn ang="0">
                    <a:pos x="549" y="362"/>
                  </a:cxn>
                  <a:cxn ang="0">
                    <a:pos x="549" y="319"/>
                  </a:cxn>
                  <a:cxn ang="0">
                    <a:pos x="559" y="242"/>
                  </a:cxn>
                  <a:cxn ang="0">
                    <a:pos x="504" y="242"/>
                  </a:cxn>
                  <a:cxn ang="0">
                    <a:pos x="494" y="228"/>
                  </a:cxn>
                </a:cxnLst>
                <a:rect l="0" t="0" r="r" b="b"/>
                <a:pathLst>
                  <a:path w="703" h="374">
                    <a:moveTo>
                      <a:pt x="494" y="228"/>
                    </a:moveTo>
                    <a:lnTo>
                      <a:pt x="703" y="36"/>
                    </a:lnTo>
                    <a:lnTo>
                      <a:pt x="681" y="24"/>
                    </a:lnTo>
                    <a:lnTo>
                      <a:pt x="580" y="14"/>
                    </a:lnTo>
                    <a:lnTo>
                      <a:pt x="549" y="14"/>
                    </a:lnTo>
                    <a:lnTo>
                      <a:pt x="549" y="0"/>
                    </a:lnTo>
                    <a:lnTo>
                      <a:pt x="537" y="0"/>
                    </a:lnTo>
                    <a:lnTo>
                      <a:pt x="440" y="24"/>
                    </a:lnTo>
                    <a:lnTo>
                      <a:pt x="382" y="50"/>
                    </a:lnTo>
                    <a:lnTo>
                      <a:pt x="341" y="50"/>
                    </a:lnTo>
                    <a:lnTo>
                      <a:pt x="329" y="60"/>
                    </a:lnTo>
                    <a:lnTo>
                      <a:pt x="341" y="72"/>
                    </a:lnTo>
                    <a:lnTo>
                      <a:pt x="329" y="89"/>
                    </a:lnTo>
                    <a:lnTo>
                      <a:pt x="341" y="101"/>
                    </a:lnTo>
                    <a:lnTo>
                      <a:pt x="296" y="101"/>
                    </a:lnTo>
                    <a:lnTo>
                      <a:pt x="305" y="101"/>
                    </a:lnTo>
                    <a:lnTo>
                      <a:pt x="296" y="101"/>
                    </a:lnTo>
                    <a:lnTo>
                      <a:pt x="228" y="115"/>
                    </a:lnTo>
                    <a:lnTo>
                      <a:pt x="241" y="127"/>
                    </a:lnTo>
                    <a:lnTo>
                      <a:pt x="228" y="141"/>
                    </a:lnTo>
                    <a:lnTo>
                      <a:pt x="274" y="141"/>
                    </a:lnTo>
                    <a:lnTo>
                      <a:pt x="305" y="127"/>
                    </a:lnTo>
                    <a:lnTo>
                      <a:pt x="274" y="166"/>
                    </a:lnTo>
                    <a:lnTo>
                      <a:pt x="207" y="180"/>
                    </a:lnTo>
                    <a:lnTo>
                      <a:pt x="152" y="206"/>
                    </a:lnTo>
                    <a:lnTo>
                      <a:pt x="142" y="242"/>
                    </a:lnTo>
                    <a:lnTo>
                      <a:pt x="173" y="242"/>
                    </a:lnTo>
                    <a:lnTo>
                      <a:pt x="152" y="271"/>
                    </a:lnTo>
                    <a:lnTo>
                      <a:pt x="189" y="271"/>
                    </a:lnTo>
                    <a:lnTo>
                      <a:pt x="207" y="271"/>
                    </a:lnTo>
                    <a:lnTo>
                      <a:pt x="189" y="293"/>
                    </a:lnTo>
                    <a:lnTo>
                      <a:pt x="0" y="374"/>
                    </a:lnTo>
                    <a:lnTo>
                      <a:pt x="133" y="336"/>
                    </a:lnTo>
                    <a:lnTo>
                      <a:pt x="189" y="307"/>
                    </a:lnTo>
                    <a:lnTo>
                      <a:pt x="265" y="271"/>
                    </a:lnTo>
                    <a:lnTo>
                      <a:pt x="274" y="271"/>
                    </a:lnTo>
                    <a:lnTo>
                      <a:pt x="274" y="257"/>
                    </a:lnTo>
                    <a:lnTo>
                      <a:pt x="305" y="257"/>
                    </a:lnTo>
                    <a:lnTo>
                      <a:pt x="360" y="242"/>
                    </a:lnTo>
                    <a:lnTo>
                      <a:pt x="396" y="216"/>
                    </a:lnTo>
                    <a:lnTo>
                      <a:pt x="418" y="216"/>
                    </a:lnTo>
                    <a:lnTo>
                      <a:pt x="440" y="242"/>
                    </a:lnTo>
                    <a:lnTo>
                      <a:pt x="482" y="242"/>
                    </a:lnTo>
                    <a:lnTo>
                      <a:pt x="504" y="242"/>
                    </a:lnTo>
                    <a:lnTo>
                      <a:pt x="494" y="257"/>
                    </a:lnTo>
                    <a:lnTo>
                      <a:pt x="516" y="283"/>
                    </a:lnTo>
                    <a:lnTo>
                      <a:pt x="528" y="283"/>
                    </a:lnTo>
                    <a:lnTo>
                      <a:pt x="516" y="307"/>
                    </a:lnTo>
                    <a:lnTo>
                      <a:pt x="537" y="293"/>
                    </a:lnTo>
                    <a:lnTo>
                      <a:pt x="537" y="307"/>
                    </a:lnTo>
                    <a:lnTo>
                      <a:pt x="528" y="307"/>
                    </a:lnTo>
                    <a:lnTo>
                      <a:pt x="516" y="307"/>
                    </a:lnTo>
                    <a:lnTo>
                      <a:pt x="504" y="319"/>
                    </a:lnTo>
                    <a:lnTo>
                      <a:pt x="516" y="319"/>
                    </a:lnTo>
                    <a:lnTo>
                      <a:pt x="504" y="348"/>
                    </a:lnTo>
                    <a:lnTo>
                      <a:pt x="516" y="362"/>
                    </a:lnTo>
                    <a:lnTo>
                      <a:pt x="528" y="319"/>
                    </a:lnTo>
                    <a:lnTo>
                      <a:pt x="537" y="336"/>
                    </a:lnTo>
                    <a:lnTo>
                      <a:pt x="528" y="336"/>
                    </a:lnTo>
                    <a:lnTo>
                      <a:pt x="528" y="362"/>
                    </a:lnTo>
                    <a:lnTo>
                      <a:pt x="537" y="362"/>
                    </a:lnTo>
                    <a:lnTo>
                      <a:pt x="549" y="362"/>
                    </a:lnTo>
                    <a:lnTo>
                      <a:pt x="559" y="336"/>
                    </a:lnTo>
                    <a:lnTo>
                      <a:pt x="549" y="319"/>
                    </a:lnTo>
                    <a:lnTo>
                      <a:pt x="559" y="271"/>
                    </a:lnTo>
                    <a:lnTo>
                      <a:pt x="559" y="242"/>
                    </a:lnTo>
                    <a:lnTo>
                      <a:pt x="516" y="257"/>
                    </a:lnTo>
                    <a:lnTo>
                      <a:pt x="504" y="242"/>
                    </a:lnTo>
                    <a:lnTo>
                      <a:pt x="516" y="228"/>
                    </a:lnTo>
                    <a:lnTo>
                      <a:pt x="494" y="228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50">
                <a:extLst>
                  <a:ext uri="{FF2B5EF4-FFF2-40B4-BE49-F238E27FC236}">
                    <a16:creationId xmlns:a16="http://schemas.microsoft.com/office/drawing/2014/main" id="{D2457EA1-A309-478C-B73F-AEB9B62882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36710" y="2622309"/>
                <a:ext cx="1327009" cy="765788"/>
              </a:xfrm>
              <a:custGeom>
                <a:avLst/>
                <a:gdLst/>
                <a:ahLst/>
                <a:cxnLst>
                  <a:cxn ang="0">
                    <a:pos x="362" y="568"/>
                  </a:cxn>
                  <a:cxn ang="0">
                    <a:pos x="309" y="481"/>
                  </a:cxn>
                  <a:cxn ang="0">
                    <a:pos x="272" y="493"/>
                  </a:cxn>
                  <a:cxn ang="0">
                    <a:pos x="254" y="467"/>
                  </a:cxn>
                  <a:cxn ang="0">
                    <a:pos x="241" y="428"/>
                  </a:cxn>
                  <a:cxn ang="0">
                    <a:pos x="98" y="402"/>
                  </a:cxn>
                  <a:cxn ang="0">
                    <a:pos x="55" y="391"/>
                  </a:cxn>
                  <a:cxn ang="0">
                    <a:pos x="42" y="366"/>
                  </a:cxn>
                  <a:cxn ang="0">
                    <a:pos x="21" y="337"/>
                  </a:cxn>
                  <a:cxn ang="0">
                    <a:pos x="9" y="289"/>
                  </a:cxn>
                  <a:cxn ang="0">
                    <a:pos x="9" y="261"/>
                  </a:cxn>
                  <a:cxn ang="0">
                    <a:pos x="9" y="235"/>
                  </a:cxn>
                  <a:cxn ang="0">
                    <a:pos x="21" y="184"/>
                  </a:cxn>
                  <a:cxn ang="0">
                    <a:pos x="86" y="79"/>
                  </a:cxn>
                  <a:cxn ang="0">
                    <a:pos x="110" y="18"/>
                  </a:cxn>
                  <a:cxn ang="0">
                    <a:pos x="119" y="43"/>
                  </a:cxn>
                  <a:cxn ang="0">
                    <a:pos x="141" y="18"/>
                  </a:cxn>
                  <a:cxn ang="0">
                    <a:pos x="579" y="0"/>
                  </a:cxn>
                  <a:cxn ang="0">
                    <a:pos x="604" y="18"/>
                  </a:cxn>
                  <a:cxn ang="0">
                    <a:pos x="659" y="28"/>
                  </a:cxn>
                  <a:cxn ang="0">
                    <a:pos x="634" y="54"/>
                  </a:cxn>
                  <a:cxn ang="0">
                    <a:pos x="692" y="43"/>
                  </a:cxn>
                  <a:cxn ang="0">
                    <a:pos x="692" y="54"/>
                  </a:cxn>
                  <a:cxn ang="0">
                    <a:pos x="735" y="69"/>
                  </a:cxn>
                  <a:cxn ang="0">
                    <a:pos x="735" y="69"/>
                  </a:cxn>
                  <a:cxn ang="0">
                    <a:pos x="692" y="79"/>
                  </a:cxn>
                  <a:cxn ang="0">
                    <a:pos x="680" y="109"/>
                  </a:cxn>
                  <a:cxn ang="0">
                    <a:pos x="634" y="170"/>
                  </a:cxn>
                  <a:cxn ang="0">
                    <a:pos x="646" y="184"/>
                  </a:cxn>
                  <a:cxn ang="0">
                    <a:pos x="680" y="134"/>
                  </a:cxn>
                  <a:cxn ang="0">
                    <a:pos x="726" y="90"/>
                  </a:cxn>
                  <a:cxn ang="0">
                    <a:pos x="735" y="119"/>
                  </a:cxn>
                  <a:cxn ang="0">
                    <a:pos x="735" y="134"/>
                  </a:cxn>
                  <a:cxn ang="0">
                    <a:pos x="714" y="184"/>
                  </a:cxn>
                  <a:cxn ang="0">
                    <a:pos x="803" y="155"/>
                  </a:cxn>
                  <a:cxn ang="0">
                    <a:pos x="845" y="145"/>
                  </a:cxn>
                  <a:cxn ang="0">
                    <a:pos x="880" y="109"/>
                  </a:cxn>
                  <a:cxn ang="0">
                    <a:pos x="955" y="90"/>
                  </a:cxn>
                  <a:cxn ang="0">
                    <a:pos x="1012" y="54"/>
                  </a:cxn>
                  <a:cxn ang="0">
                    <a:pos x="1012" y="90"/>
                  </a:cxn>
                  <a:cxn ang="0">
                    <a:pos x="977" y="119"/>
                  </a:cxn>
                  <a:cxn ang="0">
                    <a:pos x="922" y="170"/>
                  </a:cxn>
                  <a:cxn ang="0">
                    <a:pos x="935" y="170"/>
                  </a:cxn>
                  <a:cxn ang="0">
                    <a:pos x="910" y="184"/>
                  </a:cxn>
                  <a:cxn ang="0">
                    <a:pos x="858" y="210"/>
                  </a:cxn>
                  <a:cxn ang="0">
                    <a:pos x="833" y="246"/>
                  </a:cxn>
                  <a:cxn ang="0">
                    <a:pos x="824" y="261"/>
                  </a:cxn>
                  <a:cxn ang="0">
                    <a:pos x="812" y="261"/>
                  </a:cxn>
                  <a:cxn ang="0">
                    <a:pos x="803" y="275"/>
                  </a:cxn>
                  <a:cxn ang="0">
                    <a:pos x="803" y="326"/>
                  </a:cxn>
                  <a:cxn ang="0">
                    <a:pos x="692" y="402"/>
                  </a:cxn>
                  <a:cxn ang="0">
                    <a:pos x="671" y="546"/>
                  </a:cxn>
                  <a:cxn ang="0">
                    <a:pos x="659" y="584"/>
                  </a:cxn>
                  <a:cxn ang="0">
                    <a:pos x="634" y="546"/>
                  </a:cxn>
                  <a:cxn ang="0">
                    <a:pos x="624" y="467"/>
                  </a:cxn>
                  <a:cxn ang="0">
                    <a:pos x="594" y="467"/>
                  </a:cxn>
                  <a:cxn ang="0">
                    <a:pos x="549" y="457"/>
                  </a:cxn>
                  <a:cxn ang="0">
                    <a:pos x="517" y="481"/>
                  </a:cxn>
                  <a:cxn ang="0">
                    <a:pos x="502" y="493"/>
                  </a:cxn>
                  <a:cxn ang="0">
                    <a:pos x="484" y="467"/>
                  </a:cxn>
                  <a:cxn ang="0">
                    <a:pos x="438" y="481"/>
                  </a:cxn>
                  <a:cxn ang="0">
                    <a:pos x="370" y="517"/>
                  </a:cxn>
                </a:cxnLst>
                <a:rect l="0" t="0" r="r" b="b"/>
                <a:pathLst>
                  <a:path w="1012" h="584">
                    <a:moveTo>
                      <a:pt x="370" y="517"/>
                    </a:moveTo>
                    <a:lnTo>
                      <a:pt x="362" y="568"/>
                    </a:lnTo>
                    <a:lnTo>
                      <a:pt x="331" y="558"/>
                    </a:lnTo>
                    <a:lnTo>
                      <a:pt x="309" y="481"/>
                    </a:lnTo>
                    <a:lnTo>
                      <a:pt x="285" y="467"/>
                    </a:lnTo>
                    <a:lnTo>
                      <a:pt x="272" y="493"/>
                    </a:lnTo>
                    <a:lnTo>
                      <a:pt x="263" y="493"/>
                    </a:lnTo>
                    <a:lnTo>
                      <a:pt x="254" y="467"/>
                    </a:lnTo>
                    <a:lnTo>
                      <a:pt x="254" y="457"/>
                    </a:lnTo>
                    <a:lnTo>
                      <a:pt x="241" y="428"/>
                    </a:lnTo>
                    <a:lnTo>
                      <a:pt x="153" y="445"/>
                    </a:lnTo>
                    <a:lnTo>
                      <a:pt x="98" y="402"/>
                    </a:lnTo>
                    <a:lnTo>
                      <a:pt x="55" y="402"/>
                    </a:lnTo>
                    <a:lnTo>
                      <a:pt x="55" y="391"/>
                    </a:lnTo>
                    <a:lnTo>
                      <a:pt x="42" y="376"/>
                    </a:lnTo>
                    <a:lnTo>
                      <a:pt x="42" y="366"/>
                    </a:lnTo>
                    <a:lnTo>
                      <a:pt x="9" y="354"/>
                    </a:lnTo>
                    <a:lnTo>
                      <a:pt x="21" y="337"/>
                    </a:lnTo>
                    <a:lnTo>
                      <a:pt x="9" y="311"/>
                    </a:lnTo>
                    <a:lnTo>
                      <a:pt x="9" y="289"/>
                    </a:lnTo>
                    <a:lnTo>
                      <a:pt x="0" y="275"/>
                    </a:lnTo>
                    <a:lnTo>
                      <a:pt x="9" y="261"/>
                    </a:lnTo>
                    <a:lnTo>
                      <a:pt x="0" y="246"/>
                    </a:lnTo>
                    <a:lnTo>
                      <a:pt x="9" y="235"/>
                    </a:lnTo>
                    <a:lnTo>
                      <a:pt x="9" y="224"/>
                    </a:lnTo>
                    <a:lnTo>
                      <a:pt x="21" y="184"/>
                    </a:lnTo>
                    <a:lnTo>
                      <a:pt x="31" y="155"/>
                    </a:lnTo>
                    <a:lnTo>
                      <a:pt x="86" y="79"/>
                    </a:lnTo>
                    <a:lnTo>
                      <a:pt x="98" y="28"/>
                    </a:lnTo>
                    <a:lnTo>
                      <a:pt x="110" y="18"/>
                    </a:lnTo>
                    <a:lnTo>
                      <a:pt x="131" y="28"/>
                    </a:lnTo>
                    <a:lnTo>
                      <a:pt x="119" y="43"/>
                    </a:lnTo>
                    <a:lnTo>
                      <a:pt x="131" y="43"/>
                    </a:lnTo>
                    <a:lnTo>
                      <a:pt x="141" y="18"/>
                    </a:lnTo>
                    <a:lnTo>
                      <a:pt x="141" y="0"/>
                    </a:lnTo>
                    <a:lnTo>
                      <a:pt x="579" y="0"/>
                    </a:lnTo>
                    <a:lnTo>
                      <a:pt x="594" y="0"/>
                    </a:lnTo>
                    <a:lnTo>
                      <a:pt x="604" y="18"/>
                    </a:lnTo>
                    <a:lnTo>
                      <a:pt x="671" y="28"/>
                    </a:lnTo>
                    <a:lnTo>
                      <a:pt x="659" y="28"/>
                    </a:lnTo>
                    <a:lnTo>
                      <a:pt x="616" y="69"/>
                    </a:lnTo>
                    <a:lnTo>
                      <a:pt x="634" y="54"/>
                    </a:lnTo>
                    <a:lnTo>
                      <a:pt x="634" y="69"/>
                    </a:lnTo>
                    <a:lnTo>
                      <a:pt x="692" y="43"/>
                    </a:lnTo>
                    <a:lnTo>
                      <a:pt x="671" y="69"/>
                    </a:lnTo>
                    <a:lnTo>
                      <a:pt x="692" y="54"/>
                    </a:lnTo>
                    <a:lnTo>
                      <a:pt x="692" y="69"/>
                    </a:lnTo>
                    <a:lnTo>
                      <a:pt x="735" y="69"/>
                    </a:lnTo>
                    <a:lnTo>
                      <a:pt x="726" y="69"/>
                    </a:lnTo>
                    <a:lnTo>
                      <a:pt x="735" y="69"/>
                    </a:lnTo>
                    <a:lnTo>
                      <a:pt x="735" y="79"/>
                    </a:lnTo>
                    <a:lnTo>
                      <a:pt x="692" y="79"/>
                    </a:lnTo>
                    <a:lnTo>
                      <a:pt x="659" y="119"/>
                    </a:lnTo>
                    <a:lnTo>
                      <a:pt x="680" y="109"/>
                    </a:lnTo>
                    <a:lnTo>
                      <a:pt x="646" y="145"/>
                    </a:lnTo>
                    <a:lnTo>
                      <a:pt x="634" y="170"/>
                    </a:lnTo>
                    <a:lnTo>
                      <a:pt x="634" y="184"/>
                    </a:lnTo>
                    <a:lnTo>
                      <a:pt x="646" y="184"/>
                    </a:lnTo>
                    <a:lnTo>
                      <a:pt x="659" y="170"/>
                    </a:lnTo>
                    <a:lnTo>
                      <a:pt x="680" y="134"/>
                    </a:lnTo>
                    <a:lnTo>
                      <a:pt x="692" y="109"/>
                    </a:lnTo>
                    <a:lnTo>
                      <a:pt x="726" y="90"/>
                    </a:lnTo>
                    <a:lnTo>
                      <a:pt x="735" y="90"/>
                    </a:lnTo>
                    <a:lnTo>
                      <a:pt x="735" y="119"/>
                    </a:lnTo>
                    <a:lnTo>
                      <a:pt x="726" y="134"/>
                    </a:lnTo>
                    <a:lnTo>
                      <a:pt x="735" y="134"/>
                    </a:lnTo>
                    <a:lnTo>
                      <a:pt x="735" y="145"/>
                    </a:lnTo>
                    <a:lnTo>
                      <a:pt x="714" y="184"/>
                    </a:lnTo>
                    <a:lnTo>
                      <a:pt x="735" y="184"/>
                    </a:lnTo>
                    <a:lnTo>
                      <a:pt x="803" y="155"/>
                    </a:lnTo>
                    <a:lnTo>
                      <a:pt x="794" y="145"/>
                    </a:lnTo>
                    <a:lnTo>
                      <a:pt x="845" y="145"/>
                    </a:lnTo>
                    <a:lnTo>
                      <a:pt x="858" y="119"/>
                    </a:lnTo>
                    <a:lnTo>
                      <a:pt x="880" y="109"/>
                    </a:lnTo>
                    <a:lnTo>
                      <a:pt x="935" y="109"/>
                    </a:lnTo>
                    <a:lnTo>
                      <a:pt x="955" y="90"/>
                    </a:lnTo>
                    <a:lnTo>
                      <a:pt x="987" y="43"/>
                    </a:lnTo>
                    <a:lnTo>
                      <a:pt x="1012" y="54"/>
                    </a:lnTo>
                    <a:lnTo>
                      <a:pt x="1002" y="90"/>
                    </a:lnTo>
                    <a:lnTo>
                      <a:pt x="1012" y="90"/>
                    </a:lnTo>
                    <a:lnTo>
                      <a:pt x="1002" y="119"/>
                    </a:lnTo>
                    <a:lnTo>
                      <a:pt x="977" y="119"/>
                    </a:lnTo>
                    <a:lnTo>
                      <a:pt x="944" y="134"/>
                    </a:lnTo>
                    <a:lnTo>
                      <a:pt x="922" y="170"/>
                    </a:lnTo>
                    <a:lnTo>
                      <a:pt x="922" y="184"/>
                    </a:lnTo>
                    <a:lnTo>
                      <a:pt x="935" y="170"/>
                    </a:lnTo>
                    <a:lnTo>
                      <a:pt x="935" y="184"/>
                    </a:lnTo>
                    <a:lnTo>
                      <a:pt x="910" y="184"/>
                    </a:lnTo>
                    <a:lnTo>
                      <a:pt x="910" y="199"/>
                    </a:lnTo>
                    <a:lnTo>
                      <a:pt x="858" y="210"/>
                    </a:lnTo>
                    <a:lnTo>
                      <a:pt x="845" y="235"/>
                    </a:lnTo>
                    <a:lnTo>
                      <a:pt x="833" y="246"/>
                    </a:lnTo>
                    <a:lnTo>
                      <a:pt x="824" y="235"/>
                    </a:lnTo>
                    <a:lnTo>
                      <a:pt x="824" y="261"/>
                    </a:lnTo>
                    <a:lnTo>
                      <a:pt x="812" y="275"/>
                    </a:lnTo>
                    <a:lnTo>
                      <a:pt x="812" y="261"/>
                    </a:lnTo>
                    <a:lnTo>
                      <a:pt x="803" y="261"/>
                    </a:lnTo>
                    <a:lnTo>
                      <a:pt x="803" y="275"/>
                    </a:lnTo>
                    <a:lnTo>
                      <a:pt x="794" y="301"/>
                    </a:lnTo>
                    <a:lnTo>
                      <a:pt x="803" y="326"/>
                    </a:lnTo>
                    <a:lnTo>
                      <a:pt x="794" y="337"/>
                    </a:lnTo>
                    <a:lnTo>
                      <a:pt x="692" y="402"/>
                    </a:lnTo>
                    <a:lnTo>
                      <a:pt x="671" y="445"/>
                    </a:lnTo>
                    <a:lnTo>
                      <a:pt x="671" y="546"/>
                    </a:lnTo>
                    <a:lnTo>
                      <a:pt x="671" y="568"/>
                    </a:lnTo>
                    <a:lnTo>
                      <a:pt x="659" y="584"/>
                    </a:lnTo>
                    <a:lnTo>
                      <a:pt x="646" y="584"/>
                    </a:lnTo>
                    <a:lnTo>
                      <a:pt x="634" y="546"/>
                    </a:lnTo>
                    <a:lnTo>
                      <a:pt x="634" y="493"/>
                    </a:lnTo>
                    <a:lnTo>
                      <a:pt x="624" y="467"/>
                    </a:lnTo>
                    <a:lnTo>
                      <a:pt x="594" y="481"/>
                    </a:lnTo>
                    <a:lnTo>
                      <a:pt x="594" y="467"/>
                    </a:lnTo>
                    <a:lnTo>
                      <a:pt x="579" y="457"/>
                    </a:lnTo>
                    <a:lnTo>
                      <a:pt x="549" y="457"/>
                    </a:lnTo>
                    <a:lnTo>
                      <a:pt x="527" y="467"/>
                    </a:lnTo>
                    <a:lnTo>
                      <a:pt x="517" y="481"/>
                    </a:lnTo>
                    <a:lnTo>
                      <a:pt x="527" y="493"/>
                    </a:lnTo>
                    <a:lnTo>
                      <a:pt x="502" y="493"/>
                    </a:lnTo>
                    <a:lnTo>
                      <a:pt x="484" y="493"/>
                    </a:lnTo>
                    <a:lnTo>
                      <a:pt x="484" y="467"/>
                    </a:lnTo>
                    <a:lnTo>
                      <a:pt x="472" y="481"/>
                    </a:lnTo>
                    <a:lnTo>
                      <a:pt x="438" y="481"/>
                    </a:lnTo>
                    <a:lnTo>
                      <a:pt x="426" y="481"/>
                    </a:lnTo>
                    <a:lnTo>
                      <a:pt x="370" y="517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332">
                <a:extLst>
                  <a:ext uri="{FF2B5EF4-FFF2-40B4-BE49-F238E27FC236}">
                    <a16:creationId xmlns:a16="http://schemas.microsoft.com/office/drawing/2014/main" id="{0F49DEF0-E53C-40EA-BB62-FBD18783F9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3376" y="2609197"/>
                <a:ext cx="60318" cy="393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" y="0"/>
                  </a:cxn>
                  <a:cxn ang="0">
                    <a:pos x="46" y="30"/>
                  </a:cxn>
                  <a:cxn ang="0">
                    <a:pos x="21" y="30"/>
                  </a:cxn>
                  <a:cxn ang="0">
                    <a:pos x="0" y="0"/>
                  </a:cxn>
                </a:cxnLst>
                <a:rect l="0" t="0" r="r" b="b"/>
                <a:pathLst>
                  <a:path w="46" h="30">
                    <a:moveTo>
                      <a:pt x="0" y="0"/>
                    </a:moveTo>
                    <a:lnTo>
                      <a:pt x="21" y="0"/>
                    </a:lnTo>
                    <a:lnTo>
                      <a:pt x="46" y="30"/>
                    </a:lnTo>
                    <a:lnTo>
                      <a:pt x="21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333">
                <a:extLst>
                  <a:ext uri="{FF2B5EF4-FFF2-40B4-BE49-F238E27FC236}">
                    <a16:creationId xmlns:a16="http://schemas.microsoft.com/office/drawing/2014/main" id="{177B2F09-9171-4C01-AF0B-E8B7957AA7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3376" y="2609197"/>
                <a:ext cx="60318" cy="393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" y="0"/>
                  </a:cxn>
                  <a:cxn ang="0">
                    <a:pos x="46" y="30"/>
                  </a:cxn>
                  <a:cxn ang="0">
                    <a:pos x="21" y="30"/>
                  </a:cxn>
                  <a:cxn ang="0">
                    <a:pos x="0" y="0"/>
                  </a:cxn>
                </a:cxnLst>
                <a:rect l="0" t="0" r="r" b="b"/>
                <a:pathLst>
                  <a:path w="46" h="30">
                    <a:moveTo>
                      <a:pt x="0" y="0"/>
                    </a:moveTo>
                    <a:lnTo>
                      <a:pt x="21" y="0"/>
                    </a:lnTo>
                    <a:lnTo>
                      <a:pt x="46" y="30"/>
                    </a:lnTo>
                    <a:lnTo>
                      <a:pt x="21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334">
                <a:extLst>
                  <a:ext uri="{FF2B5EF4-FFF2-40B4-BE49-F238E27FC236}">
                    <a16:creationId xmlns:a16="http://schemas.microsoft.com/office/drawing/2014/main" id="{FC2C20B2-D343-464A-8850-B46114E331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1231" y="2561991"/>
                <a:ext cx="141617" cy="152108"/>
              </a:xfrm>
              <a:custGeom>
                <a:avLst/>
                <a:gdLst/>
                <a:ahLst/>
                <a:cxnLst>
                  <a:cxn ang="0">
                    <a:pos x="0" y="75"/>
                  </a:cxn>
                  <a:cxn ang="0">
                    <a:pos x="18" y="65"/>
                  </a:cxn>
                  <a:cxn ang="0">
                    <a:pos x="76" y="0"/>
                  </a:cxn>
                  <a:cxn ang="0">
                    <a:pos x="86" y="0"/>
                  </a:cxn>
                  <a:cxn ang="0">
                    <a:pos x="55" y="36"/>
                  </a:cxn>
                  <a:cxn ang="0">
                    <a:pos x="76" y="24"/>
                  </a:cxn>
                  <a:cxn ang="0">
                    <a:pos x="76" y="36"/>
                  </a:cxn>
                  <a:cxn ang="0">
                    <a:pos x="76" y="46"/>
                  </a:cxn>
                  <a:cxn ang="0">
                    <a:pos x="108" y="46"/>
                  </a:cxn>
                  <a:cxn ang="0">
                    <a:pos x="98" y="65"/>
                  </a:cxn>
                  <a:cxn ang="0">
                    <a:pos x="108" y="65"/>
                  </a:cxn>
                  <a:cxn ang="0">
                    <a:pos x="86" y="91"/>
                  </a:cxn>
                  <a:cxn ang="0">
                    <a:pos x="108" y="75"/>
                  </a:cxn>
                  <a:cxn ang="0">
                    <a:pos x="98" y="91"/>
                  </a:cxn>
                  <a:cxn ang="0">
                    <a:pos x="108" y="91"/>
                  </a:cxn>
                  <a:cxn ang="0">
                    <a:pos x="98" y="116"/>
                  </a:cxn>
                  <a:cxn ang="0">
                    <a:pos x="86" y="116"/>
                  </a:cxn>
                  <a:cxn ang="0">
                    <a:pos x="86" y="101"/>
                  </a:cxn>
                  <a:cxn ang="0">
                    <a:pos x="76" y="101"/>
                  </a:cxn>
                  <a:cxn ang="0">
                    <a:pos x="86" y="91"/>
                  </a:cxn>
                  <a:cxn ang="0">
                    <a:pos x="76" y="91"/>
                  </a:cxn>
                  <a:cxn ang="0">
                    <a:pos x="64" y="101"/>
                  </a:cxn>
                  <a:cxn ang="0">
                    <a:pos x="55" y="101"/>
                  </a:cxn>
                  <a:cxn ang="0">
                    <a:pos x="64" y="91"/>
                  </a:cxn>
                  <a:cxn ang="0">
                    <a:pos x="0" y="91"/>
                  </a:cxn>
                  <a:cxn ang="0">
                    <a:pos x="0" y="75"/>
                  </a:cxn>
                </a:cxnLst>
                <a:rect l="0" t="0" r="r" b="b"/>
                <a:pathLst>
                  <a:path w="108" h="116">
                    <a:moveTo>
                      <a:pt x="0" y="75"/>
                    </a:moveTo>
                    <a:lnTo>
                      <a:pt x="18" y="65"/>
                    </a:lnTo>
                    <a:lnTo>
                      <a:pt x="76" y="0"/>
                    </a:lnTo>
                    <a:lnTo>
                      <a:pt x="86" y="0"/>
                    </a:lnTo>
                    <a:lnTo>
                      <a:pt x="55" y="36"/>
                    </a:lnTo>
                    <a:lnTo>
                      <a:pt x="76" y="24"/>
                    </a:lnTo>
                    <a:lnTo>
                      <a:pt x="76" y="36"/>
                    </a:lnTo>
                    <a:lnTo>
                      <a:pt x="76" y="46"/>
                    </a:lnTo>
                    <a:lnTo>
                      <a:pt x="108" y="46"/>
                    </a:lnTo>
                    <a:lnTo>
                      <a:pt x="98" y="65"/>
                    </a:lnTo>
                    <a:lnTo>
                      <a:pt x="108" y="65"/>
                    </a:lnTo>
                    <a:lnTo>
                      <a:pt x="86" y="91"/>
                    </a:lnTo>
                    <a:lnTo>
                      <a:pt x="108" y="75"/>
                    </a:lnTo>
                    <a:lnTo>
                      <a:pt x="98" y="91"/>
                    </a:lnTo>
                    <a:lnTo>
                      <a:pt x="108" y="91"/>
                    </a:lnTo>
                    <a:lnTo>
                      <a:pt x="98" y="116"/>
                    </a:lnTo>
                    <a:lnTo>
                      <a:pt x="86" y="116"/>
                    </a:lnTo>
                    <a:lnTo>
                      <a:pt x="86" y="101"/>
                    </a:lnTo>
                    <a:lnTo>
                      <a:pt x="76" y="101"/>
                    </a:lnTo>
                    <a:lnTo>
                      <a:pt x="86" y="91"/>
                    </a:lnTo>
                    <a:lnTo>
                      <a:pt x="76" y="91"/>
                    </a:lnTo>
                    <a:lnTo>
                      <a:pt x="64" y="101"/>
                    </a:lnTo>
                    <a:lnTo>
                      <a:pt x="55" y="101"/>
                    </a:lnTo>
                    <a:lnTo>
                      <a:pt x="64" y="91"/>
                    </a:lnTo>
                    <a:lnTo>
                      <a:pt x="0" y="91"/>
                    </a:lnTo>
                    <a:lnTo>
                      <a:pt x="0" y="75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335">
                <a:extLst>
                  <a:ext uri="{FF2B5EF4-FFF2-40B4-BE49-F238E27FC236}">
                    <a16:creationId xmlns:a16="http://schemas.microsoft.com/office/drawing/2014/main" id="{D65339D9-2C71-4B8D-B8E6-6427914F4B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1231" y="2561991"/>
                <a:ext cx="141617" cy="152108"/>
              </a:xfrm>
              <a:custGeom>
                <a:avLst/>
                <a:gdLst/>
                <a:ahLst/>
                <a:cxnLst>
                  <a:cxn ang="0">
                    <a:pos x="0" y="75"/>
                  </a:cxn>
                  <a:cxn ang="0">
                    <a:pos x="18" y="65"/>
                  </a:cxn>
                  <a:cxn ang="0">
                    <a:pos x="76" y="0"/>
                  </a:cxn>
                  <a:cxn ang="0">
                    <a:pos x="86" y="0"/>
                  </a:cxn>
                  <a:cxn ang="0">
                    <a:pos x="55" y="36"/>
                  </a:cxn>
                  <a:cxn ang="0">
                    <a:pos x="76" y="24"/>
                  </a:cxn>
                  <a:cxn ang="0">
                    <a:pos x="76" y="36"/>
                  </a:cxn>
                  <a:cxn ang="0">
                    <a:pos x="76" y="46"/>
                  </a:cxn>
                  <a:cxn ang="0">
                    <a:pos x="108" y="46"/>
                  </a:cxn>
                  <a:cxn ang="0">
                    <a:pos x="98" y="65"/>
                  </a:cxn>
                  <a:cxn ang="0">
                    <a:pos x="108" y="65"/>
                  </a:cxn>
                  <a:cxn ang="0">
                    <a:pos x="86" y="91"/>
                  </a:cxn>
                  <a:cxn ang="0">
                    <a:pos x="108" y="75"/>
                  </a:cxn>
                  <a:cxn ang="0">
                    <a:pos x="98" y="91"/>
                  </a:cxn>
                  <a:cxn ang="0">
                    <a:pos x="108" y="91"/>
                  </a:cxn>
                  <a:cxn ang="0">
                    <a:pos x="98" y="116"/>
                  </a:cxn>
                  <a:cxn ang="0">
                    <a:pos x="86" y="116"/>
                  </a:cxn>
                  <a:cxn ang="0">
                    <a:pos x="86" y="101"/>
                  </a:cxn>
                  <a:cxn ang="0">
                    <a:pos x="76" y="101"/>
                  </a:cxn>
                  <a:cxn ang="0">
                    <a:pos x="86" y="91"/>
                  </a:cxn>
                  <a:cxn ang="0">
                    <a:pos x="76" y="91"/>
                  </a:cxn>
                  <a:cxn ang="0">
                    <a:pos x="64" y="101"/>
                  </a:cxn>
                  <a:cxn ang="0">
                    <a:pos x="55" y="101"/>
                  </a:cxn>
                  <a:cxn ang="0">
                    <a:pos x="64" y="91"/>
                  </a:cxn>
                  <a:cxn ang="0">
                    <a:pos x="0" y="91"/>
                  </a:cxn>
                  <a:cxn ang="0">
                    <a:pos x="0" y="75"/>
                  </a:cxn>
                </a:cxnLst>
                <a:rect l="0" t="0" r="r" b="b"/>
                <a:pathLst>
                  <a:path w="108" h="116">
                    <a:moveTo>
                      <a:pt x="0" y="75"/>
                    </a:moveTo>
                    <a:lnTo>
                      <a:pt x="18" y="65"/>
                    </a:lnTo>
                    <a:lnTo>
                      <a:pt x="76" y="0"/>
                    </a:lnTo>
                    <a:lnTo>
                      <a:pt x="86" y="0"/>
                    </a:lnTo>
                    <a:lnTo>
                      <a:pt x="55" y="36"/>
                    </a:lnTo>
                    <a:lnTo>
                      <a:pt x="76" y="24"/>
                    </a:lnTo>
                    <a:lnTo>
                      <a:pt x="76" y="36"/>
                    </a:lnTo>
                    <a:lnTo>
                      <a:pt x="76" y="46"/>
                    </a:lnTo>
                    <a:lnTo>
                      <a:pt x="108" y="46"/>
                    </a:lnTo>
                    <a:lnTo>
                      <a:pt x="98" y="65"/>
                    </a:lnTo>
                    <a:lnTo>
                      <a:pt x="108" y="65"/>
                    </a:lnTo>
                    <a:lnTo>
                      <a:pt x="86" y="91"/>
                    </a:lnTo>
                    <a:lnTo>
                      <a:pt x="108" y="75"/>
                    </a:lnTo>
                    <a:lnTo>
                      <a:pt x="98" y="91"/>
                    </a:lnTo>
                    <a:lnTo>
                      <a:pt x="108" y="91"/>
                    </a:lnTo>
                    <a:lnTo>
                      <a:pt x="98" y="116"/>
                    </a:lnTo>
                    <a:lnTo>
                      <a:pt x="86" y="116"/>
                    </a:lnTo>
                    <a:lnTo>
                      <a:pt x="86" y="101"/>
                    </a:lnTo>
                    <a:lnTo>
                      <a:pt x="76" y="101"/>
                    </a:lnTo>
                    <a:lnTo>
                      <a:pt x="86" y="91"/>
                    </a:lnTo>
                    <a:lnTo>
                      <a:pt x="76" y="91"/>
                    </a:lnTo>
                    <a:lnTo>
                      <a:pt x="64" y="101"/>
                    </a:lnTo>
                    <a:lnTo>
                      <a:pt x="55" y="101"/>
                    </a:lnTo>
                    <a:lnTo>
                      <a:pt x="64" y="91"/>
                    </a:lnTo>
                    <a:lnTo>
                      <a:pt x="0" y="91"/>
                    </a:lnTo>
                    <a:lnTo>
                      <a:pt x="0" y="75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336">
                <a:extLst>
                  <a:ext uri="{FF2B5EF4-FFF2-40B4-BE49-F238E27FC236}">
                    <a16:creationId xmlns:a16="http://schemas.microsoft.com/office/drawing/2014/main" id="{BA3D805D-1FBF-44B0-B360-D3A948CD2A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8168" y="2120090"/>
                <a:ext cx="145552" cy="83922"/>
              </a:xfrm>
              <a:custGeom>
                <a:avLst/>
                <a:gdLst/>
                <a:ahLst/>
                <a:cxnLst>
                  <a:cxn ang="0">
                    <a:pos x="0" y="49"/>
                  </a:cxn>
                  <a:cxn ang="0">
                    <a:pos x="21" y="49"/>
                  </a:cxn>
                  <a:cxn ang="0">
                    <a:pos x="43" y="25"/>
                  </a:cxn>
                  <a:cxn ang="0">
                    <a:pos x="64" y="0"/>
                  </a:cxn>
                  <a:cxn ang="0">
                    <a:pos x="64" y="14"/>
                  </a:cxn>
                  <a:cxn ang="0">
                    <a:pos x="111" y="49"/>
                  </a:cxn>
                  <a:cxn ang="0">
                    <a:pos x="86" y="64"/>
                  </a:cxn>
                  <a:cxn ang="0">
                    <a:pos x="64" y="49"/>
                  </a:cxn>
                  <a:cxn ang="0">
                    <a:pos x="55" y="49"/>
                  </a:cxn>
                  <a:cxn ang="0">
                    <a:pos x="21" y="64"/>
                  </a:cxn>
                  <a:cxn ang="0">
                    <a:pos x="21" y="49"/>
                  </a:cxn>
                  <a:cxn ang="0">
                    <a:pos x="0" y="49"/>
                  </a:cxn>
                </a:cxnLst>
                <a:rect l="0" t="0" r="r" b="b"/>
                <a:pathLst>
                  <a:path w="111" h="64">
                    <a:moveTo>
                      <a:pt x="0" y="49"/>
                    </a:moveTo>
                    <a:lnTo>
                      <a:pt x="21" y="49"/>
                    </a:lnTo>
                    <a:lnTo>
                      <a:pt x="43" y="25"/>
                    </a:lnTo>
                    <a:lnTo>
                      <a:pt x="64" y="0"/>
                    </a:lnTo>
                    <a:lnTo>
                      <a:pt x="64" y="14"/>
                    </a:lnTo>
                    <a:lnTo>
                      <a:pt x="111" y="49"/>
                    </a:lnTo>
                    <a:lnTo>
                      <a:pt x="86" y="64"/>
                    </a:lnTo>
                    <a:lnTo>
                      <a:pt x="64" y="49"/>
                    </a:lnTo>
                    <a:lnTo>
                      <a:pt x="55" y="49"/>
                    </a:lnTo>
                    <a:lnTo>
                      <a:pt x="21" y="64"/>
                    </a:lnTo>
                    <a:lnTo>
                      <a:pt x="21" y="49"/>
                    </a:lnTo>
                    <a:lnTo>
                      <a:pt x="0" y="4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337">
                <a:extLst>
                  <a:ext uri="{FF2B5EF4-FFF2-40B4-BE49-F238E27FC236}">
                    <a16:creationId xmlns:a16="http://schemas.microsoft.com/office/drawing/2014/main" id="{BEE42FFD-0973-4AF8-8AAB-8FE9C1C33C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8168" y="2120090"/>
                <a:ext cx="145552" cy="83922"/>
              </a:xfrm>
              <a:custGeom>
                <a:avLst/>
                <a:gdLst/>
                <a:ahLst/>
                <a:cxnLst>
                  <a:cxn ang="0">
                    <a:pos x="0" y="49"/>
                  </a:cxn>
                  <a:cxn ang="0">
                    <a:pos x="21" y="49"/>
                  </a:cxn>
                  <a:cxn ang="0">
                    <a:pos x="43" y="25"/>
                  </a:cxn>
                  <a:cxn ang="0">
                    <a:pos x="64" y="0"/>
                  </a:cxn>
                  <a:cxn ang="0">
                    <a:pos x="64" y="14"/>
                  </a:cxn>
                  <a:cxn ang="0">
                    <a:pos x="111" y="49"/>
                  </a:cxn>
                  <a:cxn ang="0">
                    <a:pos x="86" y="64"/>
                  </a:cxn>
                  <a:cxn ang="0">
                    <a:pos x="64" y="49"/>
                  </a:cxn>
                  <a:cxn ang="0">
                    <a:pos x="55" y="49"/>
                  </a:cxn>
                  <a:cxn ang="0">
                    <a:pos x="21" y="64"/>
                  </a:cxn>
                  <a:cxn ang="0">
                    <a:pos x="21" y="49"/>
                  </a:cxn>
                  <a:cxn ang="0">
                    <a:pos x="0" y="49"/>
                  </a:cxn>
                </a:cxnLst>
                <a:rect l="0" t="0" r="r" b="b"/>
                <a:pathLst>
                  <a:path w="111" h="64">
                    <a:moveTo>
                      <a:pt x="0" y="49"/>
                    </a:moveTo>
                    <a:lnTo>
                      <a:pt x="21" y="49"/>
                    </a:lnTo>
                    <a:lnTo>
                      <a:pt x="43" y="25"/>
                    </a:lnTo>
                    <a:lnTo>
                      <a:pt x="64" y="0"/>
                    </a:lnTo>
                    <a:lnTo>
                      <a:pt x="64" y="14"/>
                    </a:lnTo>
                    <a:lnTo>
                      <a:pt x="111" y="49"/>
                    </a:lnTo>
                    <a:lnTo>
                      <a:pt x="86" y="64"/>
                    </a:lnTo>
                    <a:lnTo>
                      <a:pt x="64" y="49"/>
                    </a:lnTo>
                    <a:lnTo>
                      <a:pt x="55" y="49"/>
                    </a:lnTo>
                    <a:lnTo>
                      <a:pt x="21" y="64"/>
                    </a:lnTo>
                    <a:lnTo>
                      <a:pt x="21" y="49"/>
                    </a:lnTo>
                    <a:lnTo>
                      <a:pt x="0" y="49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338">
                <a:extLst>
                  <a:ext uri="{FF2B5EF4-FFF2-40B4-BE49-F238E27FC236}">
                    <a16:creationId xmlns:a16="http://schemas.microsoft.com/office/drawing/2014/main" id="{016D4179-C84E-4796-8F10-A2D06E63CA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5177" y="2067639"/>
                <a:ext cx="48517" cy="39338"/>
              </a:xfrm>
              <a:custGeom>
                <a:avLst/>
                <a:gdLst/>
                <a:ahLst/>
                <a:cxnLst>
                  <a:cxn ang="0">
                    <a:pos x="0" y="10"/>
                  </a:cxn>
                  <a:cxn ang="0">
                    <a:pos x="21" y="0"/>
                  </a:cxn>
                  <a:cxn ang="0">
                    <a:pos x="37" y="0"/>
                  </a:cxn>
                  <a:cxn ang="0">
                    <a:pos x="12" y="30"/>
                  </a:cxn>
                  <a:cxn ang="0">
                    <a:pos x="0" y="30"/>
                  </a:cxn>
                  <a:cxn ang="0">
                    <a:pos x="0" y="10"/>
                  </a:cxn>
                </a:cxnLst>
                <a:rect l="0" t="0" r="r" b="b"/>
                <a:pathLst>
                  <a:path w="37" h="30">
                    <a:moveTo>
                      <a:pt x="0" y="10"/>
                    </a:moveTo>
                    <a:lnTo>
                      <a:pt x="21" y="0"/>
                    </a:lnTo>
                    <a:lnTo>
                      <a:pt x="37" y="0"/>
                    </a:lnTo>
                    <a:lnTo>
                      <a:pt x="12" y="30"/>
                    </a:lnTo>
                    <a:lnTo>
                      <a:pt x="0" y="30"/>
                    </a:lnTo>
                    <a:lnTo>
                      <a:pt x="0" y="1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339">
                <a:extLst>
                  <a:ext uri="{FF2B5EF4-FFF2-40B4-BE49-F238E27FC236}">
                    <a16:creationId xmlns:a16="http://schemas.microsoft.com/office/drawing/2014/main" id="{4EE6BCD1-1A3C-47EE-90A4-02DF065B12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5177" y="2067639"/>
                <a:ext cx="48517" cy="39338"/>
              </a:xfrm>
              <a:custGeom>
                <a:avLst/>
                <a:gdLst/>
                <a:ahLst/>
                <a:cxnLst>
                  <a:cxn ang="0">
                    <a:pos x="0" y="10"/>
                  </a:cxn>
                  <a:cxn ang="0">
                    <a:pos x="21" y="0"/>
                  </a:cxn>
                  <a:cxn ang="0">
                    <a:pos x="37" y="0"/>
                  </a:cxn>
                  <a:cxn ang="0">
                    <a:pos x="12" y="30"/>
                  </a:cxn>
                  <a:cxn ang="0">
                    <a:pos x="0" y="30"/>
                  </a:cxn>
                  <a:cxn ang="0">
                    <a:pos x="0" y="10"/>
                  </a:cxn>
                </a:cxnLst>
                <a:rect l="0" t="0" r="r" b="b"/>
                <a:pathLst>
                  <a:path w="37" h="30">
                    <a:moveTo>
                      <a:pt x="0" y="10"/>
                    </a:moveTo>
                    <a:lnTo>
                      <a:pt x="21" y="0"/>
                    </a:lnTo>
                    <a:lnTo>
                      <a:pt x="37" y="0"/>
                    </a:lnTo>
                    <a:lnTo>
                      <a:pt x="12" y="30"/>
                    </a:lnTo>
                    <a:lnTo>
                      <a:pt x="0" y="30"/>
                    </a:lnTo>
                    <a:lnTo>
                      <a:pt x="0" y="1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340">
                <a:extLst>
                  <a:ext uri="{FF2B5EF4-FFF2-40B4-BE49-F238E27FC236}">
                    <a16:creationId xmlns:a16="http://schemas.microsoft.com/office/drawing/2014/main" id="{D56A69F9-159E-4524-BAF6-1801FF5031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0938" y="1915530"/>
                <a:ext cx="405183" cy="322574"/>
              </a:xfrm>
              <a:custGeom>
                <a:avLst/>
                <a:gdLst/>
                <a:ahLst/>
                <a:cxnLst>
                  <a:cxn ang="0">
                    <a:pos x="0" y="40"/>
                  </a:cxn>
                  <a:cxn ang="0">
                    <a:pos x="33" y="14"/>
                  </a:cxn>
                  <a:cxn ang="0">
                    <a:pos x="79" y="0"/>
                  </a:cxn>
                  <a:cxn ang="0">
                    <a:pos x="109" y="0"/>
                  </a:cxn>
                  <a:cxn ang="0">
                    <a:pos x="122" y="0"/>
                  </a:cxn>
                  <a:cxn ang="0">
                    <a:pos x="147" y="14"/>
                  </a:cxn>
                  <a:cxn ang="0">
                    <a:pos x="122" y="40"/>
                  </a:cxn>
                  <a:cxn ang="0">
                    <a:pos x="177" y="25"/>
                  </a:cxn>
                  <a:cxn ang="0">
                    <a:pos x="222" y="25"/>
                  </a:cxn>
                  <a:cxn ang="0">
                    <a:pos x="208" y="40"/>
                  </a:cxn>
                  <a:cxn ang="0">
                    <a:pos x="244" y="54"/>
                  </a:cxn>
                  <a:cxn ang="0">
                    <a:pos x="275" y="79"/>
                  </a:cxn>
                  <a:cxn ang="0">
                    <a:pos x="275" y="90"/>
                  </a:cxn>
                  <a:cxn ang="0">
                    <a:pos x="254" y="104"/>
                  </a:cxn>
                  <a:cxn ang="0">
                    <a:pos x="244" y="104"/>
                  </a:cxn>
                  <a:cxn ang="0">
                    <a:pos x="254" y="116"/>
                  </a:cxn>
                  <a:cxn ang="0">
                    <a:pos x="275" y="116"/>
                  </a:cxn>
                  <a:cxn ang="0">
                    <a:pos x="309" y="145"/>
                  </a:cxn>
                  <a:cxn ang="0">
                    <a:pos x="266" y="181"/>
                  </a:cxn>
                  <a:cxn ang="0">
                    <a:pos x="254" y="181"/>
                  </a:cxn>
                  <a:cxn ang="0">
                    <a:pos x="254" y="169"/>
                  </a:cxn>
                  <a:cxn ang="0">
                    <a:pos x="232" y="155"/>
                  </a:cxn>
                  <a:cxn ang="0">
                    <a:pos x="222" y="169"/>
                  </a:cxn>
                  <a:cxn ang="0">
                    <a:pos x="244" y="195"/>
                  </a:cxn>
                  <a:cxn ang="0">
                    <a:pos x="232" y="205"/>
                  </a:cxn>
                  <a:cxn ang="0">
                    <a:pos x="244" y="220"/>
                  </a:cxn>
                  <a:cxn ang="0">
                    <a:pos x="232" y="234"/>
                  </a:cxn>
                  <a:cxn ang="0">
                    <a:pos x="208" y="234"/>
                  </a:cxn>
                  <a:cxn ang="0">
                    <a:pos x="177" y="205"/>
                  </a:cxn>
                  <a:cxn ang="0">
                    <a:pos x="177" y="220"/>
                  </a:cxn>
                  <a:cxn ang="0">
                    <a:pos x="199" y="246"/>
                  </a:cxn>
                  <a:cxn ang="0">
                    <a:pos x="167" y="246"/>
                  </a:cxn>
                  <a:cxn ang="0">
                    <a:pos x="131" y="234"/>
                  </a:cxn>
                  <a:cxn ang="0">
                    <a:pos x="131" y="205"/>
                  </a:cxn>
                  <a:cxn ang="0">
                    <a:pos x="122" y="205"/>
                  </a:cxn>
                  <a:cxn ang="0">
                    <a:pos x="91" y="195"/>
                  </a:cxn>
                  <a:cxn ang="0">
                    <a:pos x="54" y="195"/>
                  </a:cxn>
                  <a:cxn ang="0">
                    <a:pos x="79" y="169"/>
                  </a:cxn>
                  <a:cxn ang="0">
                    <a:pos x="109" y="181"/>
                  </a:cxn>
                  <a:cxn ang="0">
                    <a:pos x="131" y="169"/>
                  </a:cxn>
                  <a:cxn ang="0">
                    <a:pos x="122" y="155"/>
                  </a:cxn>
                  <a:cxn ang="0">
                    <a:pos x="177" y="145"/>
                  </a:cxn>
                  <a:cxn ang="0">
                    <a:pos x="177" y="116"/>
                  </a:cxn>
                  <a:cxn ang="0">
                    <a:pos x="167" y="104"/>
                  </a:cxn>
                  <a:cxn ang="0">
                    <a:pos x="156" y="104"/>
                  </a:cxn>
                  <a:cxn ang="0">
                    <a:pos x="131" y="104"/>
                  </a:cxn>
                  <a:cxn ang="0">
                    <a:pos x="156" y="90"/>
                  </a:cxn>
                  <a:cxn ang="0">
                    <a:pos x="131" y="79"/>
                  </a:cxn>
                  <a:cxn ang="0">
                    <a:pos x="100" y="90"/>
                  </a:cxn>
                  <a:cxn ang="0">
                    <a:pos x="91" y="79"/>
                  </a:cxn>
                  <a:cxn ang="0">
                    <a:pos x="33" y="79"/>
                  </a:cxn>
                  <a:cxn ang="0">
                    <a:pos x="15" y="68"/>
                  </a:cxn>
                  <a:cxn ang="0">
                    <a:pos x="0" y="40"/>
                  </a:cxn>
                </a:cxnLst>
                <a:rect l="0" t="0" r="r" b="b"/>
                <a:pathLst>
                  <a:path w="309" h="246">
                    <a:moveTo>
                      <a:pt x="0" y="40"/>
                    </a:moveTo>
                    <a:lnTo>
                      <a:pt x="33" y="14"/>
                    </a:lnTo>
                    <a:lnTo>
                      <a:pt x="79" y="0"/>
                    </a:lnTo>
                    <a:lnTo>
                      <a:pt x="109" y="0"/>
                    </a:lnTo>
                    <a:lnTo>
                      <a:pt x="122" y="0"/>
                    </a:lnTo>
                    <a:lnTo>
                      <a:pt x="147" y="14"/>
                    </a:lnTo>
                    <a:lnTo>
                      <a:pt x="122" y="40"/>
                    </a:lnTo>
                    <a:lnTo>
                      <a:pt x="177" y="25"/>
                    </a:lnTo>
                    <a:lnTo>
                      <a:pt x="222" y="25"/>
                    </a:lnTo>
                    <a:lnTo>
                      <a:pt x="208" y="40"/>
                    </a:lnTo>
                    <a:lnTo>
                      <a:pt x="244" y="54"/>
                    </a:lnTo>
                    <a:lnTo>
                      <a:pt x="275" y="79"/>
                    </a:lnTo>
                    <a:lnTo>
                      <a:pt x="275" y="90"/>
                    </a:lnTo>
                    <a:lnTo>
                      <a:pt x="254" y="104"/>
                    </a:lnTo>
                    <a:lnTo>
                      <a:pt x="244" y="104"/>
                    </a:lnTo>
                    <a:lnTo>
                      <a:pt x="254" y="116"/>
                    </a:lnTo>
                    <a:lnTo>
                      <a:pt x="275" y="116"/>
                    </a:lnTo>
                    <a:lnTo>
                      <a:pt x="309" y="145"/>
                    </a:lnTo>
                    <a:lnTo>
                      <a:pt x="266" y="181"/>
                    </a:lnTo>
                    <a:lnTo>
                      <a:pt x="254" y="181"/>
                    </a:lnTo>
                    <a:lnTo>
                      <a:pt x="254" y="169"/>
                    </a:lnTo>
                    <a:lnTo>
                      <a:pt x="232" y="155"/>
                    </a:lnTo>
                    <a:lnTo>
                      <a:pt x="222" y="169"/>
                    </a:lnTo>
                    <a:lnTo>
                      <a:pt x="244" y="195"/>
                    </a:lnTo>
                    <a:lnTo>
                      <a:pt x="232" y="205"/>
                    </a:lnTo>
                    <a:lnTo>
                      <a:pt x="244" y="220"/>
                    </a:lnTo>
                    <a:lnTo>
                      <a:pt x="232" y="234"/>
                    </a:lnTo>
                    <a:lnTo>
                      <a:pt x="208" y="234"/>
                    </a:lnTo>
                    <a:lnTo>
                      <a:pt x="177" y="205"/>
                    </a:lnTo>
                    <a:lnTo>
                      <a:pt x="177" y="220"/>
                    </a:lnTo>
                    <a:lnTo>
                      <a:pt x="199" y="246"/>
                    </a:lnTo>
                    <a:lnTo>
                      <a:pt x="167" y="246"/>
                    </a:lnTo>
                    <a:lnTo>
                      <a:pt x="131" y="234"/>
                    </a:lnTo>
                    <a:lnTo>
                      <a:pt x="131" y="205"/>
                    </a:lnTo>
                    <a:lnTo>
                      <a:pt x="122" y="205"/>
                    </a:lnTo>
                    <a:lnTo>
                      <a:pt x="91" y="195"/>
                    </a:lnTo>
                    <a:lnTo>
                      <a:pt x="54" y="195"/>
                    </a:lnTo>
                    <a:lnTo>
                      <a:pt x="79" y="169"/>
                    </a:lnTo>
                    <a:lnTo>
                      <a:pt x="109" y="181"/>
                    </a:lnTo>
                    <a:lnTo>
                      <a:pt x="131" y="169"/>
                    </a:lnTo>
                    <a:lnTo>
                      <a:pt x="122" y="155"/>
                    </a:lnTo>
                    <a:lnTo>
                      <a:pt x="177" y="145"/>
                    </a:lnTo>
                    <a:lnTo>
                      <a:pt x="177" y="116"/>
                    </a:lnTo>
                    <a:lnTo>
                      <a:pt x="167" y="104"/>
                    </a:lnTo>
                    <a:lnTo>
                      <a:pt x="156" y="104"/>
                    </a:lnTo>
                    <a:lnTo>
                      <a:pt x="131" y="104"/>
                    </a:lnTo>
                    <a:lnTo>
                      <a:pt x="156" y="90"/>
                    </a:lnTo>
                    <a:lnTo>
                      <a:pt x="131" y="79"/>
                    </a:lnTo>
                    <a:lnTo>
                      <a:pt x="100" y="90"/>
                    </a:lnTo>
                    <a:lnTo>
                      <a:pt x="91" y="79"/>
                    </a:lnTo>
                    <a:lnTo>
                      <a:pt x="33" y="79"/>
                    </a:lnTo>
                    <a:lnTo>
                      <a:pt x="15" y="68"/>
                    </a:lnTo>
                    <a:lnTo>
                      <a:pt x="0" y="4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342">
                <a:extLst>
                  <a:ext uri="{FF2B5EF4-FFF2-40B4-BE49-F238E27FC236}">
                    <a16:creationId xmlns:a16="http://schemas.microsoft.com/office/drawing/2014/main" id="{9B120F7A-5A0A-4E90-9948-B6C6EF41FA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5006" y="1915530"/>
                <a:ext cx="66875" cy="3802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51" y="17"/>
                  </a:cxn>
                  <a:cxn ang="0">
                    <a:pos x="38" y="29"/>
                  </a:cxn>
                  <a:cxn ang="0">
                    <a:pos x="8" y="29"/>
                  </a:cxn>
                  <a:cxn ang="0">
                    <a:pos x="0" y="17"/>
                  </a:cxn>
                  <a:cxn ang="0">
                    <a:pos x="8" y="0"/>
                  </a:cxn>
                </a:cxnLst>
                <a:rect l="0" t="0" r="r" b="b"/>
                <a:pathLst>
                  <a:path w="51" h="29">
                    <a:moveTo>
                      <a:pt x="8" y="0"/>
                    </a:moveTo>
                    <a:lnTo>
                      <a:pt x="51" y="17"/>
                    </a:lnTo>
                    <a:lnTo>
                      <a:pt x="38" y="29"/>
                    </a:lnTo>
                    <a:lnTo>
                      <a:pt x="8" y="29"/>
                    </a:lnTo>
                    <a:lnTo>
                      <a:pt x="0" y="17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343">
                <a:extLst>
                  <a:ext uri="{FF2B5EF4-FFF2-40B4-BE49-F238E27FC236}">
                    <a16:creationId xmlns:a16="http://schemas.microsoft.com/office/drawing/2014/main" id="{CBC6AEF0-24F9-4217-9546-B7D6B26E5E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5006" y="1915530"/>
                <a:ext cx="66875" cy="3802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51" y="17"/>
                  </a:cxn>
                  <a:cxn ang="0">
                    <a:pos x="38" y="29"/>
                  </a:cxn>
                  <a:cxn ang="0">
                    <a:pos x="8" y="29"/>
                  </a:cxn>
                  <a:cxn ang="0">
                    <a:pos x="0" y="17"/>
                  </a:cxn>
                  <a:cxn ang="0">
                    <a:pos x="8" y="0"/>
                  </a:cxn>
                </a:cxnLst>
                <a:rect l="0" t="0" r="r" b="b"/>
                <a:pathLst>
                  <a:path w="51" h="29">
                    <a:moveTo>
                      <a:pt x="8" y="0"/>
                    </a:moveTo>
                    <a:lnTo>
                      <a:pt x="51" y="17"/>
                    </a:lnTo>
                    <a:lnTo>
                      <a:pt x="38" y="29"/>
                    </a:lnTo>
                    <a:lnTo>
                      <a:pt x="8" y="29"/>
                    </a:lnTo>
                    <a:lnTo>
                      <a:pt x="0" y="17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344">
                <a:extLst>
                  <a:ext uri="{FF2B5EF4-FFF2-40B4-BE49-F238E27FC236}">
                    <a16:creationId xmlns:a16="http://schemas.microsoft.com/office/drawing/2014/main" id="{405BD03D-C59C-4623-AA31-12D6087868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0607" y="1848655"/>
                <a:ext cx="224228" cy="53763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64" y="0"/>
                  </a:cxn>
                  <a:cxn ang="0">
                    <a:pos x="64" y="14"/>
                  </a:cxn>
                  <a:cxn ang="0">
                    <a:pos x="76" y="14"/>
                  </a:cxn>
                  <a:cxn ang="0">
                    <a:pos x="171" y="29"/>
                  </a:cxn>
                  <a:cxn ang="0">
                    <a:pos x="152" y="41"/>
                  </a:cxn>
                  <a:cxn ang="0">
                    <a:pos x="131" y="41"/>
                  </a:cxn>
                  <a:cxn ang="0">
                    <a:pos x="116" y="41"/>
                  </a:cxn>
                  <a:cxn ang="0">
                    <a:pos x="94" y="41"/>
                  </a:cxn>
                  <a:cxn ang="0">
                    <a:pos x="30" y="41"/>
                  </a:cxn>
                  <a:cxn ang="0">
                    <a:pos x="17" y="41"/>
                  </a:cxn>
                  <a:cxn ang="0">
                    <a:pos x="39" y="14"/>
                  </a:cxn>
                  <a:cxn ang="0">
                    <a:pos x="9" y="14"/>
                  </a:cxn>
                  <a:cxn ang="0">
                    <a:pos x="0" y="0"/>
                  </a:cxn>
                  <a:cxn ang="0">
                    <a:pos x="9" y="0"/>
                  </a:cxn>
                </a:cxnLst>
                <a:rect l="0" t="0" r="r" b="b"/>
                <a:pathLst>
                  <a:path w="171" h="41">
                    <a:moveTo>
                      <a:pt x="9" y="0"/>
                    </a:moveTo>
                    <a:lnTo>
                      <a:pt x="64" y="0"/>
                    </a:lnTo>
                    <a:lnTo>
                      <a:pt x="64" y="14"/>
                    </a:lnTo>
                    <a:lnTo>
                      <a:pt x="76" y="14"/>
                    </a:lnTo>
                    <a:lnTo>
                      <a:pt x="171" y="29"/>
                    </a:lnTo>
                    <a:lnTo>
                      <a:pt x="152" y="41"/>
                    </a:lnTo>
                    <a:lnTo>
                      <a:pt x="131" y="41"/>
                    </a:lnTo>
                    <a:lnTo>
                      <a:pt x="116" y="41"/>
                    </a:lnTo>
                    <a:lnTo>
                      <a:pt x="94" y="41"/>
                    </a:lnTo>
                    <a:lnTo>
                      <a:pt x="30" y="41"/>
                    </a:lnTo>
                    <a:lnTo>
                      <a:pt x="17" y="41"/>
                    </a:lnTo>
                    <a:lnTo>
                      <a:pt x="39" y="14"/>
                    </a:lnTo>
                    <a:lnTo>
                      <a:pt x="9" y="14"/>
                    </a:lnTo>
                    <a:lnTo>
                      <a:pt x="0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346">
                <a:extLst>
                  <a:ext uri="{FF2B5EF4-FFF2-40B4-BE49-F238E27FC236}">
                    <a16:creationId xmlns:a16="http://schemas.microsoft.com/office/drawing/2014/main" id="{5DCAA5FC-A091-4929-942C-20F7D1CAC2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0264" y="1745064"/>
                <a:ext cx="125883" cy="68187"/>
              </a:xfrm>
              <a:custGeom>
                <a:avLst/>
                <a:gdLst/>
                <a:ahLst/>
                <a:cxnLst>
                  <a:cxn ang="0">
                    <a:pos x="9" y="17"/>
                  </a:cxn>
                  <a:cxn ang="0">
                    <a:pos x="40" y="0"/>
                  </a:cxn>
                  <a:cxn ang="0">
                    <a:pos x="65" y="0"/>
                  </a:cxn>
                  <a:cxn ang="0">
                    <a:pos x="77" y="17"/>
                  </a:cxn>
                  <a:cxn ang="0">
                    <a:pos x="96" y="17"/>
                  </a:cxn>
                  <a:cxn ang="0">
                    <a:pos x="86" y="28"/>
                  </a:cxn>
                  <a:cxn ang="0">
                    <a:pos x="31" y="52"/>
                  </a:cxn>
                  <a:cxn ang="0">
                    <a:pos x="0" y="52"/>
                  </a:cxn>
                  <a:cxn ang="0">
                    <a:pos x="0" y="42"/>
                  </a:cxn>
                  <a:cxn ang="0">
                    <a:pos x="9" y="28"/>
                  </a:cxn>
                  <a:cxn ang="0">
                    <a:pos x="9" y="17"/>
                  </a:cxn>
                </a:cxnLst>
                <a:rect l="0" t="0" r="r" b="b"/>
                <a:pathLst>
                  <a:path w="96" h="52">
                    <a:moveTo>
                      <a:pt x="9" y="17"/>
                    </a:moveTo>
                    <a:lnTo>
                      <a:pt x="40" y="0"/>
                    </a:lnTo>
                    <a:lnTo>
                      <a:pt x="65" y="0"/>
                    </a:lnTo>
                    <a:lnTo>
                      <a:pt x="77" y="17"/>
                    </a:lnTo>
                    <a:lnTo>
                      <a:pt x="96" y="17"/>
                    </a:lnTo>
                    <a:lnTo>
                      <a:pt x="86" y="28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42"/>
                    </a:lnTo>
                    <a:lnTo>
                      <a:pt x="9" y="28"/>
                    </a:lnTo>
                    <a:lnTo>
                      <a:pt x="9" y="17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350">
                <a:extLst>
                  <a:ext uri="{FF2B5EF4-FFF2-40B4-BE49-F238E27FC236}">
                    <a16:creationId xmlns:a16="http://schemas.microsoft.com/office/drawing/2014/main" id="{00D97DA4-46DC-4494-8CFE-F6C21AC570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2751" y="1801449"/>
                <a:ext cx="140306" cy="393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1" y="0"/>
                  </a:cxn>
                  <a:cxn ang="0">
                    <a:pos x="67" y="0"/>
                  </a:cxn>
                  <a:cxn ang="0">
                    <a:pos x="51" y="15"/>
                  </a:cxn>
                  <a:cxn ang="0">
                    <a:pos x="67" y="15"/>
                  </a:cxn>
                  <a:cxn ang="0">
                    <a:pos x="85" y="0"/>
                  </a:cxn>
                  <a:cxn ang="0">
                    <a:pos x="107" y="15"/>
                  </a:cxn>
                  <a:cxn ang="0">
                    <a:pos x="42" y="30"/>
                  </a:cxn>
                  <a:cxn ang="0">
                    <a:pos x="42" y="15"/>
                  </a:cxn>
                  <a:cxn ang="0">
                    <a:pos x="9" y="15"/>
                  </a:cxn>
                  <a:cxn ang="0">
                    <a:pos x="0" y="0"/>
                  </a:cxn>
                  <a:cxn ang="0">
                    <a:pos x="20" y="0"/>
                  </a:cxn>
                  <a:cxn ang="0">
                    <a:pos x="0" y="0"/>
                  </a:cxn>
                </a:cxnLst>
                <a:rect l="0" t="0" r="r" b="b"/>
                <a:pathLst>
                  <a:path w="107" h="30">
                    <a:moveTo>
                      <a:pt x="0" y="0"/>
                    </a:moveTo>
                    <a:lnTo>
                      <a:pt x="51" y="0"/>
                    </a:lnTo>
                    <a:lnTo>
                      <a:pt x="67" y="0"/>
                    </a:lnTo>
                    <a:lnTo>
                      <a:pt x="51" y="15"/>
                    </a:lnTo>
                    <a:lnTo>
                      <a:pt x="67" y="15"/>
                    </a:lnTo>
                    <a:lnTo>
                      <a:pt x="85" y="0"/>
                    </a:lnTo>
                    <a:lnTo>
                      <a:pt x="107" y="15"/>
                    </a:lnTo>
                    <a:lnTo>
                      <a:pt x="42" y="30"/>
                    </a:lnTo>
                    <a:lnTo>
                      <a:pt x="42" y="15"/>
                    </a:lnTo>
                    <a:lnTo>
                      <a:pt x="9" y="15"/>
                    </a:lnTo>
                    <a:lnTo>
                      <a:pt x="0" y="0"/>
                    </a:lnTo>
                    <a:lnTo>
                      <a:pt x="2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352">
                <a:extLst>
                  <a:ext uri="{FF2B5EF4-FFF2-40B4-BE49-F238E27FC236}">
                    <a16:creationId xmlns:a16="http://schemas.microsoft.com/office/drawing/2014/main" id="{EB3C2F03-7251-4BD4-ABD2-8045097937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3720" y="1814562"/>
                <a:ext cx="70809" cy="40650"/>
              </a:xfrm>
              <a:custGeom>
                <a:avLst/>
                <a:gdLst/>
                <a:ahLst/>
                <a:cxnLst>
                  <a:cxn ang="0">
                    <a:pos x="0" y="31"/>
                  </a:cxn>
                  <a:cxn ang="0">
                    <a:pos x="54" y="0"/>
                  </a:cxn>
                  <a:cxn ang="0">
                    <a:pos x="41" y="31"/>
                  </a:cxn>
                  <a:cxn ang="0">
                    <a:pos x="0" y="31"/>
                  </a:cxn>
                </a:cxnLst>
                <a:rect l="0" t="0" r="r" b="b"/>
                <a:pathLst>
                  <a:path w="54" h="31">
                    <a:moveTo>
                      <a:pt x="0" y="31"/>
                    </a:moveTo>
                    <a:lnTo>
                      <a:pt x="54" y="0"/>
                    </a:lnTo>
                    <a:lnTo>
                      <a:pt x="41" y="31"/>
                    </a:lnTo>
                    <a:lnTo>
                      <a:pt x="0" y="3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354">
                <a:extLst>
                  <a:ext uri="{FF2B5EF4-FFF2-40B4-BE49-F238E27FC236}">
                    <a16:creationId xmlns:a16="http://schemas.microsoft.com/office/drawing/2014/main" id="{0B455829-59A5-4FF0-BBCA-9DF9C15A3A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1121" y="1848655"/>
                <a:ext cx="116704" cy="393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" y="0"/>
                  </a:cxn>
                  <a:cxn ang="0">
                    <a:pos x="34" y="15"/>
                  </a:cxn>
                  <a:cxn ang="0">
                    <a:pos x="55" y="0"/>
                  </a:cxn>
                  <a:cxn ang="0">
                    <a:pos x="89" y="0"/>
                  </a:cxn>
                  <a:cxn ang="0">
                    <a:pos x="55" y="30"/>
                  </a:cxn>
                  <a:cxn ang="0">
                    <a:pos x="21" y="30"/>
                  </a:cxn>
                  <a:cxn ang="0">
                    <a:pos x="0" y="30"/>
                  </a:cxn>
                  <a:cxn ang="0">
                    <a:pos x="0" y="0"/>
                  </a:cxn>
                </a:cxnLst>
                <a:rect l="0" t="0" r="r" b="b"/>
                <a:pathLst>
                  <a:path w="89" h="30">
                    <a:moveTo>
                      <a:pt x="0" y="0"/>
                    </a:moveTo>
                    <a:lnTo>
                      <a:pt x="21" y="0"/>
                    </a:lnTo>
                    <a:lnTo>
                      <a:pt x="34" y="15"/>
                    </a:lnTo>
                    <a:lnTo>
                      <a:pt x="55" y="0"/>
                    </a:lnTo>
                    <a:lnTo>
                      <a:pt x="89" y="0"/>
                    </a:lnTo>
                    <a:lnTo>
                      <a:pt x="55" y="30"/>
                    </a:lnTo>
                    <a:lnTo>
                      <a:pt x="21" y="30"/>
                    </a:lnTo>
                    <a:lnTo>
                      <a:pt x="0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356">
                <a:extLst>
                  <a:ext uri="{FF2B5EF4-FFF2-40B4-BE49-F238E27FC236}">
                    <a16:creationId xmlns:a16="http://schemas.microsoft.com/office/drawing/2014/main" id="{0CD8EAB0-60C6-4DE7-B4E9-02E0C9054B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46048" y="1915530"/>
                <a:ext cx="116704" cy="70809"/>
              </a:xfrm>
              <a:custGeom>
                <a:avLst/>
                <a:gdLst/>
                <a:ahLst/>
                <a:cxnLst>
                  <a:cxn ang="0">
                    <a:pos x="0" y="25"/>
                  </a:cxn>
                  <a:cxn ang="0">
                    <a:pos x="34" y="14"/>
                  </a:cxn>
                  <a:cxn ang="0">
                    <a:pos x="34" y="0"/>
                  </a:cxn>
                  <a:cxn ang="0">
                    <a:pos x="89" y="0"/>
                  </a:cxn>
                  <a:cxn ang="0">
                    <a:pos x="76" y="14"/>
                  </a:cxn>
                  <a:cxn ang="0">
                    <a:pos x="64" y="39"/>
                  </a:cxn>
                  <a:cxn ang="0">
                    <a:pos x="21" y="54"/>
                  </a:cxn>
                  <a:cxn ang="0">
                    <a:pos x="12" y="39"/>
                  </a:cxn>
                  <a:cxn ang="0">
                    <a:pos x="0" y="39"/>
                  </a:cxn>
                  <a:cxn ang="0">
                    <a:pos x="0" y="25"/>
                  </a:cxn>
                </a:cxnLst>
                <a:rect l="0" t="0" r="r" b="b"/>
                <a:pathLst>
                  <a:path w="89" h="54">
                    <a:moveTo>
                      <a:pt x="0" y="25"/>
                    </a:moveTo>
                    <a:lnTo>
                      <a:pt x="34" y="14"/>
                    </a:lnTo>
                    <a:lnTo>
                      <a:pt x="34" y="0"/>
                    </a:lnTo>
                    <a:lnTo>
                      <a:pt x="89" y="0"/>
                    </a:lnTo>
                    <a:lnTo>
                      <a:pt x="76" y="14"/>
                    </a:lnTo>
                    <a:lnTo>
                      <a:pt x="64" y="39"/>
                    </a:lnTo>
                    <a:lnTo>
                      <a:pt x="21" y="54"/>
                    </a:lnTo>
                    <a:lnTo>
                      <a:pt x="12" y="39"/>
                    </a:lnTo>
                    <a:lnTo>
                      <a:pt x="0" y="39"/>
                    </a:lnTo>
                    <a:lnTo>
                      <a:pt x="0" y="25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358">
                <a:extLst>
                  <a:ext uri="{FF2B5EF4-FFF2-40B4-BE49-F238E27FC236}">
                    <a16:creationId xmlns:a16="http://schemas.microsoft.com/office/drawing/2014/main" id="{7B7EBCB1-612C-462A-B8CC-6D19785616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0840" y="1830298"/>
                <a:ext cx="156042" cy="39338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76" y="0"/>
                  </a:cxn>
                  <a:cxn ang="0">
                    <a:pos x="119" y="0"/>
                  </a:cxn>
                  <a:cxn ang="0">
                    <a:pos x="76" y="30"/>
                  </a:cxn>
                  <a:cxn ang="0">
                    <a:pos x="67" y="15"/>
                  </a:cxn>
                  <a:cxn ang="0">
                    <a:pos x="33" y="30"/>
                  </a:cxn>
                  <a:cxn ang="0">
                    <a:pos x="0" y="30"/>
                  </a:cxn>
                </a:cxnLst>
                <a:rect l="0" t="0" r="r" b="b"/>
                <a:pathLst>
                  <a:path w="119" h="30">
                    <a:moveTo>
                      <a:pt x="0" y="30"/>
                    </a:moveTo>
                    <a:lnTo>
                      <a:pt x="76" y="0"/>
                    </a:lnTo>
                    <a:lnTo>
                      <a:pt x="119" y="0"/>
                    </a:lnTo>
                    <a:lnTo>
                      <a:pt x="76" y="30"/>
                    </a:lnTo>
                    <a:lnTo>
                      <a:pt x="67" y="15"/>
                    </a:lnTo>
                    <a:lnTo>
                      <a:pt x="33" y="30"/>
                    </a:lnTo>
                    <a:lnTo>
                      <a:pt x="0" y="3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360">
                <a:extLst>
                  <a:ext uri="{FF2B5EF4-FFF2-40B4-BE49-F238E27FC236}">
                    <a16:creationId xmlns:a16="http://schemas.microsoft.com/office/drawing/2014/main" id="{D1821216-DE2A-4671-9410-21BEC742D9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5913" y="1848655"/>
                <a:ext cx="217671" cy="53763"/>
              </a:xfrm>
              <a:custGeom>
                <a:avLst/>
                <a:gdLst/>
                <a:ahLst/>
                <a:cxnLst>
                  <a:cxn ang="0">
                    <a:pos x="0" y="29"/>
                  </a:cxn>
                  <a:cxn ang="0">
                    <a:pos x="55" y="0"/>
                  </a:cxn>
                  <a:cxn ang="0">
                    <a:pos x="92" y="14"/>
                  </a:cxn>
                  <a:cxn ang="0">
                    <a:pos x="92" y="29"/>
                  </a:cxn>
                  <a:cxn ang="0">
                    <a:pos x="111" y="29"/>
                  </a:cxn>
                  <a:cxn ang="0">
                    <a:pos x="111" y="14"/>
                  </a:cxn>
                  <a:cxn ang="0">
                    <a:pos x="122" y="14"/>
                  </a:cxn>
                  <a:cxn ang="0">
                    <a:pos x="111" y="14"/>
                  </a:cxn>
                  <a:cxn ang="0">
                    <a:pos x="144" y="0"/>
                  </a:cxn>
                  <a:cxn ang="0">
                    <a:pos x="144" y="14"/>
                  </a:cxn>
                  <a:cxn ang="0">
                    <a:pos x="166" y="14"/>
                  </a:cxn>
                  <a:cxn ang="0">
                    <a:pos x="144" y="29"/>
                  </a:cxn>
                  <a:cxn ang="0">
                    <a:pos x="55" y="41"/>
                  </a:cxn>
                  <a:cxn ang="0">
                    <a:pos x="46" y="29"/>
                  </a:cxn>
                  <a:cxn ang="0">
                    <a:pos x="34" y="29"/>
                  </a:cxn>
                  <a:cxn ang="0">
                    <a:pos x="0" y="29"/>
                  </a:cxn>
                </a:cxnLst>
                <a:rect l="0" t="0" r="r" b="b"/>
                <a:pathLst>
                  <a:path w="166" h="41">
                    <a:moveTo>
                      <a:pt x="0" y="29"/>
                    </a:moveTo>
                    <a:lnTo>
                      <a:pt x="55" y="0"/>
                    </a:lnTo>
                    <a:lnTo>
                      <a:pt x="92" y="14"/>
                    </a:lnTo>
                    <a:lnTo>
                      <a:pt x="92" y="29"/>
                    </a:lnTo>
                    <a:lnTo>
                      <a:pt x="111" y="29"/>
                    </a:lnTo>
                    <a:lnTo>
                      <a:pt x="111" y="14"/>
                    </a:lnTo>
                    <a:lnTo>
                      <a:pt x="122" y="14"/>
                    </a:lnTo>
                    <a:lnTo>
                      <a:pt x="111" y="14"/>
                    </a:lnTo>
                    <a:lnTo>
                      <a:pt x="144" y="0"/>
                    </a:lnTo>
                    <a:lnTo>
                      <a:pt x="144" y="14"/>
                    </a:lnTo>
                    <a:lnTo>
                      <a:pt x="166" y="14"/>
                    </a:lnTo>
                    <a:lnTo>
                      <a:pt x="144" y="29"/>
                    </a:lnTo>
                    <a:lnTo>
                      <a:pt x="55" y="41"/>
                    </a:lnTo>
                    <a:lnTo>
                      <a:pt x="46" y="29"/>
                    </a:lnTo>
                    <a:lnTo>
                      <a:pt x="34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362">
                <a:extLst>
                  <a:ext uri="{FF2B5EF4-FFF2-40B4-BE49-F238E27FC236}">
                    <a16:creationId xmlns:a16="http://schemas.microsoft.com/office/drawing/2014/main" id="{C413189D-3232-4AA4-87F4-FF55483ADD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8719" y="1915530"/>
                <a:ext cx="298970" cy="137685"/>
              </a:xfrm>
              <a:custGeom>
                <a:avLst/>
                <a:gdLst/>
                <a:ahLst/>
                <a:cxnLst>
                  <a:cxn ang="0">
                    <a:pos x="12" y="54"/>
                  </a:cxn>
                  <a:cxn ang="0">
                    <a:pos x="42" y="25"/>
                  </a:cxn>
                  <a:cxn ang="0">
                    <a:pos x="97" y="14"/>
                  </a:cxn>
                  <a:cxn ang="0">
                    <a:pos x="109" y="14"/>
                  </a:cxn>
                  <a:cxn ang="0">
                    <a:pos x="109" y="25"/>
                  </a:cxn>
                  <a:cxn ang="0">
                    <a:pos x="131" y="14"/>
                  </a:cxn>
                  <a:cxn ang="0">
                    <a:pos x="174" y="25"/>
                  </a:cxn>
                  <a:cxn ang="0">
                    <a:pos x="208" y="0"/>
                  </a:cxn>
                  <a:cxn ang="0">
                    <a:pos x="228" y="14"/>
                  </a:cxn>
                  <a:cxn ang="0">
                    <a:pos x="198" y="25"/>
                  </a:cxn>
                  <a:cxn ang="0">
                    <a:pos x="198" y="54"/>
                  </a:cxn>
                  <a:cxn ang="0">
                    <a:pos x="189" y="54"/>
                  </a:cxn>
                  <a:cxn ang="0">
                    <a:pos x="189" y="68"/>
                  </a:cxn>
                  <a:cxn ang="0">
                    <a:pos x="219" y="79"/>
                  </a:cxn>
                  <a:cxn ang="0">
                    <a:pos x="174" y="105"/>
                  </a:cxn>
                  <a:cxn ang="0">
                    <a:pos x="152" y="105"/>
                  </a:cxn>
                  <a:cxn ang="0">
                    <a:pos x="131" y="90"/>
                  </a:cxn>
                  <a:cxn ang="0">
                    <a:pos x="20" y="105"/>
                  </a:cxn>
                  <a:cxn ang="0">
                    <a:pos x="30" y="90"/>
                  </a:cxn>
                  <a:cxn ang="0">
                    <a:pos x="0" y="90"/>
                  </a:cxn>
                  <a:cxn ang="0">
                    <a:pos x="12" y="79"/>
                  </a:cxn>
                  <a:cxn ang="0">
                    <a:pos x="67" y="68"/>
                  </a:cxn>
                  <a:cxn ang="0">
                    <a:pos x="12" y="68"/>
                  </a:cxn>
                  <a:cxn ang="0">
                    <a:pos x="12" y="54"/>
                  </a:cxn>
                </a:cxnLst>
                <a:rect l="0" t="0" r="r" b="b"/>
                <a:pathLst>
                  <a:path w="228" h="105">
                    <a:moveTo>
                      <a:pt x="12" y="54"/>
                    </a:moveTo>
                    <a:lnTo>
                      <a:pt x="42" y="25"/>
                    </a:lnTo>
                    <a:lnTo>
                      <a:pt x="97" y="14"/>
                    </a:lnTo>
                    <a:lnTo>
                      <a:pt x="109" y="14"/>
                    </a:lnTo>
                    <a:lnTo>
                      <a:pt x="109" y="25"/>
                    </a:lnTo>
                    <a:lnTo>
                      <a:pt x="131" y="14"/>
                    </a:lnTo>
                    <a:lnTo>
                      <a:pt x="174" y="25"/>
                    </a:lnTo>
                    <a:lnTo>
                      <a:pt x="208" y="0"/>
                    </a:lnTo>
                    <a:lnTo>
                      <a:pt x="228" y="14"/>
                    </a:lnTo>
                    <a:lnTo>
                      <a:pt x="198" y="25"/>
                    </a:lnTo>
                    <a:lnTo>
                      <a:pt x="198" y="54"/>
                    </a:lnTo>
                    <a:lnTo>
                      <a:pt x="189" y="54"/>
                    </a:lnTo>
                    <a:lnTo>
                      <a:pt x="189" y="68"/>
                    </a:lnTo>
                    <a:lnTo>
                      <a:pt x="219" y="79"/>
                    </a:lnTo>
                    <a:lnTo>
                      <a:pt x="174" y="105"/>
                    </a:lnTo>
                    <a:lnTo>
                      <a:pt x="152" y="105"/>
                    </a:lnTo>
                    <a:lnTo>
                      <a:pt x="131" y="90"/>
                    </a:lnTo>
                    <a:lnTo>
                      <a:pt x="20" y="105"/>
                    </a:lnTo>
                    <a:lnTo>
                      <a:pt x="30" y="90"/>
                    </a:lnTo>
                    <a:lnTo>
                      <a:pt x="0" y="90"/>
                    </a:lnTo>
                    <a:lnTo>
                      <a:pt x="12" y="79"/>
                    </a:lnTo>
                    <a:lnTo>
                      <a:pt x="67" y="68"/>
                    </a:lnTo>
                    <a:lnTo>
                      <a:pt x="12" y="68"/>
                    </a:lnTo>
                    <a:lnTo>
                      <a:pt x="12" y="5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364">
                <a:extLst>
                  <a:ext uri="{FF2B5EF4-FFF2-40B4-BE49-F238E27FC236}">
                    <a16:creationId xmlns:a16="http://schemas.microsoft.com/office/drawing/2014/main" id="{5CFE926E-BFDF-4E1D-A796-FA197BF058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4799" y="1902417"/>
                <a:ext cx="211115" cy="83922"/>
              </a:xfrm>
              <a:custGeom>
                <a:avLst/>
                <a:gdLst/>
                <a:ahLst/>
                <a:cxnLst>
                  <a:cxn ang="0">
                    <a:pos x="0" y="49"/>
                  </a:cxn>
                  <a:cxn ang="0">
                    <a:pos x="54" y="24"/>
                  </a:cxn>
                  <a:cxn ang="0">
                    <a:pos x="54" y="10"/>
                  </a:cxn>
                  <a:cxn ang="0">
                    <a:pos x="106" y="0"/>
                  </a:cxn>
                  <a:cxn ang="0">
                    <a:pos x="151" y="10"/>
                  </a:cxn>
                  <a:cxn ang="0">
                    <a:pos x="161" y="24"/>
                  </a:cxn>
                  <a:cxn ang="0">
                    <a:pos x="84" y="35"/>
                  </a:cxn>
                  <a:cxn ang="0">
                    <a:pos x="39" y="64"/>
                  </a:cxn>
                  <a:cxn ang="0">
                    <a:pos x="9" y="64"/>
                  </a:cxn>
                  <a:cxn ang="0">
                    <a:pos x="9" y="49"/>
                  </a:cxn>
                  <a:cxn ang="0">
                    <a:pos x="0" y="49"/>
                  </a:cxn>
                </a:cxnLst>
                <a:rect l="0" t="0" r="r" b="b"/>
                <a:pathLst>
                  <a:path w="161" h="64">
                    <a:moveTo>
                      <a:pt x="0" y="49"/>
                    </a:moveTo>
                    <a:lnTo>
                      <a:pt x="54" y="24"/>
                    </a:lnTo>
                    <a:lnTo>
                      <a:pt x="54" y="10"/>
                    </a:lnTo>
                    <a:lnTo>
                      <a:pt x="106" y="0"/>
                    </a:lnTo>
                    <a:lnTo>
                      <a:pt x="151" y="10"/>
                    </a:lnTo>
                    <a:lnTo>
                      <a:pt x="161" y="24"/>
                    </a:lnTo>
                    <a:lnTo>
                      <a:pt x="84" y="35"/>
                    </a:lnTo>
                    <a:lnTo>
                      <a:pt x="39" y="64"/>
                    </a:lnTo>
                    <a:lnTo>
                      <a:pt x="9" y="64"/>
                    </a:lnTo>
                    <a:lnTo>
                      <a:pt x="9" y="49"/>
                    </a:lnTo>
                    <a:lnTo>
                      <a:pt x="0" y="4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365">
                <a:extLst>
                  <a:ext uri="{FF2B5EF4-FFF2-40B4-BE49-F238E27FC236}">
                    <a16:creationId xmlns:a16="http://schemas.microsoft.com/office/drawing/2014/main" id="{FAD6C485-AD43-4AB7-A0C2-71959524F2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4799" y="1902417"/>
                <a:ext cx="211115" cy="83922"/>
              </a:xfrm>
              <a:custGeom>
                <a:avLst/>
                <a:gdLst/>
                <a:ahLst/>
                <a:cxnLst>
                  <a:cxn ang="0">
                    <a:pos x="0" y="49"/>
                  </a:cxn>
                  <a:cxn ang="0">
                    <a:pos x="54" y="24"/>
                  </a:cxn>
                  <a:cxn ang="0">
                    <a:pos x="54" y="10"/>
                  </a:cxn>
                  <a:cxn ang="0">
                    <a:pos x="106" y="0"/>
                  </a:cxn>
                  <a:cxn ang="0">
                    <a:pos x="151" y="10"/>
                  </a:cxn>
                  <a:cxn ang="0">
                    <a:pos x="161" y="24"/>
                  </a:cxn>
                  <a:cxn ang="0">
                    <a:pos x="84" y="35"/>
                  </a:cxn>
                  <a:cxn ang="0">
                    <a:pos x="39" y="64"/>
                  </a:cxn>
                  <a:cxn ang="0">
                    <a:pos x="9" y="64"/>
                  </a:cxn>
                  <a:cxn ang="0">
                    <a:pos x="9" y="49"/>
                  </a:cxn>
                  <a:cxn ang="0">
                    <a:pos x="0" y="49"/>
                  </a:cxn>
                </a:cxnLst>
                <a:rect l="0" t="0" r="r" b="b"/>
                <a:pathLst>
                  <a:path w="161" h="64">
                    <a:moveTo>
                      <a:pt x="0" y="49"/>
                    </a:moveTo>
                    <a:lnTo>
                      <a:pt x="54" y="24"/>
                    </a:lnTo>
                    <a:lnTo>
                      <a:pt x="54" y="10"/>
                    </a:lnTo>
                    <a:lnTo>
                      <a:pt x="106" y="0"/>
                    </a:lnTo>
                    <a:lnTo>
                      <a:pt x="151" y="10"/>
                    </a:lnTo>
                    <a:lnTo>
                      <a:pt x="161" y="24"/>
                    </a:lnTo>
                    <a:lnTo>
                      <a:pt x="84" y="35"/>
                    </a:lnTo>
                    <a:lnTo>
                      <a:pt x="39" y="64"/>
                    </a:lnTo>
                    <a:lnTo>
                      <a:pt x="9" y="64"/>
                    </a:lnTo>
                    <a:lnTo>
                      <a:pt x="9" y="49"/>
                    </a:lnTo>
                    <a:lnTo>
                      <a:pt x="0" y="49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368">
                <a:extLst>
                  <a:ext uri="{FF2B5EF4-FFF2-40B4-BE49-F238E27FC236}">
                    <a16:creationId xmlns:a16="http://schemas.microsoft.com/office/drawing/2014/main" id="{61E17E96-3E7B-4C6D-993A-1446BA22C3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14481" y="2285311"/>
                <a:ext cx="47206" cy="393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6" y="0"/>
                  </a:cxn>
                  <a:cxn ang="0">
                    <a:pos x="15" y="30"/>
                  </a:cxn>
                  <a:cxn ang="0">
                    <a:pos x="0" y="0"/>
                  </a:cxn>
                </a:cxnLst>
                <a:rect l="0" t="0" r="r" b="b"/>
                <a:pathLst>
                  <a:path w="36" h="30">
                    <a:moveTo>
                      <a:pt x="0" y="0"/>
                    </a:moveTo>
                    <a:lnTo>
                      <a:pt x="36" y="0"/>
                    </a:lnTo>
                    <a:lnTo>
                      <a:pt x="15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369">
                <a:extLst>
                  <a:ext uri="{FF2B5EF4-FFF2-40B4-BE49-F238E27FC236}">
                    <a16:creationId xmlns:a16="http://schemas.microsoft.com/office/drawing/2014/main" id="{25FC5043-9D6E-4DCE-9757-F95C2F85AD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14481" y="2285311"/>
                <a:ext cx="47206" cy="393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6" y="0"/>
                  </a:cxn>
                  <a:cxn ang="0">
                    <a:pos x="15" y="30"/>
                  </a:cxn>
                  <a:cxn ang="0">
                    <a:pos x="0" y="0"/>
                  </a:cxn>
                </a:cxnLst>
                <a:rect l="0" t="0" r="r" b="b"/>
                <a:pathLst>
                  <a:path w="36" h="30">
                    <a:moveTo>
                      <a:pt x="0" y="0"/>
                    </a:moveTo>
                    <a:lnTo>
                      <a:pt x="36" y="0"/>
                    </a:lnTo>
                    <a:lnTo>
                      <a:pt x="15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370">
                <a:extLst>
                  <a:ext uri="{FF2B5EF4-FFF2-40B4-BE49-F238E27FC236}">
                    <a16:creationId xmlns:a16="http://schemas.microsoft.com/office/drawing/2014/main" id="{74512608-A10E-4B05-8729-076B1E9100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75767" y="2341696"/>
                <a:ext cx="70809" cy="47206"/>
              </a:xfrm>
              <a:custGeom>
                <a:avLst/>
                <a:gdLst/>
                <a:ahLst/>
                <a:cxnLst>
                  <a:cxn ang="0">
                    <a:pos x="0" y="36"/>
                  </a:cxn>
                  <a:cxn ang="0">
                    <a:pos x="54" y="0"/>
                  </a:cxn>
                  <a:cxn ang="0">
                    <a:pos x="54" y="11"/>
                  </a:cxn>
                  <a:cxn ang="0">
                    <a:pos x="44" y="11"/>
                  </a:cxn>
                  <a:cxn ang="0">
                    <a:pos x="44" y="21"/>
                  </a:cxn>
                  <a:cxn ang="0">
                    <a:pos x="0" y="36"/>
                  </a:cxn>
                </a:cxnLst>
                <a:rect l="0" t="0" r="r" b="b"/>
                <a:pathLst>
                  <a:path w="54" h="36">
                    <a:moveTo>
                      <a:pt x="0" y="36"/>
                    </a:moveTo>
                    <a:lnTo>
                      <a:pt x="54" y="0"/>
                    </a:lnTo>
                    <a:lnTo>
                      <a:pt x="54" y="11"/>
                    </a:lnTo>
                    <a:lnTo>
                      <a:pt x="44" y="11"/>
                    </a:lnTo>
                    <a:lnTo>
                      <a:pt x="44" y="21"/>
                    </a:lnTo>
                    <a:lnTo>
                      <a:pt x="0" y="36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371">
                <a:extLst>
                  <a:ext uri="{FF2B5EF4-FFF2-40B4-BE49-F238E27FC236}">
                    <a16:creationId xmlns:a16="http://schemas.microsoft.com/office/drawing/2014/main" id="{B408D9A3-32ED-40F8-AC62-6C1A403B69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75767" y="2341696"/>
                <a:ext cx="70809" cy="47206"/>
              </a:xfrm>
              <a:custGeom>
                <a:avLst/>
                <a:gdLst/>
                <a:ahLst/>
                <a:cxnLst>
                  <a:cxn ang="0">
                    <a:pos x="0" y="36"/>
                  </a:cxn>
                  <a:cxn ang="0">
                    <a:pos x="54" y="0"/>
                  </a:cxn>
                  <a:cxn ang="0">
                    <a:pos x="54" y="11"/>
                  </a:cxn>
                  <a:cxn ang="0">
                    <a:pos x="44" y="11"/>
                  </a:cxn>
                  <a:cxn ang="0">
                    <a:pos x="44" y="21"/>
                  </a:cxn>
                  <a:cxn ang="0">
                    <a:pos x="0" y="36"/>
                  </a:cxn>
                </a:cxnLst>
                <a:rect l="0" t="0" r="r" b="b"/>
                <a:pathLst>
                  <a:path w="54" h="36">
                    <a:moveTo>
                      <a:pt x="0" y="36"/>
                    </a:moveTo>
                    <a:lnTo>
                      <a:pt x="54" y="0"/>
                    </a:lnTo>
                    <a:lnTo>
                      <a:pt x="54" y="11"/>
                    </a:lnTo>
                    <a:lnTo>
                      <a:pt x="44" y="11"/>
                    </a:lnTo>
                    <a:lnTo>
                      <a:pt x="44" y="21"/>
                    </a:lnTo>
                    <a:lnTo>
                      <a:pt x="0" y="36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372">
                <a:extLst>
                  <a:ext uri="{FF2B5EF4-FFF2-40B4-BE49-F238E27FC236}">
                    <a16:creationId xmlns:a16="http://schemas.microsoft.com/office/drawing/2014/main" id="{06D9BDDF-A098-452F-84F3-3C329A8058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08831" y="2478069"/>
                <a:ext cx="39338" cy="69498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30" y="0"/>
                  </a:cxn>
                  <a:cxn ang="0">
                    <a:pos x="9" y="35"/>
                  </a:cxn>
                  <a:cxn ang="0">
                    <a:pos x="9" y="53"/>
                  </a:cxn>
                  <a:cxn ang="0">
                    <a:pos x="0" y="35"/>
                  </a:cxn>
                  <a:cxn ang="0">
                    <a:pos x="0" y="10"/>
                  </a:cxn>
                  <a:cxn ang="0">
                    <a:pos x="9" y="0"/>
                  </a:cxn>
                </a:cxnLst>
                <a:rect l="0" t="0" r="r" b="b"/>
                <a:pathLst>
                  <a:path w="30" h="53">
                    <a:moveTo>
                      <a:pt x="9" y="0"/>
                    </a:moveTo>
                    <a:lnTo>
                      <a:pt x="30" y="0"/>
                    </a:lnTo>
                    <a:lnTo>
                      <a:pt x="9" y="35"/>
                    </a:lnTo>
                    <a:lnTo>
                      <a:pt x="9" y="53"/>
                    </a:lnTo>
                    <a:lnTo>
                      <a:pt x="0" y="35"/>
                    </a:lnTo>
                    <a:lnTo>
                      <a:pt x="0" y="1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373">
                <a:extLst>
                  <a:ext uri="{FF2B5EF4-FFF2-40B4-BE49-F238E27FC236}">
                    <a16:creationId xmlns:a16="http://schemas.microsoft.com/office/drawing/2014/main" id="{A1CDF47B-4997-4C30-A702-FFCF0CED3B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08831" y="2478069"/>
                <a:ext cx="39338" cy="69498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30" y="0"/>
                  </a:cxn>
                  <a:cxn ang="0">
                    <a:pos x="9" y="35"/>
                  </a:cxn>
                  <a:cxn ang="0">
                    <a:pos x="9" y="53"/>
                  </a:cxn>
                  <a:cxn ang="0">
                    <a:pos x="0" y="35"/>
                  </a:cxn>
                  <a:cxn ang="0">
                    <a:pos x="0" y="10"/>
                  </a:cxn>
                  <a:cxn ang="0">
                    <a:pos x="9" y="0"/>
                  </a:cxn>
                </a:cxnLst>
                <a:rect l="0" t="0" r="r" b="b"/>
                <a:pathLst>
                  <a:path w="30" h="53">
                    <a:moveTo>
                      <a:pt x="9" y="0"/>
                    </a:moveTo>
                    <a:lnTo>
                      <a:pt x="30" y="0"/>
                    </a:lnTo>
                    <a:lnTo>
                      <a:pt x="9" y="35"/>
                    </a:lnTo>
                    <a:lnTo>
                      <a:pt x="9" y="53"/>
                    </a:lnTo>
                    <a:lnTo>
                      <a:pt x="0" y="35"/>
                    </a:lnTo>
                    <a:lnTo>
                      <a:pt x="0" y="1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374">
                <a:extLst>
                  <a:ext uri="{FF2B5EF4-FFF2-40B4-BE49-F238E27FC236}">
                    <a16:creationId xmlns:a16="http://schemas.microsoft.com/office/drawing/2014/main" id="{2803493F-A933-449B-B164-553B9C10D9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48169" y="2576414"/>
                <a:ext cx="59008" cy="8392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2" y="14"/>
                  </a:cxn>
                  <a:cxn ang="0">
                    <a:pos x="45" y="53"/>
                  </a:cxn>
                  <a:cxn ang="0">
                    <a:pos x="32" y="64"/>
                  </a:cxn>
                  <a:cxn ang="0">
                    <a:pos x="23" y="53"/>
                  </a:cxn>
                  <a:cxn ang="0">
                    <a:pos x="23" y="35"/>
                  </a:cxn>
                  <a:cxn ang="0">
                    <a:pos x="12" y="35"/>
                  </a:cxn>
                  <a:cxn ang="0">
                    <a:pos x="12" y="25"/>
                  </a:cxn>
                  <a:cxn ang="0">
                    <a:pos x="0" y="14"/>
                  </a:cxn>
                  <a:cxn ang="0">
                    <a:pos x="0" y="0"/>
                  </a:cxn>
                </a:cxnLst>
                <a:rect l="0" t="0" r="r" b="b"/>
                <a:pathLst>
                  <a:path w="45" h="64">
                    <a:moveTo>
                      <a:pt x="0" y="0"/>
                    </a:moveTo>
                    <a:lnTo>
                      <a:pt x="32" y="14"/>
                    </a:lnTo>
                    <a:lnTo>
                      <a:pt x="45" y="53"/>
                    </a:lnTo>
                    <a:lnTo>
                      <a:pt x="32" y="64"/>
                    </a:lnTo>
                    <a:lnTo>
                      <a:pt x="23" y="53"/>
                    </a:lnTo>
                    <a:lnTo>
                      <a:pt x="23" y="35"/>
                    </a:lnTo>
                    <a:lnTo>
                      <a:pt x="12" y="35"/>
                    </a:lnTo>
                    <a:lnTo>
                      <a:pt x="12" y="25"/>
                    </a:lnTo>
                    <a:lnTo>
                      <a:pt x="0" y="1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375">
                <a:extLst>
                  <a:ext uri="{FF2B5EF4-FFF2-40B4-BE49-F238E27FC236}">
                    <a16:creationId xmlns:a16="http://schemas.microsoft.com/office/drawing/2014/main" id="{1AD09F06-0474-4344-94DA-69FF8A26E0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48169" y="2576414"/>
                <a:ext cx="59008" cy="8392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2" y="14"/>
                  </a:cxn>
                  <a:cxn ang="0">
                    <a:pos x="45" y="53"/>
                  </a:cxn>
                  <a:cxn ang="0">
                    <a:pos x="32" y="64"/>
                  </a:cxn>
                  <a:cxn ang="0">
                    <a:pos x="23" y="53"/>
                  </a:cxn>
                  <a:cxn ang="0">
                    <a:pos x="23" y="35"/>
                  </a:cxn>
                  <a:cxn ang="0">
                    <a:pos x="12" y="35"/>
                  </a:cxn>
                  <a:cxn ang="0">
                    <a:pos x="12" y="25"/>
                  </a:cxn>
                  <a:cxn ang="0">
                    <a:pos x="0" y="14"/>
                  </a:cxn>
                  <a:cxn ang="0">
                    <a:pos x="0" y="0"/>
                  </a:cxn>
                </a:cxnLst>
                <a:rect l="0" t="0" r="r" b="b"/>
                <a:pathLst>
                  <a:path w="45" h="64">
                    <a:moveTo>
                      <a:pt x="0" y="0"/>
                    </a:moveTo>
                    <a:lnTo>
                      <a:pt x="32" y="14"/>
                    </a:lnTo>
                    <a:lnTo>
                      <a:pt x="45" y="53"/>
                    </a:lnTo>
                    <a:lnTo>
                      <a:pt x="32" y="64"/>
                    </a:lnTo>
                    <a:lnTo>
                      <a:pt x="23" y="53"/>
                    </a:lnTo>
                    <a:lnTo>
                      <a:pt x="23" y="35"/>
                    </a:lnTo>
                    <a:lnTo>
                      <a:pt x="12" y="35"/>
                    </a:lnTo>
                    <a:lnTo>
                      <a:pt x="12" y="25"/>
                    </a:lnTo>
                    <a:lnTo>
                      <a:pt x="0" y="1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48">
                <a:extLst>
                  <a:ext uri="{FF2B5EF4-FFF2-40B4-BE49-F238E27FC236}">
                    <a16:creationId xmlns:a16="http://schemas.microsoft.com/office/drawing/2014/main" id="{4046E0FA-C3E3-48C9-AA75-21A67608F1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08830" y="3150756"/>
                <a:ext cx="635967" cy="573029"/>
              </a:xfrm>
              <a:custGeom>
                <a:avLst/>
                <a:gdLst/>
                <a:ahLst/>
                <a:cxnLst>
                  <a:cxn ang="0">
                    <a:pos x="43" y="0"/>
                  </a:cxn>
                  <a:cxn ang="0">
                    <a:pos x="186" y="25"/>
                  </a:cxn>
                  <a:cxn ang="0">
                    <a:pos x="199" y="64"/>
                  </a:cxn>
                  <a:cxn ang="0">
                    <a:pos x="218" y="90"/>
                  </a:cxn>
                  <a:cxn ang="0">
                    <a:pos x="254" y="79"/>
                  </a:cxn>
                  <a:cxn ang="0">
                    <a:pos x="307" y="165"/>
                  </a:cxn>
                  <a:cxn ang="0">
                    <a:pos x="285" y="245"/>
                  </a:cxn>
                  <a:cxn ang="0">
                    <a:pos x="331" y="346"/>
                  </a:cxn>
                  <a:cxn ang="0">
                    <a:pos x="383" y="346"/>
                  </a:cxn>
                  <a:cxn ang="0">
                    <a:pos x="383" y="335"/>
                  </a:cxn>
                  <a:cxn ang="0">
                    <a:pos x="417" y="281"/>
                  </a:cxn>
                  <a:cxn ang="0">
                    <a:pos x="485" y="270"/>
                  </a:cxn>
                  <a:cxn ang="0">
                    <a:pos x="447" y="360"/>
                  </a:cxn>
                  <a:cxn ang="0">
                    <a:pos x="429" y="360"/>
                  </a:cxn>
                  <a:cxn ang="0">
                    <a:pos x="383" y="375"/>
                  </a:cxn>
                  <a:cxn ang="0">
                    <a:pos x="383" y="401"/>
                  </a:cxn>
                  <a:cxn ang="0">
                    <a:pos x="331" y="401"/>
                  </a:cxn>
                  <a:cxn ang="0">
                    <a:pos x="285" y="411"/>
                  </a:cxn>
                  <a:cxn ang="0">
                    <a:pos x="208" y="375"/>
                  </a:cxn>
                  <a:cxn ang="0">
                    <a:pos x="163" y="346"/>
                  </a:cxn>
                  <a:cxn ang="0">
                    <a:pos x="131" y="299"/>
                  </a:cxn>
                  <a:cxn ang="0">
                    <a:pos x="141" y="245"/>
                  </a:cxn>
                  <a:cxn ang="0">
                    <a:pos x="86" y="165"/>
                  </a:cxn>
                  <a:cxn ang="0">
                    <a:pos x="76" y="129"/>
                  </a:cxn>
                  <a:cxn ang="0">
                    <a:pos x="64" y="90"/>
                  </a:cxn>
                  <a:cxn ang="0">
                    <a:pos x="55" y="25"/>
                  </a:cxn>
                  <a:cxn ang="0">
                    <a:pos x="21" y="64"/>
                  </a:cxn>
                  <a:cxn ang="0">
                    <a:pos x="64" y="209"/>
                  </a:cxn>
                  <a:cxn ang="0">
                    <a:pos x="64" y="245"/>
                  </a:cxn>
                  <a:cxn ang="0">
                    <a:pos x="31" y="191"/>
                  </a:cxn>
                  <a:cxn ang="0">
                    <a:pos x="43" y="155"/>
                  </a:cxn>
                  <a:cxn ang="0">
                    <a:pos x="0" y="115"/>
                  </a:cxn>
                  <a:cxn ang="0">
                    <a:pos x="21" y="100"/>
                  </a:cxn>
                  <a:cxn ang="0">
                    <a:pos x="0" y="0"/>
                  </a:cxn>
                </a:cxnLst>
                <a:rect l="0" t="0" r="r" b="b"/>
                <a:pathLst>
                  <a:path w="485" h="437">
                    <a:moveTo>
                      <a:pt x="0" y="0"/>
                    </a:moveTo>
                    <a:lnTo>
                      <a:pt x="43" y="0"/>
                    </a:lnTo>
                    <a:lnTo>
                      <a:pt x="98" y="43"/>
                    </a:lnTo>
                    <a:lnTo>
                      <a:pt x="186" y="25"/>
                    </a:lnTo>
                    <a:lnTo>
                      <a:pt x="199" y="54"/>
                    </a:lnTo>
                    <a:lnTo>
                      <a:pt x="199" y="64"/>
                    </a:lnTo>
                    <a:lnTo>
                      <a:pt x="208" y="90"/>
                    </a:lnTo>
                    <a:lnTo>
                      <a:pt x="218" y="90"/>
                    </a:lnTo>
                    <a:lnTo>
                      <a:pt x="230" y="64"/>
                    </a:lnTo>
                    <a:lnTo>
                      <a:pt x="254" y="79"/>
                    </a:lnTo>
                    <a:lnTo>
                      <a:pt x="276" y="155"/>
                    </a:lnTo>
                    <a:lnTo>
                      <a:pt x="307" y="165"/>
                    </a:lnTo>
                    <a:lnTo>
                      <a:pt x="294" y="209"/>
                    </a:lnTo>
                    <a:lnTo>
                      <a:pt x="285" y="245"/>
                    </a:lnTo>
                    <a:lnTo>
                      <a:pt x="307" y="320"/>
                    </a:lnTo>
                    <a:lnTo>
                      <a:pt x="331" y="346"/>
                    </a:lnTo>
                    <a:lnTo>
                      <a:pt x="371" y="346"/>
                    </a:lnTo>
                    <a:lnTo>
                      <a:pt x="383" y="346"/>
                    </a:lnTo>
                    <a:lnTo>
                      <a:pt x="395" y="346"/>
                    </a:lnTo>
                    <a:lnTo>
                      <a:pt x="383" y="335"/>
                    </a:lnTo>
                    <a:lnTo>
                      <a:pt x="408" y="320"/>
                    </a:lnTo>
                    <a:lnTo>
                      <a:pt x="417" y="281"/>
                    </a:lnTo>
                    <a:lnTo>
                      <a:pt x="463" y="270"/>
                    </a:lnTo>
                    <a:lnTo>
                      <a:pt x="485" y="270"/>
                    </a:lnTo>
                    <a:lnTo>
                      <a:pt x="447" y="346"/>
                    </a:lnTo>
                    <a:lnTo>
                      <a:pt x="447" y="360"/>
                    </a:lnTo>
                    <a:lnTo>
                      <a:pt x="439" y="346"/>
                    </a:lnTo>
                    <a:lnTo>
                      <a:pt x="429" y="360"/>
                    </a:lnTo>
                    <a:lnTo>
                      <a:pt x="395" y="360"/>
                    </a:lnTo>
                    <a:lnTo>
                      <a:pt x="383" y="375"/>
                    </a:lnTo>
                    <a:lnTo>
                      <a:pt x="395" y="401"/>
                    </a:lnTo>
                    <a:lnTo>
                      <a:pt x="383" y="401"/>
                    </a:lnTo>
                    <a:lnTo>
                      <a:pt x="362" y="437"/>
                    </a:lnTo>
                    <a:lnTo>
                      <a:pt x="331" y="401"/>
                    </a:lnTo>
                    <a:lnTo>
                      <a:pt x="307" y="401"/>
                    </a:lnTo>
                    <a:lnTo>
                      <a:pt x="285" y="411"/>
                    </a:lnTo>
                    <a:lnTo>
                      <a:pt x="263" y="401"/>
                    </a:lnTo>
                    <a:lnTo>
                      <a:pt x="208" y="375"/>
                    </a:lnTo>
                    <a:lnTo>
                      <a:pt x="199" y="360"/>
                    </a:lnTo>
                    <a:lnTo>
                      <a:pt x="163" y="346"/>
                    </a:lnTo>
                    <a:lnTo>
                      <a:pt x="141" y="310"/>
                    </a:lnTo>
                    <a:lnTo>
                      <a:pt x="131" y="299"/>
                    </a:lnTo>
                    <a:lnTo>
                      <a:pt x="153" y="270"/>
                    </a:lnTo>
                    <a:lnTo>
                      <a:pt x="141" y="245"/>
                    </a:lnTo>
                    <a:lnTo>
                      <a:pt x="107" y="179"/>
                    </a:lnTo>
                    <a:lnTo>
                      <a:pt x="86" y="165"/>
                    </a:lnTo>
                    <a:lnTo>
                      <a:pt x="98" y="155"/>
                    </a:lnTo>
                    <a:lnTo>
                      <a:pt x="76" y="129"/>
                    </a:lnTo>
                    <a:lnTo>
                      <a:pt x="76" y="115"/>
                    </a:lnTo>
                    <a:lnTo>
                      <a:pt x="64" y="90"/>
                    </a:lnTo>
                    <a:lnTo>
                      <a:pt x="55" y="43"/>
                    </a:lnTo>
                    <a:lnTo>
                      <a:pt x="55" y="25"/>
                    </a:lnTo>
                    <a:lnTo>
                      <a:pt x="31" y="25"/>
                    </a:lnTo>
                    <a:lnTo>
                      <a:pt x="21" y="64"/>
                    </a:lnTo>
                    <a:lnTo>
                      <a:pt x="55" y="155"/>
                    </a:lnTo>
                    <a:lnTo>
                      <a:pt x="64" y="209"/>
                    </a:lnTo>
                    <a:lnTo>
                      <a:pt x="76" y="234"/>
                    </a:lnTo>
                    <a:lnTo>
                      <a:pt x="64" y="245"/>
                    </a:lnTo>
                    <a:lnTo>
                      <a:pt x="64" y="220"/>
                    </a:lnTo>
                    <a:lnTo>
                      <a:pt x="31" y="191"/>
                    </a:lnTo>
                    <a:lnTo>
                      <a:pt x="43" y="165"/>
                    </a:lnTo>
                    <a:lnTo>
                      <a:pt x="43" y="155"/>
                    </a:lnTo>
                    <a:lnTo>
                      <a:pt x="9" y="129"/>
                    </a:lnTo>
                    <a:lnTo>
                      <a:pt x="0" y="115"/>
                    </a:lnTo>
                    <a:lnTo>
                      <a:pt x="9" y="115"/>
                    </a:lnTo>
                    <a:lnTo>
                      <a:pt x="21" y="100"/>
                    </a:lnTo>
                    <a:lnTo>
                      <a:pt x="0" y="79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11DF1D5E-8BC9-4E0A-B933-6DEA2DA26EC1}"/>
                </a:ext>
              </a:extLst>
            </p:cNvPr>
            <p:cNvGrpSpPr/>
            <p:nvPr/>
          </p:nvGrpSpPr>
          <p:grpSpPr>
            <a:xfrm>
              <a:off x="1756385" y="3445594"/>
              <a:ext cx="1217037" cy="2251109"/>
              <a:chOff x="2184823" y="3458916"/>
              <a:chExt cx="1351923" cy="2500601"/>
            </a:xfrm>
            <a:grpFill/>
          </p:grpSpPr>
          <p:sp>
            <p:nvSpPr>
              <p:cNvPr id="127" name="Freeform 252">
                <a:extLst>
                  <a:ext uri="{FF2B5EF4-FFF2-40B4-BE49-F238E27FC236}">
                    <a16:creationId xmlns:a16="http://schemas.microsoft.com/office/drawing/2014/main" id="{248E2EF3-BD9F-4206-B630-1FEF1CBD5C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84823" y="3625439"/>
                <a:ext cx="99657" cy="137685"/>
              </a:xfrm>
              <a:custGeom>
                <a:avLst/>
                <a:gdLst/>
                <a:ahLst/>
                <a:cxnLst>
                  <a:cxn ang="0">
                    <a:pos x="45" y="76"/>
                  </a:cxn>
                  <a:cxn ang="0">
                    <a:pos x="76" y="50"/>
                  </a:cxn>
                  <a:cxn ang="0">
                    <a:pos x="66" y="50"/>
                  </a:cxn>
                  <a:cxn ang="0">
                    <a:pos x="54" y="40"/>
                  </a:cxn>
                  <a:cxn ang="0">
                    <a:pos x="66" y="0"/>
                  </a:cxn>
                  <a:cxn ang="0">
                    <a:pos x="32" y="0"/>
                  </a:cxn>
                  <a:cxn ang="0">
                    <a:pos x="20" y="14"/>
                  </a:cxn>
                  <a:cxn ang="0">
                    <a:pos x="32" y="40"/>
                  </a:cxn>
                  <a:cxn ang="0">
                    <a:pos x="20" y="40"/>
                  </a:cxn>
                  <a:cxn ang="0">
                    <a:pos x="0" y="76"/>
                  </a:cxn>
                  <a:cxn ang="0">
                    <a:pos x="0" y="90"/>
                  </a:cxn>
                  <a:cxn ang="0">
                    <a:pos x="32" y="105"/>
                  </a:cxn>
                  <a:cxn ang="0">
                    <a:pos x="45" y="76"/>
                  </a:cxn>
                </a:cxnLst>
                <a:rect l="0" t="0" r="r" b="b"/>
                <a:pathLst>
                  <a:path w="76" h="105">
                    <a:moveTo>
                      <a:pt x="45" y="76"/>
                    </a:moveTo>
                    <a:lnTo>
                      <a:pt x="76" y="50"/>
                    </a:lnTo>
                    <a:lnTo>
                      <a:pt x="66" y="50"/>
                    </a:lnTo>
                    <a:lnTo>
                      <a:pt x="54" y="40"/>
                    </a:lnTo>
                    <a:lnTo>
                      <a:pt x="66" y="0"/>
                    </a:lnTo>
                    <a:lnTo>
                      <a:pt x="32" y="0"/>
                    </a:lnTo>
                    <a:lnTo>
                      <a:pt x="20" y="14"/>
                    </a:lnTo>
                    <a:lnTo>
                      <a:pt x="32" y="40"/>
                    </a:lnTo>
                    <a:lnTo>
                      <a:pt x="20" y="40"/>
                    </a:lnTo>
                    <a:lnTo>
                      <a:pt x="0" y="76"/>
                    </a:lnTo>
                    <a:lnTo>
                      <a:pt x="0" y="90"/>
                    </a:lnTo>
                    <a:lnTo>
                      <a:pt x="32" y="105"/>
                    </a:lnTo>
                    <a:lnTo>
                      <a:pt x="45" y="76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254">
                <a:extLst>
                  <a:ext uri="{FF2B5EF4-FFF2-40B4-BE49-F238E27FC236}">
                    <a16:creationId xmlns:a16="http://schemas.microsoft.com/office/drawing/2014/main" id="{FBDFC156-48A7-4398-AAB2-BD6278B661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26784" y="3725097"/>
                <a:ext cx="57696" cy="53763"/>
              </a:xfrm>
              <a:custGeom>
                <a:avLst/>
                <a:gdLst/>
                <a:ahLst/>
                <a:cxnLst>
                  <a:cxn ang="0">
                    <a:pos x="44" y="29"/>
                  </a:cxn>
                  <a:cxn ang="0">
                    <a:pos x="44" y="41"/>
                  </a:cxn>
                  <a:cxn ang="0">
                    <a:pos x="12" y="29"/>
                  </a:cxn>
                  <a:cxn ang="0">
                    <a:pos x="0" y="29"/>
                  </a:cxn>
                  <a:cxn ang="0">
                    <a:pos x="12" y="0"/>
                  </a:cxn>
                  <a:cxn ang="0">
                    <a:pos x="44" y="29"/>
                  </a:cxn>
                </a:cxnLst>
                <a:rect l="0" t="0" r="r" b="b"/>
                <a:pathLst>
                  <a:path w="44" h="41">
                    <a:moveTo>
                      <a:pt x="44" y="29"/>
                    </a:moveTo>
                    <a:lnTo>
                      <a:pt x="44" y="41"/>
                    </a:lnTo>
                    <a:lnTo>
                      <a:pt x="12" y="29"/>
                    </a:lnTo>
                    <a:lnTo>
                      <a:pt x="0" y="29"/>
                    </a:lnTo>
                    <a:lnTo>
                      <a:pt x="12" y="0"/>
                    </a:lnTo>
                    <a:lnTo>
                      <a:pt x="44" y="2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256">
                <a:extLst>
                  <a:ext uri="{FF2B5EF4-FFF2-40B4-BE49-F238E27FC236}">
                    <a16:creationId xmlns:a16="http://schemas.microsoft.com/office/drawing/2014/main" id="{53B0224E-079A-4C91-B950-76F1D63A00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6746" y="3896874"/>
                <a:ext cx="60318" cy="66875"/>
              </a:xfrm>
              <a:custGeom>
                <a:avLst/>
                <a:gdLst/>
                <a:ahLst/>
                <a:cxnLst>
                  <a:cxn ang="0">
                    <a:pos x="46" y="25"/>
                  </a:cxn>
                  <a:cxn ang="0">
                    <a:pos x="46" y="39"/>
                  </a:cxn>
                  <a:cxn ang="0">
                    <a:pos x="36" y="51"/>
                  </a:cxn>
                  <a:cxn ang="0">
                    <a:pos x="24" y="39"/>
                  </a:cxn>
                  <a:cxn ang="0">
                    <a:pos x="24" y="25"/>
                  </a:cxn>
                  <a:cxn ang="0">
                    <a:pos x="0" y="14"/>
                  </a:cxn>
                  <a:cxn ang="0">
                    <a:pos x="0" y="0"/>
                  </a:cxn>
                  <a:cxn ang="0">
                    <a:pos x="12" y="0"/>
                  </a:cxn>
                  <a:cxn ang="0">
                    <a:pos x="24" y="0"/>
                  </a:cxn>
                  <a:cxn ang="0">
                    <a:pos x="46" y="25"/>
                  </a:cxn>
                </a:cxnLst>
                <a:rect l="0" t="0" r="r" b="b"/>
                <a:pathLst>
                  <a:path w="46" h="51">
                    <a:moveTo>
                      <a:pt x="46" y="25"/>
                    </a:moveTo>
                    <a:lnTo>
                      <a:pt x="46" y="39"/>
                    </a:lnTo>
                    <a:lnTo>
                      <a:pt x="36" y="51"/>
                    </a:lnTo>
                    <a:lnTo>
                      <a:pt x="24" y="39"/>
                    </a:lnTo>
                    <a:lnTo>
                      <a:pt x="24" y="25"/>
                    </a:lnTo>
                    <a:lnTo>
                      <a:pt x="0" y="14"/>
                    </a:lnTo>
                    <a:lnTo>
                      <a:pt x="0" y="0"/>
                    </a:lnTo>
                    <a:lnTo>
                      <a:pt x="12" y="0"/>
                    </a:lnTo>
                    <a:lnTo>
                      <a:pt x="24" y="0"/>
                    </a:lnTo>
                    <a:lnTo>
                      <a:pt x="46" y="25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258">
                <a:extLst>
                  <a:ext uri="{FF2B5EF4-FFF2-40B4-BE49-F238E27FC236}">
                    <a16:creationId xmlns:a16="http://schemas.microsoft.com/office/drawing/2014/main" id="{C083015B-5491-41BB-BF16-356A3BB6E0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2824" y="3896874"/>
                <a:ext cx="83921" cy="66875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0" y="25"/>
                  </a:cxn>
                  <a:cxn ang="0">
                    <a:pos x="34" y="39"/>
                  </a:cxn>
                  <a:cxn ang="0">
                    <a:pos x="46" y="51"/>
                  </a:cxn>
                  <a:cxn ang="0">
                    <a:pos x="54" y="51"/>
                  </a:cxn>
                  <a:cxn ang="0">
                    <a:pos x="46" y="25"/>
                  </a:cxn>
                  <a:cxn ang="0">
                    <a:pos x="64" y="14"/>
                  </a:cxn>
                  <a:cxn ang="0">
                    <a:pos x="54" y="0"/>
                  </a:cxn>
                  <a:cxn ang="0">
                    <a:pos x="34" y="14"/>
                  </a:cxn>
                  <a:cxn ang="0">
                    <a:pos x="24" y="14"/>
                  </a:cxn>
                  <a:cxn ang="0">
                    <a:pos x="9" y="0"/>
                  </a:cxn>
                </a:cxnLst>
                <a:rect l="0" t="0" r="r" b="b"/>
                <a:pathLst>
                  <a:path w="64" h="51">
                    <a:moveTo>
                      <a:pt x="9" y="0"/>
                    </a:moveTo>
                    <a:lnTo>
                      <a:pt x="0" y="25"/>
                    </a:lnTo>
                    <a:lnTo>
                      <a:pt x="34" y="39"/>
                    </a:lnTo>
                    <a:lnTo>
                      <a:pt x="46" y="51"/>
                    </a:lnTo>
                    <a:lnTo>
                      <a:pt x="54" y="51"/>
                    </a:lnTo>
                    <a:lnTo>
                      <a:pt x="46" y="25"/>
                    </a:lnTo>
                    <a:lnTo>
                      <a:pt x="64" y="14"/>
                    </a:lnTo>
                    <a:lnTo>
                      <a:pt x="54" y="0"/>
                    </a:lnTo>
                    <a:lnTo>
                      <a:pt x="34" y="14"/>
                    </a:lnTo>
                    <a:lnTo>
                      <a:pt x="24" y="14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260">
                <a:extLst>
                  <a:ext uri="{FF2B5EF4-FFF2-40B4-BE49-F238E27FC236}">
                    <a16:creationId xmlns:a16="http://schemas.microsoft.com/office/drawing/2014/main" id="{039FA069-3CCF-4BEE-A94F-D0F890D0D2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27751" y="3845734"/>
                <a:ext cx="68186" cy="83922"/>
              </a:xfrm>
              <a:custGeom>
                <a:avLst/>
                <a:gdLst/>
                <a:ahLst/>
                <a:cxnLst>
                  <a:cxn ang="0">
                    <a:pos x="52" y="38"/>
                  </a:cxn>
                  <a:cxn ang="0">
                    <a:pos x="42" y="64"/>
                  </a:cxn>
                  <a:cxn ang="0">
                    <a:pos x="33" y="64"/>
                  </a:cxn>
                  <a:cxn ang="0">
                    <a:pos x="33" y="52"/>
                  </a:cxn>
                  <a:cxn ang="0">
                    <a:pos x="12" y="28"/>
                  </a:cxn>
                  <a:cxn ang="0">
                    <a:pos x="12" y="38"/>
                  </a:cxn>
                  <a:cxn ang="0">
                    <a:pos x="0" y="28"/>
                  </a:cxn>
                  <a:cxn ang="0">
                    <a:pos x="0" y="0"/>
                  </a:cxn>
                  <a:cxn ang="0">
                    <a:pos x="33" y="0"/>
                  </a:cxn>
                  <a:cxn ang="0">
                    <a:pos x="42" y="28"/>
                  </a:cxn>
                  <a:cxn ang="0">
                    <a:pos x="52" y="38"/>
                  </a:cxn>
                </a:cxnLst>
                <a:rect l="0" t="0" r="r" b="b"/>
                <a:pathLst>
                  <a:path w="52" h="64">
                    <a:moveTo>
                      <a:pt x="52" y="38"/>
                    </a:moveTo>
                    <a:lnTo>
                      <a:pt x="42" y="64"/>
                    </a:lnTo>
                    <a:lnTo>
                      <a:pt x="33" y="64"/>
                    </a:lnTo>
                    <a:lnTo>
                      <a:pt x="33" y="52"/>
                    </a:lnTo>
                    <a:lnTo>
                      <a:pt x="12" y="28"/>
                    </a:lnTo>
                    <a:lnTo>
                      <a:pt x="12" y="38"/>
                    </a:lnTo>
                    <a:lnTo>
                      <a:pt x="0" y="28"/>
                    </a:lnTo>
                    <a:lnTo>
                      <a:pt x="0" y="0"/>
                    </a:lnTo>
                    <a:lnTo>
                      <a:pt x="33" y="0"/>
                    </a:lnTo>
                    <a:lnTo>
                      <a:pt x="42" y="28"/>
                    </a:lnTo>
                    <a:lnTo>
                      <a:pt x="52" y="38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262">
                <a:extLst>
                  <a:ext uri="{FF2B5EF4-FFF2-40B4-BE49-F238E27FC236}">
                    <a16:creationId xmlns:a16="http://schemas.microsoft.com/office/drawing/2014/main" id="{AE00FFE7-4080-4B0C-9F20-5834B58867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4970" y="3710673"/>
                <a:ext cx="100968" cy="133751"/>
              </a:xfrm>
              <a:custGeom>
                <a:avLst/>
                <a:gdLst/>
                <a:ahLst/>
                <a:cxnLst>
                  <a:cxn ang="0">
                    <a:pos x="58" y="102"/>
                  </a:cxn>
                  <a:cxn ang="0">
                    <a:pos x="24" y="102"/>
                  </a:cxn>
                  <a:cxn ang="0">
                    <a:pos x="0" y="64"/>
                  </a:cxn>
                  <a:cxn ang="0">
                    <a:pos x="0" y="50"/>
                  </a:cxn>
                  <a:cxn ang="0">
                    <a:pos x="46" y="11"/>
                  </a:cxn>
                  <a:cxn ang="0">
                    <a:pos x="77" y="0"/>
                  </a:cxn>
                  <a:cxn ang="0">
                    <a:pos x="77" y="25"/>
                  </a:cxn>
                  <a:cxn ang="0">
                    <a:pos x="58" y="102"/>
                  </a:cxn>
                </a:cxnLst>
                <a:rect l="0" t="0" r="r" b="b"/>
                <a:pathLst>
                  <a:path w="77" h="102">
                    <a:moveTo>
                      <a:pt x="58" y="102"/>
                    </a:moveTo>
                    <a:lnTo>
                      <a:pt x="24" y="102"/>
                    </a:lnTo>
                    <a:lnTo>
                      <a:pt x="0" y="64"/>
                    </a:lnTo>
                    <a:lnTo>
                      <a:pt x="0" y="50"/>
                    </a:lnTo>
                    <a:lnTo>
                      <a:pt x="46" y="11"/>
                    </a:lnTo>
                    <a:lnTo>
                      <a:pt x="77" y="0"/>
                    </a:lnTo>
                    <a:lnTo>
                      <a:pt x="77" y="25"/>
                    </a:lnTo>
                    <a:lnTo>
                      <a:pt x="58" y="102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264">
                <a:extLst>
                  <a:ext uri="{FF2B5EF4-FFF2-40B4-BE49-F238E27FC236}">
                    <a16:creationId xmlns:a16="http://schemas.microsoft.com/office/drawing/2014/main" id="{AC54A2E6-6A7F-4DBC-AD4F-02D01451C5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3830" y="3691004"/>
                <a:ext cx="152107" cy="85234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0" y="25"/>
                  </a:cxn>
                  <a:cxn ang="0">
                    <a:pos x="31" y="54"/>
                  </a:cxn>
                  <a:cxn ang="0">
                    <a:pos x="39" y="65"/>
                  </a:cxn>
                  <a:cxn ang="0">
                    <a:pos x="85" y="25"/>
                  </a:cxn>
                  <a:cxn ang="0">
                    <a:pos x="116" y="14"/>
                  </a:cxn>
                  <a:cxn ang="0">
                    <a:pos x="85" y="0"/>
                  </a:cxn>
                  <a:cxn ang="0">
                    <a:pos x="31" y="0"/>
                  </a:cxn>
                </a:cxnLst>
                <a:rect l="0" t="0" r="r" b="b"/>
                <a:pathLst>
                  <a:path w="116" h="65">
                    <a:moveTo>
                      <a:pt x="31" y="0"/>
                    </a:moveTo>
                    <a:lnTo>
                      <a:pt x="0" y="25"/>
                    </a:lnTo>
                    <a:lnTo>
                      <a:pt x="31" y="54"/>
                    </a:lnTo>
                    <a:lnTo>
                      <a:pt x="39" y="65"/>
                    </a:lnTo>
                    <a:lnTo>
                      <a:pt x="85" y="25"/>
                    </a:lnTo>
                    <a:lnTo>
                      <a:pt x="116" y="14"/>
                    </a:lnTo>
                    <a:lnTo>
                      <a:pt x="85" y="0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265">
                <a:extLst>
                  <a:ext uri="{FF2B5EF4-FFF2-40B4-BE49-F238E27FC236}">
                    <a16:creationId xmlns:a16="http://schemas.microsoft.com/office/drawing/2014/main" id="{AF6C725D-0127-4FE3-B9C0-0926DCCB1A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3830" y="3691004"/>
                <a:ext cx="152107" cy="85234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0" y="25"/>
                  </a:cxn>
                  <a:cxn ang="0">
                    <a:pos x="31" y="54"/>
                  </a:cxn>
                  <a:cxn ang="0">
                    <a:pos x="39" y="65"/>
                  </a:cxn>
                  <a:cxn ang="0">
                    <a:pos x="85" y="25"/>
                  </a:cxn>
                  <a:cxn ang="0">
                    <a:pos x="116" y="14"/>
                  </a:cxn>
                  <a:cxn ang="0">
                    <a:pos x="85" y="0"/>
                  </a:cxn>
                  <a:cxn ang="0">
                    <a:pos x="31" y="0"/>
                  </a:cxn>
                </a:cxnLst>
                <a:rect l="0" t="0" r="r" b="b"/>
                <a:pathLst>
                  <a:path w="116" h="65">
                    <a:moveTo>
                      <a:pt x="31" y="0"/>
                    </a:moveTo>
                    <a:lnTo>
                      <a:pt x="0" y="25"/>
                    </a:lnTo>
                    <a:lnTo>
                      <a:pt x="31" y="54"/>
                    </a:lnTo>
                    <a:lnTo>
                      <a:pt x="39" y="65"/>
                    </a:lnTo>
                    <a:lnTo>
                      <a:pt x="85" y="25"/>
                    </a:lnTo>
                    <a:lnTo>
                      <a:pt x="116" y="14"/>
                    </a:lnTo>
                    <a:lnTo>
                      <a:pt x="85" y="0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266">
                <a:extLst>
                  <a:ext uri="{FF2B5EF4-FFF2-40B4-BE49-F238E27FC236}">
                    <a16:creationId xmlns:a16="http://schemas.microsoft.com/office/drawing/2014/main" id="{9DD51915-7CB5-4280-97E6-1EAA3239BD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7861" y="3559875"/>
                <a:ext cx="83921" cy="83922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0" y="49"/>
                  </a:cxn>
                  <a:cxn ang="0">
                    <a:pos x="9" y="64"/>
                  </a:cxn>
                  <a:cxn ang="0">
                    <a:pos x="18" y="35"/>
                  </a:cxn>
                  <a:cxn ang="0">
                    <a:pos x="29" y="35"/>
                  </a:cxn>
                  <a:cxn ang="0">
                    <a:pos x="18" y="35"/>
                  </a:cxn>
                  <a:cxn ang="0">
                    <a:pos x="51" y="35"/>
                  </a:cxn>
                  <a:cxn ang="0">
                    <a:pos x="64" y="49"/>
                  </a:cxn>
                  <a:cxn ang="0">
                    <a:pos x="64" y="35"/>
                  </a:cxn>
                  <a:cxn ang="0">
                    <a:pos x="64" y="25"/>
                  </a:cxn>
                  <a:cxn ang="0">
                    <a:pos x="39" y="25"/>
                  </a:cxn>
                  <a:cxn ang="0">
                    <a:pos x="51" y="11"/>
                  </a:cxn>
                  <a:cxn ang="0">
                    <a:pos x="39" y="11"/>
                  </a:cxn>
                  <a:cxn ang="0">
                    <a:pos x="9" y="0"/>
                  </a:cxn>
                </a:cxnLst>
                <a:rect l="0" t="0" r="r" b="b"/>
                <a:pathLst>
                  <a:path w="64" h="64">
                    <a:moveTo>
                      <a:pt x="9" y="0"/>
                    </a:moveTo>
                    <a:lnTo>
                      <a:pt x="0" y="49"/>
                    </a:lnTo>
                    <a:lnTo>
                      <a:pt x="9" y="64"/>
                    </a:lnTo>
                    <a:lnTo>
                      <a:pt x="18" y="35"/>
                    </a:lnTo>
                    <a:lnTo>
                      <a:pt x="29" y="35"/>
                    </a:lnTo>
                    <a:lnTo>
                      <a:pt x="18" y="35"/>
                    </a:lnTo>
                    <a:lnTo>
                      <a:pt x="51" y="35"/>
                    </a:lnTo>
                    <a:lnTo>
                      <a:pt x="64" y="49"/>
                    </a:lnTo>
                    <a:lnTo>
                      <a:pt x="64" y="35"/>
                    </a:lnTo>
                    <a:lnTo>
                      <a:pt x="64" y="25"/>
                    </a:lnTo>
                    <a:lnTo>
                      <a:pt x="39" y="25"/>
                    </a:lnTo>
                    <a:lnTo>
                      <a:pt x="51" y="11"/>
                    </a:lnTo>
                    <a:lnTo>
                      <a:pt x="39" y="11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268">
                <a:extLst>
                  <a:ext uri="{FF2B5EF4-FFF2-40B4-BE49-F238E27FC236}">
                    <a16:creationId xmlns:a16="http://schemas.microsoft.com/office/drawing/2014/main" id="{E7431627-B0D8-4F40-8CBA-73BF7832D1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7543" y="3559875"/>
                <a:ext cx="72120" cy="65565"/>
              </a:xfrm>
              <a:custGeom>
                <a:avLst/>
                <a:gdLst/>
                <a:ahLst/>
                <a:cxnLst>
                  <a:cxn ang="0">
                    <a:pos x="55" y="0"/>
                  </a:cxn>
                  <a:cxn ang="0">
                    <a:pos x="45" y="50"/>
                  </a:cxn>
                  <a:cxn ang="0">
                    <a:pos x="8" y="50"/>
                  </a:cxn>
                  <a:cxn ang="0">
                    <a:pos x="0" y="35"/>
                  </a:cxn>
                  <a:cxn ang="0">
                    <a:pos x="8" y="35"/>
                  </a:cxn>
                  <a:cxn ang="0">
                    <a:pos x="20" y="35"/>
                  </a:cxn>
                  <a:cxn ang="0">
                    <a:pos x="45" y="35"/>
                  </a:cxn>
                  <a:cxn ang="0">
                    <a:pos x="30" y="11"/>
                  </a:cxn>
                  <a:cxn ang="0">
                    <a:pos x="20" y="11"/>
                  </a:cxn>
                  <a:cxn ang="0">
                    <a:pos x="30" y="0"/>
                  </a:cxn>
                  <a:cxn ang="0">
                    <a:pos x="55" y="0"/>
                  </a:cxn>
                </a:cxnLst>
                <a:rect l="0" t="0" r="r" b="b"/>
                <a:pathLst>
                  <a:path w="55" h="50">
                    <a:moveTo>
                      <a:pt x="55" y="0"/>
                    </a:moveTo>
                    <a:lnTo>
                      <a:pt x="45" y="50"/>
                    </a:lnTo>
                    <a:lnTo>
                      <a:pt x="8" y="50"/>
                    </a:lnTo>
                    <a:lnTo>
                      <a:pt x="0" y="35"/>
                    </a:lnTo>
                    <a:lnTo>
                      <a:pt x="8" y="35"/>
                    </a:lnTo>
                    <a:lnTo>
                      <a:pt x="20" y="35"/>
                    </a:lnTo>
                    <a:lnTo>
                      <a:pt x="45" y="35"/>
                    </a:lnTo>
                    <a:lnTo>
                      <a:pt x="30" y="11"/>
                    </a:lnTo>
                    <a:lnTo>
                      <a:pt x="20" y="11"/>
                    </a:lnTo>
                    <a:lnTo>
                      <a:pt x="30" y="0"/>
                    </a:lnTo>
                    <a:lnTo>
                      <a:pt x="55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270">
                <a:extLst>
                  <a:ext uri="{FF2B5EF4-FFF2-40B4-BE49-F238E27FC236}">
                    <a16:creationId xmlns:a16="http://schemas.microsoft.com/office/drawing/2014/main" id="{D6614D6F-3031-4C18-B50F-45AAD4513D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3376" y="5166194"/>
                <a:ext cx="112769" cy="150798"/>
              </a:xfrm>
              <a:custGeom>
                <a:avLst/>
                <a:gdLst/>
                <a:ahLst/>
                <a:cxnLst>
                  <a:cxn ang="0">
                    <a:pos x="0" y="90"/>
                  </a:cxn>
                  <a:cxn ang="0">
                    <a:pos x="46" y="115"/>
                  </a:cxn>
                  <a:cxn ang="0">
                    <a:pos x="76" y="100"/>
                  </a:cxn>
                  <a:cxn ang="0">
                    <a:pos x="86" y="90"/>
                  </a:cxn>
                  <a:cxn ang="0">
                    <a:pos x="86" y="64"/>
                  </a:cxn>
                  <a:cxn ang="0">
                    <a:pos x="76" y="40"/>
                  </a:cxn>
                  <a:cxn ang="0">
                    <a:pos x="31" y="10"/>
                  </a:cxn>
                  <a:cxn ang="0">
                    <a:pos x="31" y="28"/>
                  </a:cxn>
                  <a:cxn ang="0">
                    <a:pos x="9" y="0"/>
                  </a:cxn>
                  <a:cxn ang="0">
                    <a:pos x="0" y="0"/>
                  </a:cxn>
                  <a:cxn ang="0">
                    <a:pos x="0" y="90"/>
                  </a:cxn>
                </a:cxnLst>
                <a:rect l="0" t="0" r="r" b="b"/>
                <a:pathLst>
                  <a:path w="86" h="115">
                    <a:moveTo>
                      <a:pt x="0" y="90"/>
                    </a:moveTo>
                    <a:lnTo>
                      <a:pt x="46" y="115"/>
                    </a:lnTo>
                    <a:lnTo>
                      <a:pt x="76" y="100"/>
                    </a:lnTo>
                    <a:lnTo>
                      <a:pt x="86" y="90"/>
                    </a:lnTo>
                    <a:lnTo>
                      <a:pt x="86" y="64"/>
                    </a:lnTo>
                    <a:lnTo>
                      <a:pt x="76" y="40"/>
                    </a:lnTo>
                    <a:lnTo>
                      <a:pt x="31" y="10"/>
                    </a:lnTo>
                    <a:lnTo>
                      <a:pt x="31" y="28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9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271">
                <a:extLst>
                  <a:ext uri="{FF2B5EF4-FFF2-40B4-BE49-F238E27FC236}">
                    <a16:creationId xmlns:a16="http://schemas.microsoft.com/office/drawing/2014/main" id="{57495FC6-0A76-439F-BEF4-4C49B139E2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3376" y="5166194"/>
                <a:ext cx="112769" cy="150798"/>
              </a:xfrm>
              <a:custGeom>
                <a:avLst/>
                <a:gdLst/>
                <a:ahLst/>
                <a:cxnLst>
                  <a:cxn ang="0">
                    <a:pos x="0" y="90"/>
                  </a:cxn>
                  <a:cxn ang="0">
                    <a:pos x="46" y="115"/>
                  </a:cxn>
                  <a:cxn ang="0">
                    <a:pos x="76" y="100"/>
                  </a:cxn>
                  <a:cxn ang="0">
                    <a:pos x="86" y="90"/>
                  </a:cxn>
                  <a:cxn ang="0">
                    <a:pos x="86" y="64"/>
                  </a:cxn>
                  <a:cxn ang="0">
                    <a:pos x="76" y="40"/>
                  </a:cxn>
                  <a:cxn ang="0">
                    <a:pos x="31" y="10"/>
                  </a:cxn>
                  <a:cxn ang="0">
                    <a:pos x="31" y="28"/>
                  </a:cxn>
                  <a:cxn ang="0">
                    <a:pos x="9" y="0"/>
                  </a:cxn>
                  <a:cxn ang="0">
                    <a:pos x="0" y="0"/>
                  </a:cxn>
                  <a:cxn ang="0">
                    <a:pos x="0" y="90"/>
                  </a:cxn>
                </a:cxnLst>
                <a:rect l="0" t="0" r="r" b="b"/>
                <a:pathLst>
                  <a:path w="86" h="115">
                    <a:moveTo>
                      <a:pt x="0" y="90"/>
                    </a:moveTo>
                    <a:lnTo>
                      <a:pt x="46" y="115"/>
                    </a:lnTo>
                    <a:lnTo>
                      <a:pt x="76" y="100"/>
                    </a:lnTo>
                    <a:lnTo>
                      <a:pt x="86" y="90"/>
                    </a:lnTo>
                    <a:lnTo>
                      <a:pt x="86" y="64"/>
                    </a:lnTo>
                    <a:lnTo>
                      <a:pt x="76" y="40"/>
                    </a:lnTo>
                    <a:lnTo>
                      <a:pt x="31" y="10"/>
                    </a:lnTo>
                    <a:lnTo>
                      <a:pt x="31" y="28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9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272">
                <a:extLst>
                  <a:ext uri="{FF2B5EF4-FFF2-40B4-BE49-F238E27FC236}">
                    <a16:creationId xmlns:a16="http://schemas.microsoft.com/office/drawing/2014/main" id="{2893B03A-2E80-4CFC-A39D-96CC60EF2B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7543" y="4030625"/>
                <a:ext cx="919203" cy="1253583"/>
              </a:xfrm>
              <a:custGeom>
                <a:avLst/>
                <a:gdLst/>
                <a:ahLst/>
                <a:cxnLst>
                  <a:cxn ang="0">
                    <a:pos x="406" y="43"/>
                  </a:cxn>
                  <a:cxn ang="0">
                    <a:pos x="425" y="89"/>
                  </a:cxn>
                  <a:cxn ang="0">
                    <a:pos x="406" y="134"/>
                  </a:cxn>
                  <a:cxn ang="0">
                    <a:pos x="415" y="170"/>
                  </a:cxn>
                  <a:cxn ang="0">
                    <a:pos x="446" y="134"/>
                  </a:cxn>
                  <a:cxn ang="0">
                    <a:pos x="446" y="170"/>
                  </a:cxn>
                  <a:cxn ang="0">
                    <a:pos x="470" y="144"/>
                  </a:cxn>
                  <a:cxn ang="0">
                    <a:pos x="514" y="170"/>
                  </a:cxn>
                  <a:cxn ang="0">
                    <a:pos x="525" y="180"/>
                  </a:cxn>
                  <a:cxn ang="0">
                    <a:pos x="547" y="180"/>
                  </a:cxn>
                  <a:cxn ang="0">
                    <a:pos x="614" y="194"/>
                  </a:cxn>
                  <a:cxn ang="0">
                    <a:pos x="691" y="259"/>
                  </a:cxn>
                  <a:cxn ang="0">
                    <a:pos x="701" y="325"/>
                  </a:cxn>
                  <a:cxn ang="0">
                    <a:pos x="636" y="451"/>
                  </a:cxn>
                  <a:cxn ang="0">
                    <a:pos x="636" y="568"/>
                  </a:cxn>
                  <a:cxn ang="0">
                    <a:pos x="614" y="647"/>
                  </a:cxn>
                  <a:cxn ang="0">
                    <a:pos x="593" y="673"/>
                  </a:cxn>
                  <a:cxn ang="0">
                    <a:pos x="547" y="683"/>
                  </a:cxn>
                  <a:cxn ang="0">
                    <a:pos x="538" y="698"/>
                  </a:cxn>
                  <a:cxn ang="0">
                    <a:pos x="525" y="709"/>
                  </a:cxn>
                  <a:cxn ang="0">
                    <a:pos x="483" y="763"/>
                  </a:cxn>
                  <a:cxn ang="0">
                    <a:pos x="470" y="850"/>
                  </a:cxn>
                  <a:cxn ang="0">
                    <a:pos x="437" y="918"/>
                  </a:cxn>
                  <a:cxn ang="0">
                    <a:pos x="425" y="930"/>
                  </a:cxn>
                  <a:cxn ang="0">
                    <a:pos x="370" y="875"/>
                  </a:cxn>
                  <a:cxn ang="0">
                    <a:pos x="348" y="865"/>
                  </a:cxn>
                  <a:cxn ang="0">
                    <a:pos x="385" y="803"/>
                  </a:cxn>
                  <a:cxn ang="0">
                    <a:pos x="385" y="748"/>
                  </a:cxn>
                  <a:cxn ang="0">
                    <a:pos x="370" y="709"/>
                  </a:cxn>
                  <a:cxn ang="0">
                    <a:pos x="348" y="673"/>
                  </a:cxn>
                  <a:cxn ang="0">
                    <a:pos x="305" y="658"/>
                  </a:cxn>
                  <a:cxn ang="0">
                    <a:pos x="305" y="568"/>
                  </a:cxn>
                  <a:cxn ang="0">
                    <a:pos x="284" y="528"/>
                  </a:cxn>
                  <a:cxn ang="0">
                    <a:pos x="254" y="506"/>
                  </a:cxn>
                  <a:cxn ang="0">
                    <a:pos x="238" y="467"/>
                  </a:cxn>
                  <a:cxn ang="0">
                    <a:pos x="152" y="401"/>
                  </a:cxn>
                  <a:cxn ang="0">
                    <a:pos x="119" y="361"/>
                  </a:cxn>
                  <a:cxn ang="0">
                    <a:pos x="75" y="390"/>
                  </a:cxn>
                  <a:cxn ang="0">
                    <a:pos x="54" y="361"/>
                  </a:cxn>
                  <a:cxn ang="0">
                    <a:pos x="8" y="350"/>
                  </a:cxn>
                  <a:cxn ang="0">
                    <a:pos x="8" y="271"/>
                  </a:cxn>
                  <a:cxn ang="0">
                    <a:pos x="64" y="235"/>
                  </a:cxn>
                  <a:cxn ang="0">
                    <a:pos x="54" y="115"/>
                  </a:cxn>
                  <a:cxn ang="0">
                    <a:pos x="64" y="105"/>
                  </a:cxn>
                  <a:cxn ang="0">
                    <a:pos x="109" y="79"/>
                  </a:cxn>
                  <a:cxn ang="0">
                    <a:pos x="119" y="105"/>
                  </a:cxn>
                  <a:cxn ang="0">
                    <a:pos x="174" y="79"/>
                  </a:cxn>
                  <a:cxn ang="0">
                    <a:pos x="161" y="43"/>
                  </a:cxn>
                  <a:cxn ang="0">
                    <a:pos x="186" y="43"/>
                  </a:cxn>
                  <a:cxn ang="0">
                    <a:pos x="229" y="0"/>
                  </a:cxn>
                  <a:cxn ang="0">
                    <a:pos x="254" y="24"/>
                  </a:cxn>
                  <a:cxn ang="0">
                    <a:pos x="254" y="89"/>
                  </a:cxn>
                  <a:cxn ang="0">
                    <a:pos x="293" y="79"/>
                  </a:cxn>
                  <a:cxn ang="0">
                    <a:pos x="318" y="79"/>
                  </a:cxn>
                  <a:cxn ang="0">
                    <a:pos x="348" y="79"/>
                  </a:cxn>
                  <a:cxn ang="0">
                    <a:pos x="395" y="24"/>
                  </a:cxn>
                </a:cxnLst>
                <a:rect l="0" t="0" r="r" b="b"/>
                <a:pathLst>
                  <a:path w="701" h="956">
                    <a:moveTo>
                      <a:pt x="395" y="24"/>
                    </a:moveTo>
                    <a:lnTo>
                      <a:pt x="406" y="43"/>
                    </a:lnTo>
                    <a:lnTo>
                      <a:pt x="415" y="79"/>
                    </a:lnTo>
                    <a:lnTo>
                      <a:pt x="425" y="89"/>
                    </a:lnTo>
                    <a:lnTo>
                      <a:pt x="425" y="105"/>
                    </a:lnTo>
                    <a:lnTo>
                      <a:pt x="406" y="134"/>
                    </a:lnTo>
                    <a:lnTo>
                      <a:pt x="406" y="155"/>
                    </a:lnTo>
                    <a:lnTo>
                      <a:pt x="415" y="170"/>
                    </a:lnTo>
                    <a:lnTo>
                      <a:pt x="415" y="144"/>
                    </a:lnTo>
                    <a:lnTo>
                      <a:pt x="446" y="134"/>
                    </a:lnTo>
                    <a:lnTo>
                      <a:pt x="461" y="134"/>
                    </a:lnTo>
                    <a:lnTo>
                      <a:pt x="446" y="170"/>
                    </a:lnTo>
                    <a:lnTo>
                      <a:pt x="461" y="144"/>
                    </a:lnTo>
                    <a:lnTo>
                      <a:pt x="470" y="144"/>
                    </a:lnTo>
                    <a:lnTo>
                      <a:pt x="505" y="155"/>
                    </a:lnTo>
                    <a:lnTo>
                      <a:pt x="514" y="170"/>
                    </a:lnTo>
                    <a:lnTo>
                      <a:pt x="525" y="170"/>
                    </a:lnTo>
                    <a:lnTo>
                      <a:pt x="525" y="180"/>
                    </a:lnTo>
                    <a:lnTo>
                      <a:pt x="525" y="194"/>
                    </a:lnTo>
                    <a:lnTo>
                      <a:pt x="547" y="180"/>
                    </a:lnTo>
                    <a:lnTo>
                      <a:pt x="581" y="206"/>
                    </a:lnTo>
                    <a:lnTo>
                      <a:pt x="614" y="194"/>
                    </a:lnTo>
                    <a:lnTo>
                      <a:pt x="669" y="245"/>
                    </a:lnTo>
                    <a:lnTo>
                      <a:pt x="691" y="259"/>
                    </a:lnTo>
                    <a:lnTo>
                      <a:pt x="701" y="300"/>
                    </a:lnTo>
                    <a:lnTo>
                      <a:pt x="701" y="325"/>
                    </a:lnTo>
                    <a:lnTo>
                      <a:pt x="691" y="361"/>
                    </a:lnTo>
                    <a:lnTo>
                      <a:pt x="636" y="451"/>
                    </a:lnTo>
                    <a:lnTo>
                      <a:pt x="636" y="556"/>
                    </a:lnTo>
                    <a:lnTo>
                      <a:pt x="636" y="568"/>
                    </a:lnTo>
                    <a:lnTo>
                      <a:pt x="636" y="607"/>
                    </a:lnTo>
                    <a:lnTo>
                      <a:pt x="614" y="647"/>
                    </a:lnTo>
                    <a:lnTo>
                      <a:pt x="614" y="658"/>
                    </a:lnTo>
                    <a:lnTo>
                      <a:pt x="593" y="673"/>
                    </a:lnTo>
                    <a:lnTo>
                      <a:pt x="593" y="683"/>
                    </a:lnTo>
                    <a:lnTo>
                      <a:pt x="547" y="683"/>
                    </a:lnTo>
                    <a:lnTo>
                      <a:pt x="547" y="698"/>
                    </a:lnTo>
                    <a:lnTo>
                      <a:pt x="538" y="698"/>
                    </a:lnTo>
                    <a:lnTo>
                      <a:pt x="538" y="709"/>
                    </a:lnTo>
                    <a:lnTo>
                      <a:pt x="525" y="709"/>
                    </a:lnTo>
                    <a:lnTo>
                      <a:pt x="514" y="723"/>
                    </a:lnTo>
                    <a:lnTo>
                      <a:pt x="483" y="763"/>
                    </a:lnTo>
                    <a:lnTo>
                      <a:pt x="492" y="829"/>
                    </a:lnTo>
                    <a:lnTo>
                      <a:pt x="470" y="850"/>
                    </a:lnTo>
                    <a:lnTo>
                      <a:pt x="461" y="894"/>
                    </a:lnTo>
                    <a:lnTo>
                      <a:pt x="437" y="918"/>
                    </a:lnTo>
                    <a:lnTo>
                      <a:pt x="425" y="956"/>
                    </a:lnTo>
                    <a:lnTo>
                      <a:pt x="425" y="930"/>
                    </a:lnTo>
                    <a:lnTo>
                      <a:pt x="415" y="904"/>
                    </a:lnTo>
                    <a:lnTo>
                      <a:pt x="370" y="875"/>
                    </a:lnTo>
                    <a:lnTo>
                      <a:pt x="370" y="894"/>
                    </a:lnTo>
                    <a:lnTo>
                      <a:pt x="348" y="865"/>
                    </a:lnTo>
                    <a:lnTo>
                      <a:pt x="339" y="865"/>
                    </a:lnTo>
                    <a:lnTo>
                      <a:pt x="385" y="803"/>
                    </a:lnTo>
                    <a:lnTo>
                      <a:pt x="395" y="784"/>
                    </a:lnTo>
                    <a:lnTo>
                      <a:pt x="385" y="748"/>
                    </a:lnTo>
                    <a:lnTo>
                      <a:pt x="370" y="748"/>
                    </a:lnTo>
                    <a:lnTo>
                      <a:pt x="370" y="709"/>
                    </a:lnTo>
                    <a:lnTo>
                      <a:pt x="348" y="709"/>
                    </a:lnTo>
                    <a:lnTo>
                      <a:pt x="348" y="673"/>
                    </a:lnTo>
                    <a:lnTo>
                      <a:pt x="339" y="673"/>
                    </a:lnTo>
                    <a:lnTo>
                      <a:pt x="305" y="658"/>
                    </a:lnTo>
                    <a:lnTo>
                      <a:pt x="293" y="618"/>
                    </a:lnTo>
                    <a:lnTo>
                      <a:pt x="305" y="568"/>
                    </a:lnTo>
                    <a:lnTo>
                      <a:pt x="284" y="542"/>
                    </a:lnTo>
                    <a:lnTo>
                      <a:pt x="284" y="528"/>
                    </a:lnTo>
                    <a:lnTo>
                      <a:pt x="254" y="517"/>
                    </a:lnTo>
                    <a:lnTo>
                      <a:pt x="254" y="506"/>
                    </a:lnTo>
                    <a:lnTo>
                      <a:pt x="254" y="491"/>
                    </a:lnTo>
                    <a:lnTo>
                      <a:pt x="238" y="467"/>
                    </a:lnTo>
                    <a:lnTo>
                      <a:pt x="161" y="426"/>
                    </a:lnTo>
                    <a:lnTo>
                      <a:pt x="152" y="401"/>
                    </a:lnTo>
                    <a:lnTo>
                      <a:pt x="152" y="361"/>
                    </a:lnTo>
                    <a:lnTo>
                      <a:pt x="119" y="361"/>
                    </a:lnTo>
                    <a:lnTo>
                      <a:pt x="97" y="401"/>
                    </a:lnTo>
                    <a:lnTo>
                      <a:pt x="75" y="390"/>
                    </a:lnTo>
                    <a:lnTo>
                      <a:pt x="54" y="390"/>
                    </a:lnTo>
                    <a:lnTo>
                      <a:pt x="54" y="361"/>
                    </a:lnTo>
                    <a:lnTo>
                      <a:pt x="30" y="372"/>
                    </a:lnTo>
                    <a:lnTo>
                      <a:pt x="8" y="350"/>
                    </a:lnTo>
                    <a:lnTo>
                      <a:pt x="0" y="311"/>
                    </a:lnTo>
                    <a:lnTo>
                      <a:pt x="8" y="271"/>
                    </a:lnTo>
                    <a:lnTo>
                      <a:pt x="20" y="245"/>
                    </a:lnTo>
                    <a:lnTo>
                      <a:pt x="64" y="235"/>
                    </a:lnTo>
                    <a:lnTo>
                      <a:pt x="64" y="155"/>
                    </a:lnTo>
                    <a:lnTo>
                      <a:pt x="54" y="115"/>
                    </a:lnTo>
                    <a:lnTo>
                      <a:pt x="75" y="115"/>
                    </a:lnTo>
                    <a:lnTo>
                      <a:pt x="64" y="105"/>
                    </a:lnTo>
                    <a:lnTo>
                      <a:pt x="64" y="89"/>
                    </a:lnTo>
                    <a:lnTo>
                      <a:pt x="109" y="79"/>
                    </a:lnTo>
                    <a:lnTo>
                      <a:pt x="119" y="89"/>
                    </a:lnTo>
                    <a:lnTo>
                      <a:pt x="119" y="105"/>
                    </a:lnTo>
                    <a:lnTo>
                      <a:pt x="140" y="105"/>
                    </a:lnTo>
                    <a:lnTo>
                      <a:pt x="174" y="79"/>
                    </a:lnTo>
                    <a:lnTo>
                      <a:pt x="161" y="64"/>
                    </a:lnTo>
                    <a:lnTo>
                      <a:pt x="161" y="43"/>
                    </a:lnTo>
                    <a:lnTo>
                      <a:pt x="152" y="24"/>
                    </a:lnTo>
                    <a:lnTo>
                      <a:pt x="186" y="43"/>
                    </a:lnTo>
                    <a:lnTo>
                      <a:pt x="229" y="14"/>
                    </a:lnTo>
                    <a:lnTo>
                      <a:pt x="229" y="0"/>
                    </a:lnTo>
                    <a:lnTo>
                      <a:pt x="238" y="0"/>
                    </a:lnTo>
                    <a:lnTo>
                      <a:pt x="254" y="24"/>
                    </a:lnTo>
                    <a:lnTo>
                      <a:pt x="238" y="64"/>
                    </a:lnTo>
                    <a:lnTo>
                      <a:pt x="254" y="89"/>
                    </a:lnTo>
                    <a:lnTo>
                      <a:pt x="263" y="89"/>
                    </a:lnTo>
                    <a:lnTo>
                      <a:pt x="293" y="79"/>
                    </a:lnTo>
                    <a:lnTo>
                      <a:pt x="305" y="79"/>
                    </a:lnTo>
                    <a:lnTo>
                      <a:pt x="318" y="79"/>
                    </a:lnTo>
                    <a:lnTo>
                      <a:pt x="318" y="64"/>
                    </a:lnTo>
                    <a:lnTo>
                      <a:pt x="348" y="79"/>
                    </a:lnTo>
                    <a:lnTo>
                      <a:pt x="370" y="79"/>
                    </a:lnTo>
                    <a:lnTo>
                      <a:pt x="395" y="2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274">
                <a:extLst>
                  <a:ext uri="{FF2B5EF4-FFF2-40B4-BE49-F238E27FC236}">
                    <a16:creationId xmlns:a16="http://schemas.microsoft.com/office/drawing/2014/main" id="{248541CF-7D36-470E-BAEF-42C1D34EF9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3056" y="5879529"/>
                <a:ext cx="99657" cy="799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6" y="61"/>
                  </a:cxn>
                  <a:cxn ang="0">
                    <a:pos x="45" y="61"/>
                  </a:cxn>
                  <a:cxn ang="0">
                    <a:pos x="76" y="50"/>
                  </a:cxn>
                  <a:cxn ang="0">
                    <a:pos x="24" y="24"/>
                  </a:cxn>
                  <a:cxn ang="0">
                    <a:pos x="0" y="0"/>
                  </a:cxn>
                </a:cxnLst>
                <a:rect l="0" t="0" r="r" b="b"/>
                <a:pathLst>
                  <a:path w="76" h="61">
                    <a:moveTo>
                      <a:pt x="0" y="0"/>
                    </a:moveTo>
                    <a:lnTo>
                      <a:pt x="36" y="61"/>
                    </a:lnTo>
                    <a:lnTo>
                      <a:pt x="45" y="61"/>
                    </a:lnTo>
                    <a:lnTo>
                      <a:pt x="76" y="50"/>
                    </a:lnTo>
                    <a:lnTo>
                      <a:pt x="24" y="2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275">
                <a:extLst>
                  <a:ext uri="{FF2B5EF4-FFF2-40B4-BE49-F238E27FC236}">
                    <a16:creationId xmlns:a16="http://schemas.microsoft.com/office/drawing/2014/main" id="{51064744-C57E-48F7-87F6-61B2979B14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3056" y="5879529"/>
                <a:ext cx="99657" cy="799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6" y="61"/>
                  </a:cxn>
                  <a:cxn ang="0">
                    <a:pos x="45" y="61"/>
                  </a:cxn>
                  <a:cxn ang="0">
                    <a:pos x="76" y="50"/>
                  </a:cxn>
                  <a:cxn ang="0">
                    <a:pos x="24" y="24"/>
                  </a:cxn>
                  <a:cxn ang="0">
                    <a:pos x="0" y="0"/>
                  </a:cxn>
                </a:cxnLst>
                <a:rect l="0" t="0" r="r" b="b"/>
                <a:pathLst>
                  <a:path w="76" h="61">
                    <a:moveTo>
                      <a:pt x="0" y="0"/>
                    </a:moveTo>
                    <a:lnTo>
                      <a:pt x="36" y="61"/>
                    </a:lnTo>
                    <a:lnTo>
                      <a:pt x="45" y="61"/>
                    </a:lnTo>
                    <a:lnTo>
                      <a:pt x="76" y="50"/>
                    </a:lnTo>
                    <a:lnTo>
                      <a:pt x="24" y="2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276">
                <a:extLst>
                  <a:ext uri="{FF2B5EF4-FFF2-40B4-BE49-F238E27FC236}">
                    <a16:creationId xmlns:a16="http://schemas.microsoft.com/office/drawing/2014/main" id="{9C404AB8-A55C-4134-9A2F-6787B67F92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7823" y="5879529"/>
                <a:ext cx="132439" cy="79988"/>
              </a:xfrm>
              <a:custGeom>
                <a:avLst/>
                <a:gdLst/>
                <a:ahLst/>
                <a:cxnLst>
                  <a:cxn ang="0">
                    <a:pos x="63" y="0"/>
                  </a:cxn>
                  <a:cxn ang="0">
                    <a:pos x="101" y="61"/>
                  </a:cxn>
                  <a:cxn ang="0">
                    <a:pos x="76" y="61"/>
                  </a:cxn>
                  <a:cxn ang="0">
                    <a:pos x="76" y="50"/>
                  </a:cxn>
                  <a:cxn ang="0">
                    <a:pos x="54" y="50"/>
                  </a:cxn>
                  <a:cxn ang="0">
                    <a:pos x="24" y="36"/>
                  </a:cxn>
                  <a:cxn ang="0">
                    <a:pos x="9" y="36"/>
                  </a:cxn>
                  <a:cxn ang="0">
                    <a:pos x="0" y="24"/>
                  </a:cxn>
                  <a:cxn ang="0">
                    <a:pos x="0" y="10"/>
                  </a:cxn>
                  <a:cxn ang="0">
                    <a:pos x="54" y="36"/>
                  </a:cxn>
                  <a:cxn ang="0">
                    <a:pos x="54" y="24"/>
                  </a:cxn>
                  <a:cxn ang="0">
                    <a:pos x="63" y="10"/>
                  </a:cxn>
                  <a:cxn ang="0">
                    <a:pos x="54" y="10"/>
                  </a:cxn>
                  <a:cxn ang="0">
                    <a:pos x="42" y="0"/>
                  </a:cxn>
                  <a:cxn ang="0">
                    <a:pos x="63" y="0"/>
                  </a:cxn>
                </a:cxnLst>
                <a:rect l="0" t="0" r="r" b="b"/>
                <a:pathLst>
                  <a:path w="101" h="61">
                    <a:moveTo>
                      <a:pt x="63" y="0"/>
                    </a:moveTo>
                    <a:lnTo>
                      <a:pt x="101" y="61"/>
                    </a:lnTo>
                    <a:lnTo>
                      <a:pt x="76" y="61"/>
                    </a:lnTo>
                    <a:lnTo>
                      <a:pt x="76" y="50"/>
                    </a:lnTo>
                    <a:lnTo>
                      <a:pt x="54" y="50"/>
                    </a:lnTo>
                    <a:lnTo>
                      <a:pt x="24" y="36"/>
                    </a:lnTo>
                    <a:lnTo>
                      <a:pt x="9" y="36"/>
                    </a:lnTo>
                    <a:lnTo>
                      <a:pt x="0" y="24"/>
                    </a:lnTo>
                    <a:lnTo>
                      <a:pt x="0" y="10"/>
                    </a:lnTo>
                    <a:lnTo>
                      <a:pt x="54" y="36"/>
                    </a:lnTo>
                    <a:lnTo>
                      <a:pt x="54" y="24"/>
                    </a:lnTo>
                    <a:lnTo>
                      <a:pt x="63" y="10"/>
                    </a:lnTo>
                    <a:lnTo>
                      <a:pt x="54" y="10"/>
                    </a:lnTo>
                    <a:lnTo>
                      <a:pt x="42" y="0"/>
                    </a:lnTo>
                    <a:lnTo>
                      <a:pt x="63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278">
                <a:extLst>
                  <a:ext uri="{FF2B5EF4-FFF2-40B4-BE49-F238E27FC236}">
                    <a16:creationId xmlns:a16="http://schemas.microsoft.com/office/drawing/2014/main" id="{84172333-759D-4BB5-9A81-C73CA7E8FB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8718" y="4206336"/>
                <a:ext cx="317328" cy="570407"/>
              </a:xfrm>
              <a:custGeom>
                <a:avLst/>
                <a:gdLst/>
                <a:ahLst/>
                <a:cxnLst>
                  <a:cxn ang="0">
                    <a:pos x="12" y="72"/>
                  </a:cxn>
                  <a:cxn ang="0">
                    <a:pos x="12" y="101"/>
                  </a:cxn>
                  <a:cxn ang="0">
                    <a:pos x="30" y="111"/>
                  </a:cxn>
                  <a:cxn ang="0">
                    <a:pos x="55" y="72"/>
                  </a:cxn>
                  <a:cxn ang="0">
                    <a:pos x="88" y="60"/>
                  </a:cxn>
                  <a:cxn ang="0">
                    <a:pos x="97" y="36"/>
                  </a:cxn>
                  <a:cxn ang="0">
                    <a:pos x="110" y="21"/>
                  </a:cxn>
                  <a:cxn ang="0">
                    <a:pos x="97" y="0"/>
                  </a:cxn>
                  <a:cxn ang="0">
                    <a:pos x="110" y="0"/>
                  </a:cxn>
                  <a:cxn ang="0">
                    <a:pos x="131" y="21"/>
                  </a:cxn>
                  <a:cxn ang="0">
                    <a:pos x="144" y="60"/>
                  </a:cxn>
                  <a:cxn ang="0">
                    <a:pos x="190" y="46"/>
                  </a:cxn>
                  <a:cxn ang="0">
                    <a:pos x="199" y="60"/>
                  </a:cxn>
                  <a:cxn ang="0">
                    <a:pos x="199" y="86"/>
                  </a:cxn>
                  <a:cxn ang="0">
                    <a:pos x="208" y="101"/>
                  </a:cxn>
                  <a:cxn ang="0">
                    <a:pos x="165" y="111"/>
                  </a:cxn>
                  <a:cxn ang="0">
                    <a:pos x="152" y="137"/>
                  </a:cxn>
                  <a:cxn ang="0">
                    <a:pos x="144" y="177"/>
                  </a:cxn>
                  <a:cxn ang="0">
                    <a:pos x="152" y="217"/>
                  </a:cxn>
                  <a:cxn ang="0">
                    <a:pos x="174" y="238"/>
                  </a:cxn>
                  <a:cxn ang="0">
                    <a:pos x="199" y="228"/>
                  </a:cxn>
                  <a:cxn ang="0">
                    <a:pos x="199" y="257"/>
                  </a:cxn>
                  <a:cxn ang="0">
                    <a:pos x="220" y="257"/>
                  </a:cxn>
                  <a:cxn ang="0">
                    <a:pos x="229" y="293"/>
                  </a:cxn>
                  <a:cxn ang="0">
                    <a:pos x="229" y="384"/>
                  </a:cxn>
                  <a:cxn ang="0">
                    <a:pos x="242" y="394"/>
                  </a:cxn>
                  <a:cxn ang="0">
                    <a:pos x="229" y="423"/>
                  </a:cxn>
                  <a:cxn ang="0">
                    <a:pos x="208" y="435"/>
                  </a:cxn>
                  <a:cxn ang="0">
                    <a:pos x="110" y="358"/>
                  </a:cxn>
                  <a:cxn ang="0">
                    <a:pos x="42" y="202"/>
                  </a:cxn>
                  <a:cxn ang="0">
                    <a:pos x="20" y="166"/>
                  </a:cxn>
                  <a:cxn ang="0">
                    <a:pos x="0" y="137"/>
                  </a:cxn>
                  <a:cxn ang="0">
                    <a:pos x="12" y="137"/>
                  </a:cxn>
                  <a:cxn ang="0">
                    <a:pos x="0" y="101"/>
                  </a:cxn>
                  <a:cxn ang="0">
                    <a:pos x="12" y="72"/>
                  </a:cxn>
                </a:cxnLst>
                <a:rect l="0" t="0" r="r" b="b"/>
                <a:pathLst>
                  <a:path w="242" h="435">
                    <a:moveTo>
                      <a:pt x="12" y="72"/>
                    </a:moveTo>
                    <a:lnTo>
                      <a:pt x="12" y="101"/>
                    </a:lnTo>
                    <a:lnTo>
                      <a:pt x="30" y="111"/>
                    </a:lnTo>
                    <a:lnTo>
                      <a:pt x="55" y="72"/>
                    </a:lnTo>
                    <a:lnTo>
                      <a:pt x="88" y="60"/>
                    </a:lnTo>
                    <a:lnTo>
                      <a:pt x="97" y="36"/>
                    </a:lnTo>
                    <a:lnTo>
                      <a:pt x="110" y="21"/>
                    </a:lnTo>
                    <a:lnTo>
                      <a:pt x="97" y="0"/>
                    </a:lnTo>
                    <a:lnTo>
                      <a:pt x="110" y="0"/>
                    </a:lnTo>
                    <a:lnTo>
                      <a:pt x="131" y="21"/>
                    </a:lnTo>
                    <a:lnTo>
                      <a:pt x="144" y="60"/>
                    </a:lnTo>
                    <a:lnTo>
                      <a:pt x="190" y="46"/>
                    </a:lnTo>
                    <a:lnTo>
                      <a:pt x="199" y="60"/>
                    </a:lnTo>
                    <a:lnTo>
                      <a:pt x="199" y="86"/>
                    </a:lnTo>
                    <a:lnTo>
                      <a:pt x="208" y="101"/>
                    </a:lnTo>
                    <a:lnTo>
                      <a:pt x="165" y="111"/>
                    </a:lnTo>
                    <a:lnTo>
                      <a:pt x="152" y="137"/>
                    </a:lnTo>
                    <a:lnTo>
                      <a:pt x="144" y="177"/>
                    </a:lnTo>
                    <a:lnTo>
                      <a:pt x="152" y="217"/>
                    </a:lnTo>
                    <a:lnTo>
                      <a:pt x="174" y="238"/>
                    </a:lnTo>
                    <a:lnTo>
                      <a:pt x="199" y="228"/>
                    </a:lnTo>
                    <a:lnTo>
                      <a:pt x="199" y="257"/>
                    </a:lnTo>
                    <a:lnTo>
                      <a:pt x="220" y="257"/>
                    </a:lnTo>
                    <a:lnTo>
                      <a:pt x="229" y="293"/>
                    </a:lnTo>
                    <a:lnTo>
                      <a:pt x="229" y="384"/>
                    </a:lnTo>
                    <a:lnTo>
                      <a:pt x="242" y="394"/>
                    </a:lnTo>
                    <a:lnTo>
                      <a:pt x="229" y="423"/>
                    </a:lnTo>
                    <a:lnTo>
                      <a:pt x="208" y="435"/>
                    </a:lnTo>
                    <a:lnTo>
                      <a:pt x="110" y="358"/>
                    </a:lnTo>
                    <a:lnTo>
                      <a:pt x="42" y="202"/>
                    </a:lnTo>
                    <a:lnTo>
                      <a:pt x="20" y="166"/>
                    </a:lnTo>
                    <a:lnTo>
                      <a:pt x="0" y="137"/>
                    </a:lnTo>
                    <a:lnTo>
                      <a:pt x="12" y="137"/>
                    </a:lnTo>
                    <a:lnTo>
                      <a:pt x="0" y="101"/>
                    </a:lnTo>
                    <a:lnTo>
                      <a:pt x="12" y="72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280">
                <a:extLst>
                  <a:ext uri="{FF2B5EF4-FFF2-40B4-BE49-F238E27FC236}">
                    <a16:creationId xmlns:a16="http://schemas.microsoft.com/office/drawing/2014/main" id="{93CCF1C0-8764-46F5-9574-5E0DB76EE6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8718" y="4149951"/>
                <a:ext cx="144240" cy="201938"/>
              </a:xfrm>
              <a:custGeom>
                <a:avLst/>
                <a:gdLst/>
                <a:ahLst/>
                <a:cxnLst>
                  <a:cxn ang="0">
                    <a:pos x="12" y="114"/>
                  </a:cxn>
                  <a:cxn ang="0">
                    <a:pos x="20" y="114"/>
                  </a:cxn>
                  <a:cxn ang="0">
                    <a:pos x="0" y="89"/>
                  </a:cxn>
                  <a:cxn ang="0">
                    <a:pos x="0" y="64"/>
                  </a:cxn>
                  <a:cxn ang="0">
                    <a:pos x="12" y="53"/>
                  </a:cxn>
                  <a:cxn ang="0">
                    <a:pos x="12" y="43"/>
                  </a:cxn>
                  <a:cxn ang="0">
                    <a:pos x="20" y="43"/>
                  </a:cxn>
                  <a:cxn ang="0">
                    <a:pos x="20" y="24"/>
                  </a:cxn>
                  <a:cxn ang="0">
                    <a:pos x="42" y="0"/>
                  </a:cxn>
                  <a:cxn ang="0">
                    <a:pos x="67" y="43"/>
                  </a:cxn>
                  <a:cxn ang="0">
                    <a:pos x="97" y="24"/>
                  </a:cxn>
                  <a:cxn ang="0">
                    <a:pos x="110" y="43"/>
                  </a:cxn>
                  <a:cxn ang="0">
                    <a:pos x="97" y="43"/>
                  </a:cxn>
                  <a:cxn ang="0">
                    <a:pos x="110" y="64"/>
                  </a:cxn>
                  <a:cxn ang="0">
                    <a:pos x="97" y="79"/>
                  </a:cxn>
                  <a:cxn ang="0">
                    <a:pos x="88" y="103"/>
                  </a:cxn>
                  <a:cxn ang="0">
                    <a:pos x="55" y="114"/>
                  </a:cxn>
                  <a:cxn ang="0">
                    <a:pos x="30" y="154"/>
                  </a:cxn>
                  <a:cxn ang="0">
                    <a:pos x="12" y="143"/>
                  </a:cxn>
                  <a:cxn ang="0">
                    <a:pos x="12" y="114"/>
                  </a:cxn>
                </a:cxnLst>
                <a:rect l="0" t="0" r="r" b="b"/>
                <a:pathLst>
                  <a:path w="110" h="154">
                    <a:moveTo>
                      <a:pt x="12" y="114"/>
                    </a:moveTo>
                    <a:lnTo>
                      <a:pt x="20" y="114"/>
                    </a:lnTo>
                    <a:lnTo>
                      <a:pt x="0" y="89"/>
                    </a:lnTo>
                    <a:lnTo>
                      <a:pt x="0" y="64"/>
                    </a:lnTo>
                    <a:lnTo>
                      <a:pt x="12" y="53"/>
                    </a:lnTo>
                    <a:lnTo>
                      <a:pt x="12" y="43"/>
                    </a:lnTo>
                    <a:lnTo>
                      <a:pt x="20" y="43"/>
                    </a:lnTo>
                    <a:lnTo>
                      <a:pt x="20" y="24"/>
                    </a:lnTo>
                    <a:lnTo>
                      <a:pt x="42" y="0"/>
                    </a:lnTo>
                    <a:lnTo>
                      <a:pt x="67" y="43"/>
                    </a:lnTo>
                    <a:lnTo>
                      <a:pt x="97" y="24"/>
                    </a:lnTo>
                    <a:lnTo>
                      <a:pt x="110" y="43"/>
                    </a:lnTo>
                    <a:lnTo>
                      <a:pt x="97" y="43"/>
                    </a:lnTo>
                    <a:lnTo>
                      <a:pt x="110" y="64"/>
                    </a:lnTo>
                    <a:lnTo>
                      <a:pt x="97" y="79"/>
                    </a:lnTo>
                    <a:lnTo>
                      <a:pt x="88" y="103"/>
                    </a:lnTo>
                    <a:lnTo>
                      <a:pt x="55" y="114"/>
                    </a:lnTo>
                    <a:lnTo>
                      <a:pt x="30" y="154"/>
                    </a:lnTo>
                    <a:lnTo>
                      <a:pt x="12" y="143"/>
                    </a:lnTo>
                    <a:lnTo>
                      <a:pt x="12" y="11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282">
                <a:extLst>
                  <a:ext uri="{FF2B5EF4-FFF2-40B4-BE49-F238E27FC236}">
                    <a16:creationId xmlns:a16="http://schemas.microsoft.com/office/drawing/2014/main" id="{50BD6ED6-AE1F-4D19-B855-ACD21B1087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5103" y="3797217"/>
                <a:ext cx="288479" cy="541559"/>
              </a:xfrm>
              <a:custGeom>
                <a:avLst/>
                <a:gdLst/>
                <a:ahLst/>
                <a:cxnLst>
                  <a:cxn ang="0">
                    <a:pos x="0" y="267"/>
                  </a:cxn>
                  <a:cxn ang="0">
                    <a:pos x="24" y="310"/>
                  </a:cxn>
                  <a:cxn ang="0">
                    <a:pos x="54" y="293"/>
                  </a:cxn>
                  <a:cxn ang="0">
                    <a:pos x="67" y="310"/>
                  </a:cxn>
                  <a:cxn ang="0">
                    <a:pos x="88" y="333"/>
                  </a:cxn>
                  <a:cxn ang="0">
                    <a:pos x="101" y="372"/>
                  </a:cxn>
                  <a:cxn ang="0">
                    <a:pos x="146" y="358"/>
                  </a:cxn>
                  <a:cxn ang="0">
                    <a:pos x="155" y="372"/>
                  </a:cxn>
                  <a:cxn ang="0">
                    <a:pos x="155" y="398"/>
                  </a:cxn>
                  <a:cxn ang="0">
                    <a:pos x="165" y="413"/>
                  </a:cxn>
                  <a:cxn ang="0">
                    <a:pos x="165" y="333"/>
                  </a:cxn>
                  <a:cxn ang="0">
                    <a:pos x="155" y="293"/>
                  </a:cxn>
                  <a:cxn ang="0">
                    <a:pos x="176" y="293"/>
                  </a:cxn>
                  <a:cxn ang="0">
                    <a:pos x="165" y="281"/>
                  </a:cxn>
                  <a:cxn ang="0">
                    <a:pos x="165" y="267"/>
                  </a:cxn>
                  <a:cxn ang="0">
                    <a:pos x="210" y="257"/>
                  </a:cxn>
                  <a:cxn ang="0">
                    <a:pos x="220" y="267"/>
                  </a:cxn>
                  <a:cxn ang="0">
                    <a:pos x="198" y="231"/>
                  </a:cxn>
                  <a:cxn ang="0">
                    <a:pos x="210" y="231"/>
                  </a:cxn>
                  <a:cxn ang="0">
                    <a:pos x="198" y="192"/>
                  </a:cxn>
                  <a:cxn ang="0">
                    <a:pos x="210" y="154"/>
                  </a:cxn>
                  <a:cxn ang="0">
                    <a:pos x="176" y="154"/>
                  </a:cxn>
                  <a:cxn ang="0">
                    <a:pos x="165" y="140"/>
                  </a:cxn>
                  <a:cxn ang="0">
                    <a:pos x="131" y="125"/>
                  </a:cxn>
                  <a:cxn ang="0">
                    <a:pos x="121" y="125"/>
                  </a:cxn>
                  <a:cxn ang="0">
                    <a:pos x="121" y="115"/>
                  </a:cxn>
                  <a:cxn ang="0">
                    <a:pos x="109" y="75"/>
                  </a:cxn>
                  <a:cxn ang="0">
                    <a:pos x="121" y="36"/>
                  </a:cxn>
                  <a:cxn ang="0">
                    <a:pos x="131" y="24"/>
                  </a:cxn>
                  <a:cxn ang="0">
                    <a:pos x="146" y="10"/>
                  </a:cxn>
                  <a:cxn ang="0">
                    <a:pos x="146" y="0"/>
                  </a:cxn>
                  <a:cxn ang="0">
                    <a:pos x="101" y="36"/>
                  </a:cxn>
                  <a:cxn ang="0">
                    <a:pos x="88" y="36"/>
                  </a:cxn>
                  <a:cxn ang="0">
                    <a:pos x="67" y="36"/>
                  </a:cxn>
                  <a:cxn ang="0">
                    <a:pos x="67" y="75"/>
                  </a:cxn>
                  <a:cxn ang="0">
                    <a:pos x="45" y="101"/>
                  </a:cxn>
                  <a:cxn ang="0">
                    <a:pos x="45" y="115"/>
                  </a:cxn>
                  <a:cxn ang="0">
                    <a:pos x="34" y="101"/>
                  </a:cxn>
                  <a:cxn ang="0">
                    <a:pos x="34" y="115"/>
                  </a:cxn>
                  <a:cxn ang="0">
                    <a:pos x="24" y="125"/>
                  </a:cxn>
                  <a:cxn ang="0">
                    <a:pos x="24" y="140"/>
                  </a:cxn>
                  <a:cxn ang="0">
                    <a:pos x="24" y="202"/>
                  </a:cxn>
                  <a:cxn ang="0">
                    <a:pos x="34" y="220"/>
                  </a:cxn>
                  <a:cxn ang="0">
                    <a:pos x="24" y="242"/>
                  </a:cxn>
                  <a:cxn ang="0">
                    <a:pos x="12" y="242"/>
                  </a:cxn>
                  <a:cxn ang="0">
                    <a:pos x="0" y="267"/>
                  </a:cxn>
                </a:cxnLst>
                <a:rect l="0" t="0" r="r" b="b"/>
                <a:pathLst>
                  <a:path w="220" h="413">
                    <a:moveTo>
                      <a:pt x="0" y="267"/>
                    </a:moveTo>
                    <a:lnTo>
                      <a:pt x="24" y="310"/>
                    </a:lnTo>
                    <a:lnTo>
                      <a:pt x="54" y="293"/>
                    </a:lnTo>
                    <a:lnTo>
                      <a:pt x="67" y="310"/>
                    </a:lnTo>
                    <a:lnTo>
                      <a:pt x="88" y="333"/>
                    </a:lnTo>
                    <a:lnTo>
                      <a:pt x="101" y="372"/>
                    </a:lnTo>
                    <a:lnTo>
                      <a:pt x="146" y="358"/>
                    </a:lnTo>
                    <a:lnTo>
                      <a:pt x="155" y="372"/>
                    </a:lnTo>
                    <a:lnTo>
                      <a:pt x="155" y="398"/>
                    </a:lnTo>
                    <a:lnTo>
                      <a:pt x="165" y="413"/>
                    </a:lnTo>
                    <a:lnTo>
                      <a:pt x="165" y="333"/>
                    </a:lnTo>
                    <a:lnTo>
                      <a:pt x="155" y="293"/>
                    </a:lnTo>
                    <a:lnTo>
                      <a:pt x="176" y="293"/>
                    </a:lnTo>
                    <a:lnTo>
                      <a:pt x="165" y="281"/>
                    </a:lnTo>
                    <a:lnTo>
                      <a:pt x="165" y="267"/>
                    </a:lnTo>
                    <a:lnTo>
                      <a:pt x="210" y="257"/>
                    </a:lnTo>
                    <a:lnTo>
                      <a:pt x="220" y="267"/>
                    </a:lnTo>
                    <a:lnTo>
                      <a:pt x="198" y="231"/>
                    </a:lnTo>
                    <a:lnTo>
                      <a:pt x="210" y="231"/>
                    </a:lnTo>
                    <a:lnTo>
                      <a:pt x="198" y="192"/>
                    </a:lnTo>
                    <a:lnTo>
                      <a:pt x="210" y="154"/>
                    </a:lnTo>
                    <a:lnTo>
                      <a:pt x="176" y="154"/>
                    </a:lnTo>
                    <a:lnTo>
                      <a:pt x="165" y="140"/>
                    </a:lnTo>
                    <a:lnTo>
                      <a:pt x="131" y="125"/>
                    </a:lnTo>
                    <a:lnTo>
                      <a:pt x="121" y="125"/>
                    </a:lnTo>
                    <a:lnTo>
                      <a:pt x="121" y="115"/>
                    </a:lnTo>
                    <a:lnTo>
                      <a:pt x="109" y="75"/>
                    </a:lnTo>
                    <a:lnTo>
                      <a:pt x="121" y="36"/>
                    </a:lnTo>
                    <a:lnTo>
                      <a:pt x="131" y="24"/>
                    </a:lnTo>
                    <a:lnTo>
                      <a:pt x="146" y="10"/>
                    </a:lnTo>
                    <a:lnTo>
                      <a:pt x="146" y="0"/>
                    </a:lnTo>
                    <a:lnTo>
                      <a:pt x="101" y="36"/>
                    </a:lnTo>
                    <a:lnTo>
                      <a:pt x="88" y="36"/>
                    </a:lnTo>
                    <a:lnTo>
                      <a:pt x="67" y="36"/>
                    </a:lnTo>
                    <a:lnTo>
                      <a:pt x="67" y="75"/>
                    </a:lnTo>
                    <a:lnTo>
                      <a:pt x="45" y="101"/>
                    </a:lnTo>
                    <a:lnTo>
                      <a:pt x="45" y="115"/>
                    </a:lnTo>
                    <a:lnTo>
                      <a:pt x="34" y="101"/>
                    </a:lnTo>
                    <a:lnTo>
                      <a:pt x="34" y="115"/>
                    </a:lnTo>
                    <a:lnTo>
                      <a:pt x="24" y="125"/>
                    </a:lnTo>
                    <a:lnTo>
                      <a:pt x="24" y="140"/>
                    </a:lnTo>
                    <a:lnTo>
                      <a:pt x="24" y="202"/>
                    </a:lnTo>
                    <a:lnTo>
                      <a:pt x="34" y="220"/>
                    </a:lnTo>
                    <a:lnTo>
                      <a:pt x="24" y="242"/>
                    </a:lnTo>
                    <a:lnTo>
                      <a:pt x="12" y="242"/>
                    </a:lnTo>
                    <a:lnTo>
                      <a:pt x="0" y="267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283">
                <a:extLst>
                  <a:ext uri="{FF2B5EF4-FFF2-40B4-BE49-F238E27FC236}">
                    <a16:creationId xmlns:a16="http://schemas.microsoft.com/office/drawing/2014/main" id="{76EF28B7-D9BB-4D84-B01A-9B574CCA7A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5103" y="3797217"/>
                <a:ext cx="288479" cy="541559"/>
              </a:xfrm>
              <a:custGeom>
                <a:avLst/>
                <a:gdLst/>
                <a:ahLst/>
                <a:cxnLst>
                  <a:cxn ang="0">
                    <a:pos x="0" y="267"/>
                  </a:cxn>
                  <a:cxn ang="0">
                    <a:pos x="24" y="310"/>
                  </a:cxn>
                  <a:cxn ang="0">
                    <a:pos x="54" y="293"/>
                  </a:cxn>
                  <a:cxn ang="0">
                    <a:pos x="67" y="310"/>
                  </a:cxn>
                  <a:cxn ang="0">
                    <a:pos x="88" y="333"/>
                  </a:cxn>
                  <a:cxn ang="0">
                    <a:pos x="101" y="372"/>
                  </a:cxn>
                  <a:cxn ang="0">
                    <a:pos x="146" y="358"/>
                  </a:cxn>
                  <a:cxn ang="0">
                    <a:pos x="155" y="372"/>
                  </a:cxn>
                  <a:cxn ang="0">
                    <a:pos x="155" y="398"/>
                  </a:cxn>
                  <a:cxn ang="0">
                    <a:pos x="165" y="413"/>
                  </a:cxn>
                  <a:cxn ang="0">
                    <a:pos x="165" y="333"/>
                  </a:cxn>
                  <a:cxn ang="0">
                    <a:pos x="155" y="293"/>
                  </a:cxn>
                  <a:cxn ang="0">
                    <a:pos x="176" y="293"/>
                  </a:cxn>
                  <a:cxn ang="0">
                    <a:pos x="165" y="281"/>
                  </a:cxn>
                  <a:cxn ang="0">
                    <a:pos x="165" y="267"/>
                  </a:cxn>
                  <a:cxn ang="0">
                    <a:pos x="210" y="257"/>
                  </a:cxn>
                  <a:cxn ang="0">
                    <a:pos x="220" y="267"/>
                  </a:cxn>
                  <a:cxn ang="0">
                    <a:pos x="198" y="231"/>
                  </a:cxn>
                  <a:cxn ang="0">
                    <a:pos x="210" y="231"/>
                  </a:cxn>
                  <a:cxn ang="0">
                    <a:pos x="198" y="192"/>
                  </a:cxn>
                  <a:cxn ang="0">
                    <a:pos x="210" y="154"/>
                  </a:cxn>
                  <a:cxn ang="0">
                    <a:pos x="176" y="154"/>
                  </a:cxn>
                  <a:cxn ang="0">
                    <a:pos x="165" y="140"/>
                  </a:cxn>
                  <a:cxn ang="0">
                    <a:pos x="131" y="125"/>
                  </a:cxn>
                  <a:cxn ang="0">
                    <a:pos x="121" y="125"/>
                  </a:cxn>
                  <a:cxn ang="0">
                    <a:pos x="121" y="115"/>
                  </a:cxn>
                  <a:cxn ang="0">
                    <a:pos x="109" y="75"/>
                  </a:cxn>
                  <a:cxn ang="0">
                    <a:pos x="121" y="36"/>
                  </a:cxn>
                  <a:cxn ang="0">
                    <a:pos x="131" y="24"/>
                  </a:cxn>
                  <a:cxn ang="0">
                    <a:pos x="146" y="10"/>
                  </a:cxn>
                  <a:cxn ang="0">
                    <a:pos x="146" y="0"/>
                  </a:cxn>
                  <a:cxn ang="0">
                    <a:pos x="101" y="36"/>
                  </a:cxn>
                  <a:cxn ang="0">
                    <a:pos x="88" y="36"/>
                  </a:cxn>
                  <a:cxn ang="0">
                    <a:pos x="67" y="36"/>
                  </a:cxn>
                  <a:cxn ang="0">
                    <a:pos x="67" y="75"/>
                  </a:cxn>
                  <a:cxn ang="0">
                    <a:pos x="45" y="101"/>
                  </a:cxn>
                  <a:cxn ang="0">
                    <a:pos x="45" y="115"/>
                  </a:cxn>
                  <a:cxn ang="0">
                    <a:pos x="34" y="101"/>
                  </a:cxn>
                  <a:cxn ang="0">
                    <a:pos x="34" y="115"/>
                  </a:cxn>
                  <a:cxn ang="0">
                    <a:pos x="24" y="125"/>
                  </a:cxn>
                  <a:cxn ang="0">
                    <a:pos x="24" y="140"/>
                  </a:cxn>
                  <a:cxn ang="0">
                    <a:pos x="24" y="202"/>
                  </a:cxn>
                  <a:cxn ang="0">
                    <a:pos x="34" y="220"/>
                  </a:cxn>
                  <a:cxn ang="0">
                    <a:pos x="24" y="242"/>
                  </a:cxn>
                  <a:cxn ang="0">
                    <a:pos x="12" y="242"/>
                  </a:cxn>
                  <a:cxn ang="0">
                    <a:pos x="0" y="267"/>
                  </a:cxn>
                </a:cxnLst>
                <a:rect l="0" t="0" r="r" b="b"/>
                <a:pathLst>
                  <a:path w="220" h="413">
                    <a:moveTo>
                      <a:pt x="0" y="267"/>
                    </a:moveTo>
                    <a:lnTo>
                      <a:pt x="24" y="310"/>
                    </a:lnTo>
                    <a:lnTo>
                      <a:pt x="54" y="293"/>
                    </a:lnTo>
                    <a:lnTo>
                      <a:pt x="67" y="310"/>
                    </a:lnTo>
                    <a:lnTo>
                      <a:pt x="88" y="333"/>
                    </a:lnTo>
                    <a:lnTo>
                      <a:pt x="101" y="372"/>
                    </a:lnTo>
                    <a:lnTo>
                      <a:pt x="146" y="358"/>
                    </a:lnTo>
                    <a:lnTo>
                      <a:pt x="155" y="372"/>
                    </a:lnTo>
                    <a:lnTo>
                      <a:pt x="155" y="398"/>
                    </a:lnTo>
                    <a:lnTo>
                      <a:pt x="165" y="413"/>
                    </a:lnTo>
                    <a:lnTo>
                      <a:pt x="165" y="333"/>
                    </a:lnTo>
                    <a:lnTo>
                      <a:pt x="155" y="293"/>
                    </a:lnTo>
                    <a:lnTo>
                      <a:pt x="176" y="293"/>
                    </a:lnTo>
                    <a:lnTo>
                      <a:pt x="165" y="281"/>
                    </a:lnTo>
                    <a:lnTo>
                      <a:pt x="165" y="267"/>
                    </a:lnTo>
                    <a:lnTo>
                      <a:pt x="210" y="257"/>
                    </a:lnTo>
                    <a:lnTo>
                      <a:pt x="220" y="267"/>
                    </a:lnTo>
                    <a:lnTo>
                      <a:pt x="198" y="231"/>
                    </a:lnTo>
                    <a:lnTo>
                      <a:pt x="210" y="231"/>
                    </a:lnTo>
                    <a:lnTo>
                      <a:pt x="198" y="192"/>
                    </a:lnTo>
                    <a:lnTo>
                      <a:pt x="210" y="154"/>
                    </a:lnTo>
                    <a:lnTo>
                      <a:pt x="176" y="154"/>
                    </a:lnTo>
                    <a:lnTo>
                      <a:pt x="165" y="140"/>
                    </a:lnTo>
                    <a:lnTo>
                      <a:pt x="131" y="125"/>
                    </a:lnTo>
                    <a:lnTo>
                      <a:pt x="121" y="125"/>
                    </a:lnTo>
                    <a:lnTo>
                      <a:pt x="121" y="115"/>
                    </a:lnTo>
                    <a:lnTo>
                      <a:pt x="109" y="75"/>
                    </a:lnTo>
                    <a:lnTo>
                      <a:pt x="121" y="36"/>
                    </a:lnTo>
                    <a:lnTo>
                      <a:pt x="131" y="24"/>
                    </a:lnTo>
                    <a:lnTo>
                      <a:pt x="146" y="10"/>
                    </a:lnTo>
                    <a:lnTo>
                      <a:pt x="146" y="0"/>
                    </a:lnTo>
                    <a:lnTo>
                      <a:pt x="101" y="36"/>
                    </a:lnTo>
                    <a:lnTo>
                      <a:pt x="88" y="36"/>
                    </a:lnTo>
                    <a:lnTo>
                      <a:pt x="67" y="36"/>
                    </a:lnTo>
                    <a:lnTo>
                      <a:pt x="67" y="75"/>
                    </a:lnTo>
                    <a:lnTo>
                      <a:pt x="45" y="101"/>
                    </a:lnTo>
                    <a:lnTo>
                      <a:pt x="45" y="115"/>
                    </a:lnTo>
                    <a:lnTo>
                      <a:pt x="34" y="101"/>
                    </a:lnTo>
                    <a:lnTo>
                      <a:pt x="34" y="115"/>
                    </a:lnTo>
                    <a:lnTo>
                      <a:pt x="24" y="125"/>
                    </a:lnTo>
                    <a:lnTo>
                      <a:pt x="24" y="140"/>
                    </a:lnTo>
                    <a:lnTo>
                      <a:pt x="24" y="202"/>
                    </a:lnTo>
                    <a:lnTo>
                      <a:pt x="34" y="220"/>
                    </a:lnTo>
                    <a:lnTo>
                      <a:pt x="24" y="242"/>
                    </a:lnTo>
                    <a:lnTo>
                      <a:pt x="12" y="242"/>
                    </a:lnTo>
                    <a:lnTo>
                      <a:pt x="0" y="267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284">
                <a:extLst>
                  <a:ext uri="{FF2B5EF4-FFF2-40B4-BE49-F238E27FC236}">
                    <a16:creationId xmlns:a16="http://schemas.microsoft.com/office/drawing/2014/main" id="{0FA067EA-C4A5-4D37-A632-39E97B4B14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9344" y="3811642"/>
                <a:ext cx="321262" cy="354046"/>
              </a:xfrm>
              <a:custGeom>
                <a:avLst/>
                <a:gdLst/>
                <a:ahLst/>
                <a:cxnLst>
                  <a:cxn ang="0">
                    <a:pos x="245" y="90"/>
                  </a:cxn>
                  <a:cxn ang="0">
                    <a:pos x="229" y="90"/>
                  </a:cxn>
                  <a:cxn ang="0">
                    <a:pos x="220" y="90"/>
                  </a:cxn>
                  <a:cxn ang="0">
                    <a:pos x="220" y="64"/>
                  </a:cxn>
                  <a:cxn ang="0">
                    <a:pos x="198" y="54"/>
                  </a:cxn>
                  <a:cxn ang="0">
                    <a:pos x="187" y="40"/>
                  </a:cxn>
                  <a:cxn ang="0">
                    <a:pos x="198" y="40"/>
                  </a:cxn>
                  <a:cxn ang="0">
                    <a:pos x="165" y="40"/>
                  </a:cxn>
                  <a:cxn ang="0">
                    <a:pos x="143" y="54"/>
                  </a:cxn>
                  <a:cxn ang="0">
                    <a:pos x="123" y="40"/>
                  </a:cxn>
                  <a:cxn ang="0">
                    <a:pos x="88" y="40"/>
                  </a:cxn>
                  <a:cxn ang="0">
                    <a:pos x="88" y="25"/>
                  </a:cxn>
                  <a:cxn ang="0">
                    <a:pos x="67" y="14"/>
                  </a:cxn>
                  <a:cxn ang="0">
                    <a:pos x="55" y="0"/>
                  </a:cxn>
                  <a:cxn ang="0">
                    <a:pos x="55" y="14"/>
                  </a:cxn>
                  <a:cxn ang="0">
                    <a:pos x="37" y="25"/>
                  </a:cxn>
                  <a:cxn ang="0">
                    <a:pos x="37" y="64"/>
                  </a:cxn>
                  <a:cxn ang="0">
                    <a:pos x="21" y="79"/>
                  </a:cxn>
                  <a:cxn ang="0">
                    <a:pos x="21" y="54"/>
                  </a:cxn>
                  <a:cxn ang="0">
                    <a:pos x="37" y="40"/>
                  </a:cxn>
                  <a:cxn ang="0">
                    <a:pos x="21" y="14"/>
                  </a:cxn>
                  <a:cxn ang="0">
                    <a:pos x="12" y="25"/>
                  </a:cxn>
                  <a:cxn ang="0">
                    <a:pos x="0" y="64"/>
                  </a:cxn>
                  <a:cxn ang="0">
                    <a:pos x="12" y="105"/>
                  </a:cxn>
                  <a:cxn ang="0">
                    <a:pos x="12" y="116"/>
                  </a:cxn>
                  <a:cxn ang="0">
                    <a:pos x="21" y="116"/>
                  </a:cxn>
                  <a:cxn ang="0">
                    <a:pos x="55" y="129"/>
                  </a:cxn>
                  <a:cxn ang="0">
                    <a:pos x="67" y="145"/>
                  </a:cxn>
                  <a:cxn ang="0">
                    <a:pos x="101" y="145"/>
                  </a:cxn>
                  <a:cxn ang="0">
                    <a:pos x="88" y="181"/>
                  </a:cxn>
                  <a:cxn ang="0">
                    <a:pos x="101" y="220"/>
                  </a:cxn>
                  <a:cxn ang="0">
                    <a:pos x="88" y="220"/>
                  </a:cxn>
                  <a:cxn ang="0">
                    <a:pos x="110" y="256"/>
                  </a:cxn>
                  <a:cxn ang="0">
                    <a:pos x="110" y="270"/>
                  </a:cxn>
                  <a:cxn ang="0">
                    <a:pos x="131" y="270"/>
                  </a:cxn>
                  <a:cxn ang="0">
                    <a:pos x="165" y="246"/>
                  </a:cxn>
                  <a:cxn ang="0">
                    <a:pos x="153" y="231"/>
                  </a:cxn>
                  <a:cxn ang="0">
                    <a:pos x="153" y="210"/>
                  </a:cxn>
                  <a:cxn ang="0">
                    <a:pos x="143" y="191"/>
                  </a:cxn>
                  <a:cxn ang="0">
                    <a:pos x="177" y="210"/>
                  </a:cxn>
                  <a:cxn ang="0">
                    <a:pos x="220" y="181"/>
                  </a:cxn>
                  <a:cxn ang="0">
                    <a:pos x="220" y="166"/>
                  </a:cxn>
                  <a:cxn ang="0">
                    <a:pos x="207" y="155"/>
                  </a:cxn>
                  <a:cxn ang="0">
                    <a:pos x="220" y="129"/>
                  </a:cxn>
                  <a:cxn ang="0">
                    <a:pos x="229" y="129"/>
                  </a:cxn>
                  <a:cxn ang="0">
                    <a:pos x="220" y="116"/>
                  </a:cxn>
                  <a:cxn ang="0">
                    <a:pos x="220" y="105"/>
                  </a:cxn>
                  <a:cxn ang="0">
                    <a:pos x="245" y="90"/>
                  </a:cxn>
                </a:cxnLst>
                <a:rect l="0" t="0" r="r" b="b"/>
                <a:pathLst>
                  <a:path w="245" h="270">
                    <a:moveTo>
                      <a:pt x="245" y="90"/>
                    </a:moveTo>
                    <a:lnTo>
                      <a:pt x="229" y="90"/>
                    </a:lnTo>
                    <a:lnTo>
                      <a:pt x="220" y="90"/>
                    </a:lnTo>
                    <a:lnTo>
                      <a:pt x="220" y="64"/>
                    </a:lnTo>
                    <a:lnTo>
                      <a:pt x="198" y="54"/>
                    </a:lnTo>
                    <a:lnTo>
                      <a:pt x="187" y="40"/>
                    </a:lnTo>
                    <a:lnTo>
                      <a:pt x="198" y="40"/>
                    </a:lnTo>
                    <a:lnTo>
                      <a:pt x="165" y="40"/>
                    </a:lnTo>
                    <a:lnTo>
                      <a:pt x="143" y="54"/>
                    </a:lnTo>
                    <a:lnTo>
                      <a:pt x="123" y="40"/>
                    </a:lnTo>
                    <a:lnTo>
                      <a:pt x="88" y="40"/>
                    </a:lnTo>
                    <a:lnTo>
                      <a:pt x="88" y="25"/>
                    </a:lnTo>
                    <a:lnTo>
                      <a:pt x="67" y="14"/>
                    </a:lnTo>
                    <a:lnTo>
                      <a:pt x="55" y="0"/>
                    </a:lnTo>
                    <a:lnTo>
                      <a:pt x="55" y="14"/>
                    </a:lnTo>
                    <a:lnTo>
                      <a:pt x="37" y="25"/>
                    </a:lnTo>
                    <a:lnTo>
                      <a:pt x="37" y="64"/>
                    </a:lnTo>
                    <a:lnTo>
                      <a:pt x="21" y="79"/>
                    </a:lnTo>
                    <a:lnTo>
                      <a:pt x="21" y="54"/>
                    </a:lnTo>
                    <a:lnTo>
                      <a:pt x="37" y="40"/>
                    </a:lnTo>
                    <a:lnTo>
                      <a:pt x="21" y="14"/>
                    </a:lnTo>
                    <a:lnTo>
                      <a:pt x="12" y="25"/>
                    </a:lnTo>
                    <a:lnTo>
                      <a:pt x="0" y="64"/>
                    </a:lnTo>
                    <a:lnTo>
                      <a:pt x="12" y="105"/>
                    </a:lnTo>
                    <a:lnTo>
                      <a:pt x="12" y="116"/>
                    </a:lnTo>
                    <a:lnTo>
                      <a:pt x="21" y="116"/>
                    </a:lnTo>
                    <a:lnTo>
                      <a:pt x="55" y="129"/>
                    </a:lnTo>
                    <a:lnTo>
                      <a:pt x="67" y="145"/>
                    </a:lnTo>
                    <a:lnTo>
                      <a:pt x="101" y="145"/>
                    </a:lnTo>
                    <a:lnTo>
                      <a:pt x="88" y="181"/>
                    </a:lnTo>
                    <a:lnTo>
                      <a:pt x="101" y="220"/>
                    </a:lnTo>
                    <a:lnTo>
                      <a:pt x="88" y="220"/>
                    </a:lnTo>
                    <a:lnTo>
                      <a:pt x="110" y="256"/>
                    </a:lnTo>
                    <a:lnTo>
                      <a:pt x="110" y="270"/>
                    </a:lnTo>
                    <a:lnTo>
                      <a:pt x="131" y="270"/>
                    </a:lnTo>
                    <a:lnTo>
                      <a:pt x="165" y="246"/>
                    </a:lnTo>
                    <a:lnTo>
                      <a:pt x="153" y="231"/>
                    </a:lnTo>
                    <a:lnTo>
                      <a:pt x="153" y="210"/>
                    </a:lnTo>
                    <a:lnTo>
                      <a:pt x="143" y="191"/>
                    </a:lnTo>
                    <a:lnTo>
                      <a:pt x="177" y="210"/>
                    </a:lnTo>
                    <a:lnTo>
                      <a:pt x="220" y="181"/>
                    </a:lnTo>
                    <a:lnTo>
                      <a:pt x="220" y="166"/>
                    </a:lnTo>
                    <a:lnTo>
                      <a:pt x="207" y="155"/>
                    </a:lnTo>
                    <a:lnTo>
                      <a:pt x="220" y="129"/>
                    </a:lnTo>
                    <a:lnTo>
                      <a:pt x="229" y="129"/>
                    </a:lnTo>
                    <a:lnTo>
                      <a:pt x="220" y="116"/>
                    </a:lnTo>
                    <a:lnTo>
                      <a:pt x="220" y="105"/>
                    </a:lnTo>
                    <a:lnTo>
                      <a:pt x="245" y="9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286">
                <a:extLst>
                  <a:ext uri="{FF2B5EF4-FFF2-40B4-BE49-F238E27FC236}">
                    <a16:creationId xmlns:a16="http://schemas.microsoft.com/office/drawing/2014/main" id="{61E1515E-A270-4F5D-855C-948829007A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5176" y="4014890"/>
                <a:ext cx="60318" cy="119326"/>
              </a:xfrm>
              <a:custGeom>
                <a:avLst/>
                <a:gdLst/>
                <a:ahLst/>
                <a:cxnLst>
                  <a:cxn ang="0">
                    <a:pos x="46" y="36"/>
                  </a:cxn>
                  <a:cxn ang="0">
                    <a:pos x="0" y="0"/>
                  </a:cxn>
                  <a:cxn ang="0">
                    <a:pos x="0" y="25"/>
                  </a:cxn>
                  <a:cxn ang="0">
                    <a:pos x="0" y="54"/>
                  </a:cxn>
                  <a:cxn ang="0">
                    <a:pos x="0" y="91"/>
                  </a:cxn>
                  <a:cxn ang="0">
                    <a:pos x="21" y="91"/>
                  </a:cxn>
                  <a:cxn ang="0">
                    <a:pos x="46" y="36"/>
                  </a:cxn>
                </a:cxnLst>
                <a:rect l="0" t="0" r="r" b="b"/>
                <a:pathLst>
                  <a:path w="46" h="91">
                    <a:moveTo>
                      <a:pt x="46" y="36"/>
                    </a:moveTo>
                    <a:lnTo>
                      <a:pt x="0" y="0"/>
                    </a:lnTo>
                    <a:lnTo>
                      <a:pt x="0" y="25"/>
                    </a:lnTo>
                    <a:lnTo>
                      <a:pt x="0" y="54"/>
                    </a:lnTo>
                    <a:lnTo>
                      <a:pt x="0" y="91"/>
                    </a:lnTo>
                    <a:lnTo>
                      <a:pt x="21" y="91"/>
                    </a:lnTo>
                    <a:lnTo>
                      <a:pt x="46" y="36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287">
                <a:extLst>
                  <a:ext uri="{FF2B5EF4-FFF2-40B4-BE49-F238E27FC236}">
                    <a16:creationId xmlns:a16="http://schemas.microsoft.com/office/drawing/2014/main" id="{8B945855-0B6D-40BE-AB3C-A91605B892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5176" y="4014890"/>
                <a:ext cx="60318" cy="119326"/>
              </a:xfrm>
              <a:custGeom>
                <a:avLst/>
                <a:gdLst/>
                <a:ahLst/>
                <a:cxnLst>
                  <a:cxn ang="0">
                    <a:pos x="46" y="36"/>
                  </a:cxn>
                  <a:cxn ang="0">
                    <a:pos x="0" y="0"/>
                  </a:cxn>
                  <a:cxn ang="0">
                    <a:pos x="0" y="25"/>
                  </a:cxn>
                  <a:cxn ang="0">
                    <a:pos x="0" y="54"/>
                  </a:cxn>
                  <a:cxn ang="0">
                    <a:pos x="0" y="91"/>
                  </a:cxn>
                  <a:cxn ang="0">
                    <a:pos x="21" y="91"/>
                  </a:cxn>
                  <a:cxn ang="0">
                    <a:pos x="46" y="36"/>
                  </a:cxn>
                </a:cxnLst>
                <a:rect l="0" t="0" r="r" b="b"/>
                <a:pathLst>
                  <a:path w="46" h="91">
                    <a:moveTo>
                      <a:pt x="46" y="36"/>
                    </a:moveTo>
                    <a:lnTo>
                      <a:pt x="0" y="0"/>
                    </a:lnTo>
                    <a:lnTo>
                      <a:pt x="0" y="25"/>
                    </a:lnTo>
                    <a:lnTo>
                      <a:pt x="0" y="54"/>
                    </a:lnTo>
                    <a:lnTo>
                      <a:pt x="0" y="91"/>
                    </a:lnTo>
                    <a:lnTo>
                      <a:pt x="21" y="91"/>
                    </a:lnTo>
                    <a:lnTo>
                      <a:pt x="46" y="36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288">
                <a:extLst>
                  <a:ext uri="{FF2B5EF4-FFF2-40B4-BE49-F238E27FC236}">
                    <a16:creationId xmlns:a16="http://schemas.microsoft.com/office/drawing/2014/main" id="{C04330F6-4BEE-4B7A-9C9E-EEBB35C098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1254" y="4014890"/>
                <a:ext cx="82610" cy="119326"/>
              </a:xfrm>
              <a:custGeom>
                <a:avLst/>
                <a:gdLst/>
                <a:ahLst/>
                <a:cxnLst>
                  <a:cxn ang="0">
                    <a:pos x="63" y="0"/>
                  </a:cxn>
                  <a:cxn ang="0">
                    <a:pos x="63" y="25"/>
                  </a:cxn>
                  <a:cxn ang="0">
                    <a:pos x="63" y="54"/>
                  </a:cxn>
                  <a:cxn ang="0">
                    <a:pos x="63" y="91"/>
                  </a:cxn>
                  <a:cxn ang="0">
                    <a:pos x="33" y="76"/>
                  </a:cxn>
                  <a:cxn ang="0">
                    <a:pos x="33" y="91"/>
                  </a:cxn>
                  <a:cxn ang="0">
                    <a:pos x="21" y="91"/>
                  </a:cxn>
                  <a:cxn ang="0">
                    <a:pos x="0" y="36"/>
                  </a:cxn>
                  <a:cxn ang="0">
                    <a:pos x="9" y="0"/>
                  </a:cxn>
                  <a:cxn ang="0">
                    <a:pos x="53" y="0"/>
                  </a:cxn>
                  <a:cxn ang="0">
                    <a:pos x="63" y="0"/>
                  </a:cxn>
                </a:cxnLst>
                <a:rect l="0" t="0" r="r" b="b"/>
                <a:pathLst>
                  <a:path w="63" h="91">
                    <a:moveTo>
                      <a:pt x="63" y="0"/>
                    </a:moveTo>
                    <a:lnTo>
                      <a:pt x="63" y="25"/>
                    </a:lnTo>
                    <a:lnTo>
                      <a:pt x="63" y="54"/>
                    </a:lnTo>
                    <a:lnTo>
                      <a:pt x="63" y="91"/>
                    </a:lnTo>
                    <a:lnTo>
                      <a:pt x="33" y="76"/>
                    </a:lnTo>
                    <a:lnTo>
                      <a:pt x="33" y="91"/>
                    </a:lnTo>
                    <a:lnTo>
                      <a:pt x="21" y="91"/>
                    </a:lnTo>
                    <a:lnTo>
                      <a:pt x="0" y="36"/>
                    </a:lnTo>
                    <a:lnTo>
                      <a:pt x="9" y="0"/>
                    </a:lnTo>
                    <a:lnTo>
                      <a:pt x="53" y="0"/>
                    </a:lnTo>
                    <a:lnTo>
                      <a:pt x="63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289">
                <a:extLst>
                  <a:ext uri="{FF2B5EF4-FFF2-40B4-BE49-F238E27FC236}">
                    <a16:creationId xmlns:a16="http://schemas.microsoft.com/office/drawing/2014/main" id="{3677DBE4-FAB3-4158-A69D-D84143321B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1254" y="4014890"/>
                <a:ext cx="82610" cy="119326"/>
              </a:xfrm>
              <a:custGeom>
                <a:avLst/>
                <a:gdLst/>
                <a:ahLst/>
                <a:cxnLst>
                  <a:cxn ang="0">
                    <a:pos x="63" y="0"/>
                  </a:cxn>
                  <a:cxn ang="0">
                    <a:pos x="63" y="25"/>
                  </a:cxn>
                  <a:cxn ang="0">
                    <a:pos x="63" y="54"/>
                  </a:cxn>
                  <a:cxn ang="0">
                    <a:pos x="63" y="91"/>
                  </a:cxn>
                  <a:cxn ang="0">
                    <a:pos x="33" y="76"/>
                  </a:cxn>
                  <a:cxn ang="0">
                    <a:pos x="33" y="91"/>
                  </a:cxn>
                  <a:cxn ang="0">
                    <a:pos x="21" y="91"/>
                  </a:cxn>
                  <a:cxn ang="0">
                    <a:pos x="0" y="36"/>
                  </a:cxn>
                  <a:cxn ang="0">
                    <a:pos x="9" y="0"/>
                  </a:cxn>
                  <a:cxn ang="0">
                    <a:pos x="53" y="0"/>
                  </a:cxn>
                  <a:cxn ang="0">
                    <a:pos x="63" y="0"/>
                  </a:cxn>
                </a:cxnLst>
                <a:rect l="0" t="0" r="r" b="b"/>
                <a:pathLst>
                  <a:path w="63" h="91">
                    <a:moveTo>
                      <a:pt x="63" y="0"/>
                    </a:moveTo>
                    <a:lnTo>
                      <a:pt x="63" y="25"/>
                    </a:lnTo>
                    <a:lnTo>
                      <a:pt x="63" y="54"/>
                    </a:lnTo>
                    <a:lnTo>
                      <a:pt x="63" y="91"/>
                    </a:lnTo>
                    <a:lnTo>
                      <a:pt x="33" y="76"/>
                    </a:lnTo>
                    <a:lnTo>
                      <a:pt x="33" y="91"/>
                    </a:lnTo>
                    <a:lnTo>
                      <a:pt x="21" y="91"/>
                    </a:lnTo>
                    <a:lnTo>
                      <a:pt x="0" y="36"/>
                    </a:lnTo>
                    <a:lnTo>
                      <a:pt x="9" y="0"/>
                    </a:lnTo>
                    <a:lnTo>
                      <a:pt x="53" y="0"/>
                    </a:lnTo>
                    <a:lnTo>
                      <a:pt x="63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290">
                <a:extLst>
                  <a:ext uri="{FF2B5EF4-FFF2-40B4-BE49-F238E27FC236}">
                    <a16:creationId xmlns:a16="http://schemas.microsoft.com/office/drawing/2014/main" id="{34A422A8-D68D-4323-A085-56830FB879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2775" y="4761008"/>
                <a:ext cx="288479" cy="1149992"/>
              </a:xfrm>
              <a:custGeom>
                <a:avLst/>
                <a:gdLst/>
                <a:ahLst/>
                <a:cxnLst>
                  <a:cxn ang="0">
                    <a:pos x="20" y="102"/>
                  </a:cxn>
                  <a:cxn ang="0">
                    <a:pos x="33" y="217"/>
                  </a:cxn>
                  <a:cxn ang="0">
                    <a:pos x="33" y="308"/>
                  </a:cxn>
                  <a:cxn ang="0">
                    <a:pos x="45" y="363"/>
                  </a:cxn>
                  <a:cxn ang="0">
                    <a:pos x="45" y="474"/>
                  </a:cxn>
                  <a:cxn ang="0">
                    <a:pos x="33" y="485"/>
                  </a:cxn>
                  <a:cxn ang="0">
                    <a:pos x="55" y="565"/>
                  </a:cxn>
                  <a:cxn ang="0">
                    <a:pos x="67" y="576"/>
                  </a:cxn>
                  <a:cxn ang="0">
                    <a:pos x="88" y="641"/>
                  </a:cxn>
                  <a:cxn ang="0">
                    <a:pos x="75" y="685"/>
                  </a:cxn>
                  <a:cxn ang="0">
                    <a:pos x="67" y="709"/>
                  </a:cxn>
                  <a:cxn ang="0">
                    <a:pos x="97" y="746"/>
                  </a:cxn>
                  <a:cxn ang="0">
                    <a:pos x="88" y="746"/>
                  </a:cxn>
                  <a:cxn ang="0">
                    <a:pos x="110" y="786"/>
                  </a:cxn>
                  <a:cxn ang="0">
                    <a:pos x="122" y="786"/>
                  </a:cxn>
                  <a:cxn ang="0">
                    <a:pos x="122" y="822"/>
                  </a:cxn>
                  <a:cxn ang="0">
                    <a:pos x="131" y="811"/>
                  </a:cxn>
                  <a:cxn ang="0">
                    <a:pos x="131" y="822"/>
                  </a:cxn>
                  <a:cxn ang="0">
                    <a:pos x="143" y="851"/>
                  </a:cxn>
                  <a:cxn ang="0">
                    <a:pos x="207" y="877"/>
                  </a:cxn>
                  <a:cxn ang="0">
                    <a:pos x="220" y="851"/>
                  </a:cxn>
                  <a:cxn ang="0">
                    <a:pos x="174" y="833"/>
                  </a:cxn>
                  <a:cxn ang="0">
                    <a:pos x="143" y="797"/>
                  </a:cxn>
                  <a:cxn ang="0">
                    <a:pos x="131" y="709"/>
                  </a:cxn>
                  <a:cxn ang="0">
                    <a:pos x="122" y="670"/>
                  </a:cxn>
                  <a:cxn ang="0">
                    <a:pos x="97" y="620"/>
                  </a:cxn>
                  <a:cxn ang="0">
                    <a:pos x="88" y="576"/>
                  </a:cxn>
                  <a:cxn ang="0">
                    <a:pos x="67" y="474"/>
                  </a:cxn>
                  <a:cxn ang="0">
                    <a:pos x="67" y="438"/>
                  </a:cxn>
                  <a:cxn ang="0">
                    <a:pos x="55" y="337"/>
                  </a:cxn>
                  <a:cxn ang="0">
                    <a:pos x="67" y="217"/>
                  </a:cxn>
                  <a:cxn ang="0">
                    <a:pos x="75" y="152"/>
                  </a:cxn>
                  <a:cxn ang="0">
                    <a:pos x="67" y="126"/>
                  </a:cxn>
                  <a:cxn ang="0">
                    <a:pos x="45" y="37"/>
                  </a:cxn>
                  <a:cxn ang="0">
                    <a:pos x="0" y="11"/>
                  </a:cxn>
                </a:cxnLst>
                <a:rect l="0" t="0" r="r" b="b"/>
                <a:pathLst>
                  <a:path w="220" h="877">
                    <a:moveTo>
                      <a:pt x="0" y="11"/>
                    </a:moveTo>
                    <a:lnTo>
                      <a:pt x="20" y="102"/>
                    </a:lnTo>
                    <a:lnTo>
                      <a:pt x="20" y="126"/>
                    </a:lnTo>
                    <a:lnTo>
                      <a:pt x="33" y="217"/>
                    </a:lnTo>
                    <a:lnTo>
                      <a:pt x="20" y="282"/>
                    </a:lnTo>
                    <a:lnTo>
                      <a:pt x="33" y="308"/>
                    </a:lnTo>
                    <a:lnTo>
                      <a:pt x="20" y="318"/>
                    </a:lnTo>
                    <a:lnTo>
                      <a:pt x="45" y="363"/>
                    </a:lnTo>
                    <a:lnTo>
                      <a:pt x="45" y="399"/>
                    </a:lnTo>
                    <a:lnTo>
                      <a:pt x="45" y="474"/>
                    </a:lnTo>
                    <a:lnTo>
                      <a:pt x="33" y="474"/>
                    </a:lnTo>
                    <a:lnTo>
                      <a:pt x="33" y="485"/>
                    </a:lnTo>
                    <a:lnTo>
                      <a:pt x="55" y="539"/>
                    </a:lnTo>
                    <a:lnTo>
                      <a:pt x="55" y="565"/>
                    </a:lnTo>
                    <a:lnTo>
                      <a:pt x="67" y="594"/>
                    </a:lnTo>
                    <a:lnTo>
                      <a:pt x="67" y="576"/>
                    </a:lnTo>
                    <a:lnTo>
                      <a:pt x="75" y="594"/>
                    </a:lnTo>
                    <a:lnTo>
                      <a:pt x="88" y="641"/>
                    </a:lnTo>
                    <a:lnTo>
                      <a:pt x="67" y="641"/>
                    </a:lnTo>
                    <a:lnTo>
                      <a:pt x="75" y="685"/>
                    </a:lnTo>
                    <a:lnTo>
                      <a:pt x="75" y="695"/>
                    </a:lnTo>
                    <a:lnTo>
                      <a:pt x="67" y="709"/>
                    </a:lnTo>
                    <a:lnTo>
                      <a:pt x="97" y="709"/>
                    </a:lnTo>
                    <a:lnTo>
                      <a:pt x="97" y="746"/>
                    </a:lnTo>
                    <a:lnTo>
                      <a:pt x="88" y="732"/>
                    </a:lnTo>
                    <a:lnTo>
                      <a:pt x="88" y="746"/>
                    </a:lnTo>
                    <a:lnTo>
                      <a:pt x="97" y="786"/>
                    </a:lnTo>
                    <a:lnTo>
                      <a:pt x="110" y="786"/>
                    </a:lnTo>
                    <a:lnTo>
                      <a:pt x="110" y="797"/>
                    </a:lnTo>
                    <a:lnTo>
                      <a:pt x="122" y="786"/>
                    </a:lnTo>
                    <a:lnTo>
                      <a:pt x="122" y="797"/>
                    </a:lnTo>
                    <a:lnTo>
                      <a:pt x="122" y="822"/>
                    </a:lnTo>
                    <a:lnTo>
                      <a:pt x="131" y="822"/>
                    </a:lnTo>
                    <a:lnTo>
                      <a:pt x="131" y="811"/>
                    </a:lnTo>
                    <a:lnTo>
                      <a:pt x="143" y="822"/>
                    </a:lnTo>
                    <a:lnTo>
                      <a:pt x="131" y="822"/>
                    </a:lnTo>
                    <a:lnTo>
                      <a:pt x="131" y="833"/>
                    </a:lnTo>
                    <a:lnTo>
                      <a:pt x="143" y="851"/>
                    </a:lnTo>
                    <a:lnTo>
                      <a:pt x="143" y="833"/>
                    </a:lnTo>
                    <a:lnTo>
                      <a:pt x="207" y="877"/>
                    </a:lnTo>
                    <a:lnTo>
                      <a:pt x="207" y="851"/>
                    </a:lnTo>
                    <a:lnTo>
                      <a:pt x="220" y="851"/>
                    </a:lnTo>
                    <a:lnTo>
                      <a:pt x="220" y="833"/>
                    </a:lnTo>
                    <a:lnTo>
                      <a:pt x="174" y="833"/>
                    </a:lnTo>
                    <a:lnTo>
                      <a:pt x="152" y="797"/>
                    </a:lnTo>
                    <a:lnTo>
                      <a:pt x="143" y="797"/>
                    </a:lnTo>
                    <a:lnTo>
                      <a:pt x="131" y="786"/>
                    </a:lnTo>
                    <a:lnTo>
                      <a:pt x="131" y="709"/>
                    </a:lnTo>
                    <a:lnTo>
                      <a:pt x="122" y="656"/>
                    </a:lnTo>
                    <a:lnTo>
                      <a:pt x="122" y="670"/>
                    </a:lnTo>
                    <a:lnTo>
                      <a:pt x="110" y="656"/>
                    </a:lnTo>
                    <a:lnTo>
                      <a:pt x="97" y="620"/>
                    </a:lnTo>
                    <a:lnTo>
                      <a:pt x="97" y="594"/>
                    </a:lnTo>
                    <a:lnTo>
                      <a:pt x="88" y="576"/>
                    </a:lnTo>
                    <a:lnTo>
                      <a:pt x="88" y="514"/>
                    </a:lnTo>
                    <a:lnTo>
                      <a:pt x="67" y="474"/>
                    </a:lnTo>
                    <a:lnTo>
                      <a:pt x="75" y="449"/>
                    </a:lnTo>
                    <a:lnTo>
                      <a:pt x="67" y="438"/>
                    </a:lnTo>
                    <a:lnTo>
                      <a:pt x="75" y="399"/>
                    </a:lnTo>
                    <a:lnTo>
                      <a:pt x="55" y="337"/>
                    </a:lnTo>
                    <a:lnTo>
                      <a:pt x="55" y="257"/>
                    </a:lnTo>
                    <a:lnTo>
                      <a:pt x="67" y="217"/>
                    </a:lnTo>
                    <a:lnTo>
                      <a:pt x="55" y="167"/>
                    </a:lnTo>
                    <a:lnTo>
                      <a:pt x="75" y="152"/>
                    </a:lnTo>
                    <a:lnTo>
                      <a:pt x="75" y="126"/>
                    </a:lnTo>
                    <a:lnTo>
                      <a:pt x="67" y="126"/>
                    </a:lnTo>
                    <a:lnTo>
                      <a:pt x="45" y="61"/>
                    </a:lnTo>
                    <a:lnTo>
                      <a:pt x="45" y="37"/>
                    </a:lnTo>
                    <a:lnTo>
                      <a:pt x="20" y="0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291">
                <a:extLst>
                  <a:ext uri="{FF2B5EF4-FFF2-40B4-BE49-F238E27FC236}">
                    <a16:creationId xmlns:a16="http://schemas.microsoft.com/office/drawing/2014/main" id="{1E95C897-019C-41E0-BAE3-3144A8F8B7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2775" y="4761008"/>
                <a:ext cx="288479" cy="1149992"/>
              </a:xfrm>
              <a:custGeom>
                <a:avLst/>
                <a:gdLst/>
                <a:ahLst/>
                <a:cxnLst>
                  <a:cxn ang="0">
                    <a:pos x="20" y="102"/>
                  </a:cxn>
                  <a:cxn ang="0">
                    <a:pos x="33" y="217"/>
                  </a:cxn>
                  <a:cxn ang="0">
                    <a:pos x="33" y="308"/>
                  </a:cxn>
                  <a:cxn ang="0">
                    <a:pos x="45" y="363"/>
                  </a:cxn>
                  <a:cxn ang="0">
                    <a:pos x="45" y="474"/>
                  </a:cxn>
                  <a:cxn ang="0">
                    <a:pos x="33" y="485"/>
                  </a:cxn>
                  <a:cxn ang="0">
                    <a:pos x="55" y="565"/>
                  </a:cxn>
                  <a:cxn ang="0">
                    <a:pos x="67" y="576"/>
                  </a:cxn>
                  <a:cxn ang="0">
                    <a:pos x="88" y="641"/>
                  </a:cxn>
                  <a:cxn ang="0">
                    <a:pos x="75" y="685"/>
                  </a:cxn>
                  <a:cxn ang="0">
                    <a:pos x="67" y="709"/>
                  </a:cxn>
                  <a:cxn ang="0">
                    <a:pos x="97" y="746"/>
                  </a:cxn>
                  <a:cxn ang="0">
                    <a:pos x="88" y="746"/>
                  </a:cxn>
                  <a:cxn ang="0">
                    <a:pos x="110" y="786"/>
                  </a:cxn>
                  <a:cxn ang="0">
                    <a:pos x="122" y="786"/>
                  </a:cxn>
                  <a:cxn ang="0">
                    <a:pos x="122" y="822"/>
                  </a:cxn>
                  <a:cxn ang="0">
                    <a:pos x="131" y="811"/>
                  </a:cxn>
                  <a:cxn ang="0">
                    <a:pos x="131" y="822"/>
                  </a:cxn>
                  <a:cxn ang="0">
                    <a:pos x="143" y="851"/>
                  </a:cxn>
                  <a:cxn ang="0">
                    <a:pos x="207" y="877"/>
                  </a:cxn>
                  <a:cxn ang="0">
                    <a:pos x="220" y="851"/>
                  </a:cxn>
                  <a:cxn ang="0">
                    <a:pos x="174" y="833"/>
                  </a:cxn>
                  <a:cxn ang="0">
                    <a:pos x="143" y="797"/>
                  </a:cxn>
                  <a:cxn ang="0">
                    <a:pos x="131" y="709"/>
                  </a:cxn>
                  <a:cxn ang="0">
                    <a:pos x="122" y="670"/>
                  </a:cxn>
                  <a:cxn ang="0">
                    <a:pos x="97" y="620"/>
                  </a:cxn>
                  <a:cxn ang="0">
                    <a:pos x="88" y="576"/>
                  </a:cxn>
                  <a:cxn ang="0">
                    <a:pos x="67" y="474"/>
                  </a:cxn>
                  <a:cxn ang="0">
                    <a:pos x="67" y="438"/>
                  </a:cxn>
                  <a:cxn ang="0">
                    <a:pos x="55" y="337"/>
                  </a:cxn>
                  <a:cxn ang="0">
                    <a:pos x="67" y="217"/>
                  </a:cxn>
                  <a:cxn ang="0">
                    <a:pos x="75" y="152"/>
                  </a:cxn>
                  <a:cxn ang="0">
                    <a:pos x="67" y="126"/>
                  </a:cxn>
                  <a:cxn ang="0">
                    <a:pos x="45" y="37"/>
                  </a:cxn>
                  <a:cxn ang="0">
                    <a:pos x="0" y="11"/>
                  </a:cxn>
                </a:cxnLst>
                <a:rect l="0" t="0" r="r" b="b"/>
                <a:pathLst>
                  <a:path w="220" h="877">
                    <a:moveTo>
                      <a:pt x="0" y="11"/>
                    </a:moveTo>
                    <a:lnTo>
                      <a:pt x="20" y="102"/>
                    </a:lnTo>
                    <a:lnTo>
                      <a:pt x="20" y="126"/>
                    </a:lnTo>
                    <a:lnTo>
                      <a:pt x="33" y="217"/>
                    </a:lnTo>
                    <a:lnTo>
                      <a:pt x="20" y="282"/>
                    </a:lnTo>
                    <a:lnTo>
                      <a:pt x="33" y="308"/>
                    </a:lnTo>
                    <a:lnTo>
                      <a:pt x="20" y="318"/>
                    </a:lnTo>
                    <a:lnTo>
                      <a:pt x="45" y="363"/>
                    </a:lnTo>
                    <a:lnTo>
                      <a:pt x="45" y="399"/>
                    </a:lnTo>
                    <a:lnTo>
                      <a:pt x="45" y="474"/>
                    </a:lnTo>
                    <a:lnTo>
                      <a:pt x="33" y="474"/>
                    </a:lnTo>
                    <a:lnTo>
                      <a:pt x="33" y="485"/>
                    </a:lnTo>
                    <a:lnTo>
                      <a:pt x="55" y="539"/>
                    </a:lnTo>
                    <a:lnTo>
                      <a:pt x="55" y="565"/>
                    </a:lnTo>
                    <a:lnTo>
                      <a:pt x="67" y="594"/>
                    </a:lnTo>
                    <a:lnTo>
                      <a:pt x="67" y="576"/>
                    </a:lnTo>
                    <a:lnTo>
                      <a:pt x="75" y="594"/>
                    </a:lnTo>
                    <a:lnTo>
                      <a:pt x="88" y="641"/>
                    </a:lnTo>
                    <a:lnTo>
                      <a:pt x="67" y="641"/>
                    </a:lnTo>
                    <a:lnTo>
                      <a:pt x="75" y="685"/>
                    </a:lnTo>
                    <a:lnTo>
                      <a:pt x="75" y="695"/>
                    </a:lnTo>
                    <a:lnTo>
                      <a:pt x="67" y="709"/>
                    </a:lnTo>
                    <a:lnTo>
                      <a:pt x="97" y="709"/>
                    </a:lnTo>
                    <a:lnTo>
                      <a:pt x="97" y="746"/>
                    </a:lnTo>
                    <a:lnTo>
                      <a:pt x="88" y="732"/>
                    </a:lnTo>
                    <a:lnTo>
                      <a:pt x="88" y="746"/>
                    </a:lnTo>
                    <a:lnTo>
                      <a:pt x="97" y="786"/>
                    </a:lnTo>
                    <a:lnTo>
                      <a:pt x="110" y="786"/>
                    </a:lnTo>
                    <a:lnTo>
                      <a:pt x="110" y="797"/>
                    </a:lnTo>
                    <a:lnTo>
                      <a:pt x="122" y="786"/>
                    </a:lnTo>
                    <a:lnTo>
                      <a:pt x="122" y="797"/>
                    </a:lnTo>
                    <a:lnTo>
                      <a:pt x="122" y="822"/>
                    </a:lnTo>
                    <a:lnTo>
                      <a:pt x="131" y="822"/>
                    </a:lnTo>
                    <a:lnTo>
                      <a:pt x="131" y="811"/>
                    </a:lnTo>
                    <a:lnTo>
                      <a:pt x="143" y="822"/>
                    </a:lnTo>
                    <a:lnTo>
                      <a:pt x="131" y="822"/>
                    </a:lnTo>
                    <a:lnTo>
                      <a:pt x="131" y="833"/>
                    </a:lnTo>
                    <a:lnTo>
                      <a:pt x="143" y="851"/>
                    </a:lnTo>
                    <a:lnTo>
                      <a:pt x="143" y="833"/>
                    </a:lnTo>
                    <a:lnTo>
                      <a:pt x="207" y="877"/>
                    </a:lnTo>
                    <a:lnTo>
                      <a:pt x="207" y="851"/>
                    </a:lnTo>
                    <a:lnTo>
                      <a:pt x="220" y="851"/>
                    </a:lnTo>
                    <a:lnTo>
                      <a:pt x="220" y="833"/>
                    </a:lnTo>
                    <a:lnTo>
                      <a:pt x="174" y="833"/>
                    </a:lnTo>
                    <a:lnTo>
                      <a:pt x="152" y="797"/>
                    </a:lnTo>
                    <a:lnTo>
                      <a:pt x="143" y="797"/>
                    </a:lnTo>
                    <a:lnTo>
                      <a:pt x="131" y="786"/>
                    </a:lnTo>
                    <a:lnTo>
                      <a:pt x="131" y="709"/>
                    </a:lnTo>
                    <a:lnTo>
                      <a:pt x="122" y="656"/>
                    </a:lnTo>
                    <a:lnTo>
                      <a:pt x="122" y="670"/>
                    </a:lnTo>
                    <a:lnTo>
                      <a:pt x="110" y="656"/>
                    </a:lnTo>
                    <a:lnTo>
                      <a:pt x="97" y="620"/>
                    </a:lnTo>
                    <a:lnTo>
                      <a:pt x="97" y="594"/>
                    </a:lnTo>
                    <a:lnTo>
                      <a:pt x="88" y="576"/>
                    </a:lnTo>
                    <a:lnTo>
                      <a:pt x="88" y="514"/>
                    </a:lnTo>
                    <a:lnTo>
                      <a:pt x="67" y="474"/>
                    </a:lnTo>
                    <a:lnTo>
                      <a:pt x="75" y="449"/>
                    </a:lnTo>
                    <a:lnTo>
                      <a:pt x="67" y="438"/>
                    </a:lnTo>
                    <a:lnTo>
                      <a:pt x="75" y="399"/>
                    </a:lnTo>
                    <a:lnTo>
                      <a:pt x="55" y="337"/>
                    </a:lnTo>
                    <a:lnTo>
                      <a:pt x="55" y="257"/>
                    </a:lnTo>
                    <a:lnTo>
                      <a:pt x="67" y="217"/>
                    </a:lnTo>
                    <a:lnTo>
                      <a:pt x="55" y="167"/>
                    </a:lnTo>
                    <a:lnTo>
                      <a:pt x="75" y="152"/>
                    </a:lnTo>
                    <a:lnTo>
                      <a:pt x="75" y="126"/>
                    </a:lnTo>
                    <a:lnTo>
                      <a:pt x="67" y="126"/>
                    </a:lnTo>
                    <a:lnTo>
                      <a:pt x="45" y="61"/>
                    </a:lnTo>
                    <a:lnTo>
                      <a:pt x="45" y="37"/>
                    </a:lnTo>
                    <a:lnTo>
                      <a:pt x="20" y="0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292">
                <a:extLst>
                  <a:ext uri="{FF2B5EF4-FFF2-40B4-BE49-F238E27FC236}">
                    <a16:creationId xmlns:a16="http://schemas.microsoft.com/office/drawing/2014/main" id="{F104C486-9F3F-4048-8547-56D3643CE7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7199" y="4505309"/>
                <a:ext cx="300282" cy="422232"/>
              </a:xfrm>
              <a:custGeom>
                <a:avLst/>
                <a:gdLst/>
                <a:ahLst/>
                <a:cxnLst>
                  <a:cxn ang="0">
                    <a:pos x="0" y="28"/>
                  </a:cxn>
                  <a:cxn ang="0">
                    <a:pos x="9" y="65"/>
                  </a:cxn>
                  <a:cxn ang="0">
                    <a:pos x="9" y="155"/>
                  </a:cxn>
                  <a:cxn ang="0">
                    <a:pos x="21" y="166"/>
                  </a:cxn>
                  <a:cxn ang="0">
                    <a:pos x="9" y="195"/>
                  </a:cxn>
                  <a:cxn ang="0">
                    <a:pos x="34" y="232"/>
                  </a:cxn>
                  <a:cxn ang="0">
                    <a:pos x="34" y="256"/>
                  </a:cxn>
                  <a:cxn ang="0">
                    <a:pos x="55" y="322"/>
                  </a:cxn>
                  <a:cxn ang="0">
                    <a:pos x="64" y="322"/>
                  </a:cxn>
                  <a:cxn ang="0">
                    <a:pos x="85" y="297"/>
                  </a:cxn>
                  <a:cxn ang="0">
                    <a:pos x="120" y="311"/>
                  </a:cxn>
                  <a:cxn ang="0">
                    <a:pos x="140" y="311"/>
                  </a:cxn>
                  <a:cxn ang="0">
                    <a:pos x="153" y="245"/>
                  </a:cxn>
                  <a:cxn ang="0">
                    <a:pos x="208" y="232"/>
                  </a:cxn>
                  <a:cxn ang="0">
                    <a:pos x="217" y="256"/>
                  </a:cxn>
                  <a:cxn ang="0">
                    <a:pos x="229" y="206"/>
                  </a:cxn>
                  <a:cxn ang="0">
                    <a:pos x="208" y="180"/>
                  </a:cxn>
                  <a:cxn ang="0">
                    <a:pos x="208" y="166"/>
                  </a:cxn>
                  <a:cxn ang="0">
                    <a:pos x="178" y="155"/>
                  </a:cxn>
                  <a:cxn ang="0">
                    <a:pos x="178" y="144"/>
                  </a:cxn>
                  <a:cxn ang="0">
                    <a:pos x="178" y="130"/>
                  </a:cxn>
                  <a:cxn ang="0">
                    <a:pos x="162" y="105"/>
                  </a:cxn>
                  <a:cxn ang="0">
                    <a:pos x="85" y="65"/>
                  </a:cxn>
                  <a:cxn ang="0">
                    <a:pos x="76" y="39"/>
                  </a:cxn>
                  <a:cxn ang="0">
                    <a:pos x="76" y="0"/>
                  </a:cxn>
                  <a:cxn ang="0">
                    <a:pos x="43" y="0"/>
                  </a:cxn>
                  <a:cxn ang="0">
                    <a:pos x="21" y="39"/>
                  </a:cxn>
                  <a:cxn ang="0">
                    <a:pos x="0" y="28"/>
                  </a:cxn>
                </a:cxnLst>
                <a:rect l="0" t="0" r="r" b="b"/>
                <a:pathLst>
                  <a:path w="229" h="322">
                    <a:moveTo>
                      <a:pt x="0" y="28"/>
                    </a:moveTo>
                    <a:lnTo>
                      <a:pt x="9" y="65"/>
                    </a:lnTo>
                    <a:lnTo>
                      <a:pt x="9" y="155"/>
                    </a:lnTo>
                    <a:lnTo>
                      <a:pt x="21" y="166"/>
                    </a:lnTo>
                    <a:lnTo>
                      <a:pt x="9" y="195"/>
                    </a:lnTo>
                    <a:lnTo>
                      <a:pt x="34" y="232"/>
                    </a:lnTo>
                    <a:lnTo>
                      <a:pt x="34" y="256"/>
                    </a:lnTo>
                    <a:lnTo>
                      <a:pt x="55" y="322"/>
                    </a:lnTo>
                    <a:lnTo>
                      <a:pt x="64" y="322"/>
                    </a:lnTo>
                    <a:lnTo>
                      <a:pt x="85" y="297"/>
                    </a:lnTo>
                    <a:lnTo>
                      <a:pt x="120" y="311"/>
                    </a:lnTo>
                    <a:lnTo>
                      <a:pt x="140" y="311"/>
                    </a:lnTo>
                    <a:lnTo>
                      <a:pt x="153" y="245"/>
                    </a:lnTo>
                    <a:lnTo>
                      <a:pt x="208" y="232"/>
                    </a:lnTo>
                    <a:lnTo>
                      <a:pt x="217" y="256"/>
                    </a:lnTo>
                    <a:lnTo>
                      <a:pt x="229" y="206"/>
                    </a:lnTo>
                    <a:lnTo>
                      <a:pt x="208" y="180"/>
                    </a:lnTo>
                    <a:lnTo>
                      <a:pt x="208" y="166"/>
                    </a:lnTo>
                    <a:lnTo>
                      <a:pt x="178" y="155"/>
                    </a:lnTo>
                    <a:lnTo>
                      <a:pt x="178" y="144"/>
                    </a:lnTo>
                    <a:lnTo>
                      <a:pt x="178" y="130"/>
                    </a:lnTo>
                    <a:lnTo>
                      <a:pt x="162" y="105"/>
                    </a:lnTo>
                    <a:lnTo>
                      <a:pt x="85" y="65"/>
                    </a:lnTo>
                    <a:lnTo>
                      <a:pt x="76" y="39"/>
                    </a:lnTo>
                    <a:lnTo>
                      <a:pt x="76" y="0"/>
                    </a:lnTo>
                    <a:lnTo>
                      <a:pt x="43" y="0"/>
                    </a:lnTo>
                    <a:lnTo>
                      <a:pt x="21" y="39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294">
                <a:extLst>
                  <a:ext uri="{FF2B5EF4-FFF2-40B4-BE49-F238E27FC236}">
                    <a16:creationId xmlns:a16="http://schemas.microsoft.com/office/drawing/2014/main" id="{297AE38B-69E4-4C87-8114-BD840B5871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3400" y="4809525"/>
                <a:ext cx="199314" cy="274058"/>
              </a:xfrm>
              <a:custGeom>
                <a:avLst/>
                <a:gdLst/>
                <a:ahLst/>
                <a:cxnLst>
                  <a:cxn ang="0">
                    <a:pos x="152" y="154"/>
                  </a:cxn>
                  <a:cxn ang="0">
                    <a:pos x="152" y="180"/>
                  </a:cxn>
                  <a:cxn ang="0">
                    <a:pos x="142" y="209"/>
                  </a:cxn>
                  <a:cxn ang="0">
                    <a:pos x="130" y="209"/>
                  </a:cxn>
                  <a:cxn ang="0">
                    <a:pos x="88" y="190"/>
                  </a:cxn>
                  <a:cxn ang="0">
                    <a:pos x="100" y="168"/>
                  </a:cxn>
                  <a:cxn ang="0">
                    <a:pos x="100" y="144"/>
                  </a:cxn>
                  <a:cxn ang="0">
                    <a:pos x="66" y="129"/>
                  </a:cxn>
                  <a:cxn ang="0">
                    <a:pos x="46" y="115"/>
                  </a:cxn>
                  <a:cxn ang="0">
                    <a:pos x="0" y="79"/>
                  </a:cxn>
                  <a:cxn ang="0">
                    <a:pos x="12" y="13"/>
                  </a:cxn>
                  <a:cxn ang="0">
                    <a:pos x="66" y="0"/>
                  </a:cxn>
                  <a:cxn ang="0">
                    <a:pos x="76" y="24"/>
                  </a:cxn>
                  <a:cxn ang="0">
                    <a:pos x="88" y="64"/>
                  </a:cxn>
                  <a:cxn ang="0">
                    <a:pos x="121" y="79"/>
                  </a:cxn>
                  <a:cxn ang="0">
                    <a:pos x="130" y="79"/>
                  </a:cxn>
                  <a:cxn ang="0">
                    <a:pos x="130" y="115"/>
                  </a:cxn>
                  <a:cxn ang="0">
                    <a:pos x="152" y="115"/>
                  </a:cxn>
                  <a:cxn ang="0">
                    <a:pos x="152" y="154"/>
                  </a:cxn>
                </a:cxnLst>
                <a:rect l="0" t="0" r="r" b="b"/>
                <a:pathLst>
                  <a:path w="152" h="209">
                    <a:moveTo>
                      <a:pt x="152" y="154"/>
                    </a:moveTo>
                    <a:lnTo>
                      <a:pt x="152" y="180"/>
                    </a:lnTo>
                    <a:lnTo>
                      <a:pt x="142" y="209"/>
                    </a:lnTo>
                    <a:lnTo>
                      <a:pt x="130" y="209"/>
                    </a:lnTo>
                    <a:lnTo>
                      <a:pt x="88" y="190"/>
                    </a:lnTo>
                    <a:lnTo>
                      <a:pt x="100" y="168"/>
                    </a:lnTo>
                    <a:lnTo>
                      <a:pt x="100" y="144"/>
                    </a:lnTo>
                    <a:lnTo>
                      <a:pt x="66" y="129"/>
                    </a:lnTo>
                    <a:lnTo>
                      <a:pt x="46" y="115"/>
                    </a:lnTo>
                    <a:lnTo>
                      <a:pt x="0" y="79"/>
                    </a:lnTo>
                    <a:lnTo>
                      <a:pt x="12" y="13"/>
                    </a:lnTo>
                    <a:lnTo>
                      <a:pt x="66" y="0"/>
                    </a:lnTo>
                    <a:lnTo>
                      <a:pt x="76" y="24"/>
                    </a:lnTo>
                    <a:lnTo>
                      <a:pt x="88" y="64"/>
                    </a:lnTo>
                    <a:lnTo>
                      <a:pt x="121" y="79"/>
                    </a:lnTo>
                    <a:lnTo>
                      <a:pt x="130" y="79"/>
                    </a:lnTo>
                    <a:lnTo>
                      <a:pt x="130" y="115"/>
                    </a:lnTo>
                    <a:lnTo>
                      <a:pt x="152" y="115"/>
                    </a:lnTo>
                    <a:lnTo>
                      <a:pt x="152" y="15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295">
                <a:extLst>
                  <a:ext uri="{FF2B5EF4-FFF2-40B4-BE49-F238E27FC236}">
                    <a16:creationId xmlns:a16="http://schemas.microsoft.com/office/drawing/2014/main" id="{E20E1E74-B944-4CA8-A6EE-65CCBE1B76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3400" y="4809525"/>
                <a:ext cx="199314" cy="274058"/>
              </a:xfrm>
              <a:custGeom>
                <a:avLst/>
                <a:gdLst/>
                <a:ahLst/>
                <a:cxnLst>
                  <a:cxn ang="0">
                    <a:pos x="152" y="154"/>
                  </a:cxn>
                  <a:cxn ang="0">
                    <a:pos x="152" y="180"/>
                  </a:cxn>
                  <a:cxn ang="0">
                    <a:pos x="142" y="209"/>
                  </a:cxn>
                  <a:cxn ang="0">
                    <a:pos x="130" y="209"/>
                  </a:cxn>
                  <a:cxn ang="0">
                    <a:pos x="88" y="190"/>
                  </a:cxn>
                  <a:cxn ang="0">
                    <a:pos x="100" y="168"/>
                  </a:cxn>
                  <a:cxn ang="0">
                    <a:pos x="100" y="144"/>
                  </a:cxn>
                  <a:cxn ang="0">
                    <a:pos x="66" y="129"/>
                  </a:cxn>
                  <a:cxn ang="0">
                    <a:pos x="46" y="115"/>
                  </a:cxn>
                  <a:cxn ang="0">
                    <a:pos x="0" y="79"/>
                  </a:cxn>
                  <a:cxn ang="0">
                    <a:pos x="12" y="13"/>
                  </a:cxn>
                  <a:cxn ang="0">
                    <a:pos x="66" y="0"/>
                  </a:cxn>
                  <a:cxn ang="0">
                    <a:pos x="76" y="24"/>
                  </a:cxn>
                  <a:cxn ang="0">
                    <a:pos x="88" y="64"/>
                  </a:cxn>
                  <a:cxn ang="0">
                    <a:pos x="121" y="79"/>
                  </a:cxn>
                  <a:cxn ang="0">
                    <a:pos x="130" y="79"/>
                  </a:cxn>
                  <a:cxn ang="0">
                    <a:pos x="130" y="115"/>
                  </a:cxn>
                  <a:cxn ang="0">
                    <a:pos x="152" y="115"/>
                  </a:cxn>
                  <a:cxn ang="0">
                    <a:pos x="152" y="154"/>
                  </a:cxn>
                </a:cxnLst>
                <a:rect l="0" t="0" r="r" b="b"/>
                <a:pathLst>
                  <a:path w="152" h="209">
                    <a:moveTo>
                      <a:pt x="152" y="154"/>
                    </a:moveTo>
                    <a:lnTo>
                      <a:pt x="152" y="180"/>
                    </a:lnTo>
                    <a:lnTo>
                      <a:pt x="142" y="209"/>
                    </a:lnTo>
                    <a:lnTo>
                      <a:pt x="130" y="209"/>
                    </a:lnTo>
                    <a:lnTo>
                      <a:pt x="88" y="190"/>
                    </a:lnTo>
                    <a:lnTo>
                      <a:pt x="100" y="168"/>
                    </a:lnTo>
                    <a:lnTo>
                      <a:pt x="100" y="144"/>
                    </a:lnTo>
                    <a:lnTo>
                      <a:pt x="66" y="129"/>
                    </a:lnTo>
                    <a:lnTo>
                      <a:pt x="46" y="115"/>
                    </a:lnTo>
                    <a:lnTo>
                      <a:pt x="0" y="79"/>
                    </a:lnTo>
                    <a:lnTo>
                      <a:pt x="12" y="13"/>
                    </a:lnTo>
                    <a:lnTo>
                      <a:pt x="66" y="0"/>
                    </a:lnTo>
                    <a:lnTo>
                      <a:pt x="76" y="24"/>
                    </a:lnTo>
                    <a:lnTo>
                      <a:pt x="88" y="64"/>
                    </a:lnTo>
                    <a:lnTo>
                      <a:pt x="121" y="79"/>
                    </a:lnTo>
                    <a:lnTo>
                      <a:pt x="130" y="79"/>
                    </a:lnTo>
                    <a:lnTo>
                      <a:pt x="130" y="115"/>
                    </a:lnTo>
                    <a:lnTo>
                      <a:pt x="152" y="115"/>
                    </a:lnTo>
                    <a:lnTo>
                      <a:pt x="152" y="15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296">
                <a:extLst>
                  <a:ext uri="{FF2B5EF4-FFF2-40B4-BE49-F238E27FC236}">
                    <a16:creationId xmlns:a16="http://schemas.microsoft.com/office/drawing/2014/main" id="{E6D0EBC0-FFBD-4A71-8B5A-65A1FB36BD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73584" y="4894759"/>
                <a:ext cx="361911" cy="959857"/>
              </a:xfrm>
              <a:custGeom>
                <a:avLst/>
                <a:gdLst/>
                <a:ahLst/>
                <a:cxnLst>
                  <a:cxn ang="0">
                    <a:pos x="266" y="144"/>
                  </a:cxn>
                  <a:cxn ang="0">
                    <a:pos x="266" y="89"/>
                  </a:cxn>
                  <a:cxn ang="0">
                    <a:pos x="251" y="115"/>
                  </a:cxn>
                  <a:cxn ang="0">
                    <a:pos x="229" y="144"/>
                  </a:cxn>
                  <a:cxn ang="0">
                    <a:pos x="199" y="104"/>
                  </a:cxn>
                  <a:cxn ang="0">
                    <a:pos x="165" y="65"/>
                  </a:cxn>
                  <a:cxn ang="0">
                    <a:pos x="97" y="14"/>
                  </a:cxn>
                  <a:cxn ang="0">
                    <a:pos x="42" y="0"/>
                  </a:cxn>
                  <a:cxn ang="0">
                    <a:pos x="20" y="50"/>
                  </a:cxn>
                  <a:cxn ang="0">
                    <a:pos x="12" y="115"/>
                  </a:cxn>
                  <a:cxn ang="0">
                    <a:pos x="0" y="235"/>
                  </a:cxn>
                  <a:cxn ang="0">
                    <a:pos x="12" y="336"/>
                  </a:cxn>
                  <a:cxn ang="0">
                    <a:pos x="12" y="372"/>
                  </a:cxn>
                  <a:cxn ang="0">
                    <a:pos x="33" y="474"/>
                  </a:cxn>
                  <a:cxn ang="0">
                    <a:pos x="42" y="518"/>
                  </a:cxn>
                  <a:cxn ang="0">
                    <a:pos x="67" y="568"/>
                  </a:cxn>
                  <a:cxn ang="0">
                    <a:pos x="76" y="609"/>
                  </a:cxn>
                  <a:cxn ang="0">
                    <a:pos x="88" y="695"/>
                  </a:cxn>
                  <a:cxn ang="0">
                    <a:pos x="119" y="732"/>
                  </a:cxn>
                  <a:cxn ang="0">
                    <a:pos x="186" y="732"/>
                  </a:cxn>
                  <a:cxn ang="0">
                    <a:pos x="152" y="695"/>
                  </a:cxn>
                  <a:cxn ang="0">
                    <a:pos x="165" y="659"/>
                  </a:cxn>
                  <a:cxn ang="0">
                    <a:pos x="174" y="619"/>
                  </a:cxn>
                  <a:cxn ang="0">
                    <a:pos x="144" y="609"/>
                  </a:cxn>
                  <a:cxn ang="0">
                    <a:pos x="144" y="568"/>
                  </a:cxn>
                  <a:cxn ang="0">
                    <a:pos x="165" y="554"/>
                  </a:cxn>
                  <a:cxn ang="0">
                    <a:pos x="174" y="518"/>
                  </a:cxn>
                  <a:cxn ang="0">
                    <a:pos x="165" y="503"/>
                  </a:cxn>
                  <a:cxn ang="0">
                    <a:pos x="186" y="518"/>
                  </a:cxn>
                  <a:cxn ang="0">
                    <a:pos x="174" y="492"/>
                  </a:cxn>
                  <a:cxn ang="0">
                    <a:pos x="152" y="492"/>
                  </a:cxn>
                  <a:cxn ang="0">
                    <a:pos x="165" y="474"/>
                  </a:cxn>
                  <a:cxn ang="0">
                    <a:pos x="186" y="427"/>
                  </a:cxn>
                  <a:cxn ang="0">
                    <a:pos x="251" y="401"/>
                  </a:cxn>
                  <a:cxn ang="0">
                    <a:pos x="266" y="362"/>
                  </a:cxn>
                  <a:cxn ang="0">
                    <a:pos x="251" y="336"/>
                  </a:cxn>
                  <a:cxn ang="0">
                    <a:pos x="220" y="297"/>
                  </a:cxn>
                </a:cxnLst>
                <a:rect l="0" t="0" r="r" b="b"/>
                <a:pathLst>
                  <a:path w="276" h="732">
                    <a:moveTo>
                      <a:pt x="220" y="206"/>
                    </a:moveTo>
                    <a:lnTo>
                      <a:pt x="266" y="144"/>
                    </a:lnTo>
                    <a:lnTo>
                      <a:pt x="276" y="125"/>
                    </a:lnTo>
                    <a:lnTo>
                      <a:pt x="266" y="89"/>
                    </a:lnTo>
                    <a:lnTo>
                      <a:pt x="251" y="89"/>
                    </a:lnTo>
                    <a:lnTo>
                      <a:pt x="251" y="115"/>
                    </a:lnTo>
                    <a:lnTo>
                      <a:pt x="241" y="144"/>
                    </a:lnTo>
                    <a:lnTo>
                      <a:pt x="229" y="144"/>
                    </a:lnTo>
                    <a:lnTo>
                      <a:pt x="186" y="125"/>
                    </a:lnTo>
                    <a:lnTo>
                      <a:pt x="199" y="104"/>
                    </a:lnTo>
                    <a:lnTo>
                      <a:pt x="199" y="79"/>
                    </a:lnTo>
                    <a:lnTo>
                      <a:pt x="165" y="65"/>
                    </a:lnTo>
                    <a:lnTo>
                      <a:pt x="144" y="50"/>
                    </a:lnTo>
                    <a:lnTo>
                      <a:pt x="97" y="14"/>
                    </a:lnTo>
                    <a:lnTo>
                      <a:pt x="76" y="14"/>
                    </a:lnTo>
                    <a:lnTo>
                      <a:pt x="42" y="0"/>
                    </a:lnTo>
                    <a:lnTo>
                      <a:pt x="20" y="24"/>
                    </a:lnTo>
                    <a:lnTo>
                      <a:pt x="20" y="50"/>
                    </a:lnTo>
                    <a:lnTo>
                      <a:pt x="0" y="65"/>
                    </a:lnTo>
                    <a:lnTo>
                      <a:pt x="12" y="115"/>
                    </a:lnTo>
                    <a:lnTo>
                      <a:pt x="0" y="155"/>
                    </a:lnTo>
                    <a:lnTo>
                      <a:pt x="0" y="235"/>
                    </a:lnTo>
                    <a:lnTo>
                      <a:pt x="20" y="297"/>
                    </a:lnTo>
                    <a:lnTo>
                      <a:pt x="12" y="336"/>
                    </a:lnTo>
                    <a:lnTo>
                      <a:pt x="20" y="347"/>
                    </a:lnTo>
                    <a:lnTo>
                      <a:pt x="12" y="372"/>
                    </a:lnTo>
                    <a:lnTo>
                      <a:pt x="33" y="412"/>
                    </a:lnTo>
                    <a:lnTo>
                      <a:pt x="33" y="474"/>
                    </a:lnTo>
                    <a:lnTo>
                      <a:pt x="42" y="492"/>
                    </a:lnTo>
                    <a:lnTo>
                      <a:pt x="42" y="518"/>
                    </a:lnTo>
                    <a:lnTo>
                      <a:pt x="55" y="554"/>
                    </a:lnTo>
                    <a:lnTo>
                      <a:pt x="67" y="568"/>
                    </a:lnTo>
                    <a:lnTo>
                      <a:pt x="67" y="554"/>
                    </a:lnTo>
                    <a:lnTo>
                      <a:pt x="76" y="609"/>
                    </a:lnTo>
                    <a:lnTo>
                      <a:pt x="76" y="684"/>
                    </a:lnTo>
                    <a:lnTo>
                      <a:pt x="88" y="695"/>
                    </a:lnTo>
                    <a:lnTo>
                      <a:pt x="97" y="695"/>
                    </a:lnTo>
                    <a:lnTo>
                      <a:pt x="119" y="732"/>
                    </a:lnTo>
                    <a:lnTo>
                      <a:pt x="165" y="732"/>
                    </a:lnTo>
                    <a:lnTo>
                      <a:pt x="186" y="732"/>
                    </a:lnTo>
                    <a:lnTo>
                      <a:pt x="152" y="710"/>
                    </a:lnTo>
                    <a:lnTo>
                      <a:pt x="152" y="695"/>
                    </a:lnTo>
                    <a:lnTo>
                      <a:pt x="165" y="684"/>
                    </a:lnTo>
                    <a:lnTo>
                      <a:pt x="165" y="659"/>
                    </a:lnTo>
                    <a:lnTo>
                      <a:pt x="186" y="630"/>
                    </a:lnTo>
                    <a:lnTo>
                      <a:pt x="174" y="619"/>
                    </a:lnTo>
                    <a:lnTo>
                      <a:pt x="165" y="619"/>
                    </a:lnTo>
                    <a:lnTo>
                      <a:pt x="144" y="609"/>
                    </a:lnTo>
                    <a:lnTo>
                      <a:pt x="144" y="593"/>
                    </a:lnTo>
                    <a:lnTo>
                      <a:pt x="144" y="568"/>
                    </a:lnTo>
                    <a:lnTo>
                      <a:pt x="165" y="568"/>
                    </a:lnTo>
                    <a:lnTo>
                      <a:pt x="165" y="554"/>
                    </a:lnTo>
                    <a:lnTo>
                      <a:pt x="165" y="528"/>
                    </a:lnTo>
                    <a:lnTo>
                      <a:pt x="174" y="518"/>
                    </a:lnTo>
                    <a:lnTo>
                      <a:pt x="165" y="518"/>
                    </a:lnTo>
                    <a:lnTo>
                      <a:pt x="165" y="503"/>
                    </a:lnTo>
                    <a:lnTo>
                      <a:pt x="174" y="518"/>
                    </a:lnTo>
                    <a:lnTo>
                      <a:pt x="186" y="518"/>
                    </a:lnTo>
                    <a:lnTo>
                      <a:pt x="186" y="503"/>
                    </a:lnTo>
                    <a:lnTo>
                      <a:pt x="174" y="492"/>
                    </a:lnTo>
                    <a:lnTo>
                      <a:pt x="165" y="503"/>
                    </a:lnTo>
                    <a:lnTo>
                      <a:pt x="152" y="492"/>
                    </a:lnTo>
                    <a:lnTo>
                      <a:pt x="144" y="463"/>
                    </a:lnTo>
                    <a:lnTo>
                      <a:pt x="165" y="474"/>
                    </a:lnTo>
                    <a:lnTo>
                      <a:pt x="186" y="463"/>
                    </a:lnTo>
                    <a:lnTo>
                      <a:pt x="186" y="427"/>
                    </a:lnTo>
                    <a:lnTo>
                      <a:pt x="211" y="412"/>
                    </a:lnTo>
                    <a:lnTo>
                      <a:pt x="251" y="401"/>
                    </a:lnTo>
                    <a:lnTo>
                      <a:pt x="266" y="372"/>
                    </a:lnTo>
                    <a:lnTo>
                      <a:pt x="266" y="362"/>
                    </a:lnTo>
                    <a:lnTo>
                      <a:pt x="241" y="347"/>
                    </a:lnTo>
                    <a:lnTo>
                      <a:pt x="251" y="336"/>
                    </a:lnTo>
                    <a:lnTo>
                      <a:pt x="220" y="307"/>
                    </a:lnTo>
                    <a:lnTo>
                      <a:pt x="220" y="297"/>
                    </a:lnTo>
                    <a:lnTo>
                      <a:pt x="220" y="206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298">
                <a:extLst>
                  <a:ext uri="{FF2B5EF4-FFF2-40B4-BE49-F238E27FC236}">
                    <a16:creationId xmlns:a16="http://schemas.microsoft.com/office/drawing/2014/main" id="{55646EF6-8BA1-464E-891A-481B56C289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3400" y="3929656"/>
                <a:ext cx="116703" cy="217672"/>
              </a:xfrm>
              <a:custGeom>
                <a:avLst/>
                <a:gdLst/>
                <a:ahLst/>
                <a:cxnLst>
                  <a:cxn ang="0">
                    <a:pos x="37" y="0"/>
                  </a:cxn>
                  <a:cxn ang="0">
                    <a:pos x="54" y="14"/>
                  </a:cxn>
                  <a:cxn ang="0">
                    <a:pos x="54" y="39"/>
                  </a:cxn>
                  <a:cxn ang="0">
                    <a:pos x="76" y="64"/>
                  </a:cxn>
                  <a:cxn ang="0">
                    <a:pos x="67" y="101"/>
                  </a:cxn>
                  <a:cxn ang="0">
                    <a:pos x="89" y="155"/>
                  </a:cxn>
                  <a:cxn ang="0">
                    <a:pos x="76" y="155"/>
                  </a:cxn>
                  <a:cxn ang="0">
                    <a:pos x="46" y="166"/>
                  </a:cxn>
                  <a:cxn ang="0">
                    <a:pos x="37" y="166"/>
                  </a:cxn>
                  <a:cxn ang="0">
                    <a:pos x="21" y="141"/>
                  </a:cxn>
                  <a:cxn ang="0">
                    <a:pos x="37" y="101"/>
                  </a:cxn>
                  <a:cxn ang="0">
                    <a:pos x="21" y="76"/>
                  </a:cxn>
                  <a:cxn ang="0">
                    <a:pos x="12" y="76"/>
                  </a:cxn>
                  <a:cxn ang="0">
                    <a:pos x="0" y="64"/>
                  </a:cxn>
                  <a:cxn ang="0">
                    <a:pos x="12" y="39"/>
                  </a:cxn>
                  <a:cxn ang="0">
                    <a:pos x="21" y="39"/>
                  </a:cxn>
                  <a:cxn ang="0">
                    <a:pos x="12" y="24"/>
                  </a:cxn>
                  <a:cxn ang="0">
                    <a:pos x="12" y="14"/>
                  </a:cxn>
                  <a:cxn ang="0">
                    <a:pos x="37" y="0"/>
                  </a:cxn>
                </a:cxnLst>
                <a:rect l="0" t="0" r="r" b="b"/>
                <a:pathLst>
                  <a:path w="89" h="166">
                    <a:moveTo>
                      <a:pt x="37" y="0"/>
                    </a:moveTo>
                    <a:lnTo>
                      <a:pt x="54" y="14"/>
                    </a:lnTo>
                    <a:lnTo>
                      <a:pt x="54" y="39"/>
                    </a:lnTo>
                    <a:lnTo>
                      <a:pt x="76" y="64"/>
                    </a:lnTo>
                    <a:lnTo>
                      <a:pt x="67" y="101"/>
                    </a:lnTo>
                    <a:lnTo>
                      <a:pt x="89" y="155"/>
                    </a:lnTo>
                    <a:lnTo>
                      <a:pt x="76" y="155"/>
                    </a:lnTo>
                    <a:lnTo>
                      <a:pt x="46" y="166"/>
                    </a:lnTo>
                    <a:lnTo>
                      <a:pt x="37" y="166"/>
                    </a:lnTo>
                    <a:lnTo>
                      <a:pt x="21" y="141"/>
                    </a:lnTo>
                    <a:lnTo>
                      <a:pt x="37" y="101"/>
                    </a:lnTo>
                    <a:lnTo>
                      <a:pt x="21" y="76"/>
                    </a:lnTo>
                    <a:lnTo>
                      <a:pt x="12" y="76"/>
                    </a:lnTo>
                    <a:lnTo>
                      <a:pt x="0" y="64"/>
                    </a:lnTo>
                    <a:lnTo>
                      <a:pt x="12" y="39"/>
                    </a:lnTo>
                    <a:lnTo>
                      <a:pt x="21" y="39"/>
                    </a:lnTo>
                    <a:lnTo>
                      <a:pt x="12" y="24"/>
                    </a:lnTo>
                    <a:lnTo>
                      <a:pt x="12" y="14"/>
                    </a:lnTo>
                    <a:lnTo>
                      <a:pt x="37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299">
                <a:extLst>
                  <a:ext uri="{FF2B5EF4-FFF2-40B4-BE49-F238E27FC236}">
                    <a16:creationId xmlns:a16="http://schemas.microsoft.com/office/drawing/2014/main" id="{96F4EC8B-A8D2-4B07-ACE6-8663C7662D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3400" y="3929656"/>
                <a:ext cx="116703" cy="217672"/>
              </a:xfrm>
              <a:custGeom>
                <a:avLst/>
                <a:gdLst/>
                <a:ahLst/>
                <a:cxnLst>
                  <a:cxn ang="0">
                    <a:pos x="37" y="0"/>
                  </a:cxn>
                  <a:cxn ang="0">
                    <a:pos x="54" y="14"/>
                  </a:cxn>
                  <a:cxn ang="0">
                    <a:pos x="54" y="39"/>
                  </a:cxn>
                  <a:cxn ang="0">
                    <a:pos x="76" y="64"/>
                  </a:cxn>
                  <a:cxn ang="0">
                    <a:pos x="67" y="101"/>
                  </a:cxn>
                  <a:cxn ang="0">
                    <a:pos x="89" y="155"/>
                  </a:cxn>
                  <a:cxn ang="0">
                    <a:pos x="76" y="155"/>
                  </a:cxn>
                  <a:cxn ang="0">
                    <a:pos x="46" y="166"/>
                  </a:cxn>
                  <a:cxn ang="0">
                    <a:pos x="37" y="166"/>
                  </a:cxn>
                  <a:cxn ang="0">
                    <a:pos x="21" y="141"/>
                  </a:cxn>
                  <a:cxn ang="0">
                    <a:pos x="37" y="101"/>
                  </a:cxn>
                  <a:cxn ang="0">
                    <a:pos x="21" y="76"/>
                  </a:cxn>
                  <a:cxn ang="0">
                    <a:pos x="12" y="76"/>
                  </a:cxn>
                  <a:cxn ang="0">
                    <a:pos x="0" y="64"/>
                  </a:cxn>
                  <a:cxn ang="0">
                    <a:pos x="12" y="39"/>
                  </a:cxn>
                  <a:cxn ang="0">
                    <a:pos x="21" y="39"/>
                  </a:cxn>
                  <a:cxn ang="0">
                    <a:pos x="12" y="24"/>
                  </a:cxn>
                  <a:cxn ang="0">
                    <a:pos x="12" y="14"/>
                  </a:cxn>
                  <a:cxn ang="0">
                    <a:pos x="37" y="0"/>
                  </a:cxn>
                </a:cxnLst>
                <a:rect l="0" t="0" r="r" b="b"/>
                <a:pathLst>
                  <a:path w="89" h="166">
                    <a:moveTo>
                      <a:pt x="37" y="0"/>
                    </a:moveTo>
                    <a:lnTo>
                      <a:pt x="54" y="14"/>
                    </a:lnTo>
                    <a:lnTo>
                      <a:pt x="54" y="39"/>
                    </a:lnTo>
                    <a:lnTo>
                      <a:pt x="76" y="64"/>
                    </a:lnTo>
                    <a:lnTo>
                      <a:pt x="67" y="101"/>
                    </a:lnTo>
                    <a:lnTo>
                      <a:pt x="89" y="155"/>
                    </a:lnTo>
                    <a:lnTo>
                      <a:pt x="76" y="155"/>
                    </a:lnTo>
                    <a:lnTo>
                      <a:pt x="46" y="166"/>
                    </a:lnTo>
                    <a:lnTo>
                      <a:pt x="37" y="166"/>
                    </a:lnTo>
                    <a:lnTo>
                      <a:pt x="21" y="141"/>
                    </a:lnTo>
                    <a:lnTo>
                      <a:pt x="37" y="101"/>
                    </a:lnTo>
                    <a:lnTo>
                      <a:pt x="21" y="76"/>
                    </a:lnTo>
                    <a:lnTo>
                      <a:pt x="12" y="76"/>
                    </a:lnTo>
                    <a:lnTo>
                      <a:pt x="0" y="64"/>
                    </a:lnTo>
                    <a:lnTo>
                      <a:pt x="12" y="39"/>
                    </a:lnTo>
                    <a:lnTo>
                      <a:pt x="21" y="39"/>
                    </a:lnTo>
                    <a:lnTo>
                      <a:pt x="12" y="24"/>
                    </a:lnTo>
                    <a:lnTo>
                      <a:pt x="12" y="14"/>
                    </a:lnTo>
                    <a:lnTo>
                      <a:pt x="37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328">
                <a:extLst>
                  <a:ext uri="{FF2B5EF4-FFF2-40B4-BE49-F238E27FC236}">
                    <a16:creationId xmlns:a16="http://schemas.microsoft.com/office/drawing/2014/main" id="{042AA834-5FE7-43EC-AA85-67A15866A4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3031" y="5841502"/>
                <a:ext cx="59008" cy="393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" y="30"/>
                  </a:cxn>
                  <a:cxn ang="0">
                    <a:pos x="9" y="0"/>
                  </a:cxn>
                  <a:cxn ang="0">
                    <a:pos x="0" y="0"/>
                  </a:cxn>
                  <a:cxn ang="0">
                    <a:pos x="9" y="0"/>
                  </a:cxn>
                  <a:cxn ang="0">
                    <a:pos x="30" y="0"/>
                  </a:cxn>
                  <a:cxn ang="0">
                    <a:pos x="45" y="0"/>
                  </a:cxn>
                  <a:cxn ang="0">
                    <a:pos x="21" y="30"/>
                  </a:cxn>
                  <a:cxn ang="0">
                    <a:pos x="0" y="0"/>
                  </a:cxn>
                </a:cxnLst>
                <a:rect l="0" t="0" r="r" b="b"/>
                <a:pathLst>
                  <a:path w="45" h="30">
                    <a:moveTo>
                      <a:pt x="0" y="0"/>
                    </a:moveTo>
                    <a:lnTo>
                      <a:pt x="9" y="30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9" y="0"/>
                    </a:lnTo>
                    <a:lnTo>
                      <a:pt x="30" y="0"/>
                    </a:lnTo>
                    <a:lnTo>
                      <a:pt x="45" y="0"/>
                    </a:lnTo>
                    <a:lnTo>
                      <a:pt x="21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329">
                <a:extLst>
                  <a:ext uri="{FF2B5EF4-FFF2-40B4-BE49-F238E27FC236}">
                    <a16:creationId xmlns:a16="http://schemas.microsoft.com/office/drawing/2014/main" id="{581F424F-8D97-44AB-A9A1-150E9152B4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3030" y="5841503"/>
                <a:ext cx="59008" cy="393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" y="30"/>
                  </a:cxn>
                  <a:cxn ang="0">
                    <a:pos x="9" y="0"/>
                  </a:cxn>
                  <a:cxn ang="0">
                    <a:pos x="0" y="0"/>
                  </a:cxn>
                  <a:cxn ang="0">
                    <a:pos x="9" y="0"/>
                  </a:cxn>
                  <a:cxn ang="0">
                    <a:pos x="30" y="0"/>
                  </a:cxn>
                  <a:cxn ang="0">
                    <a:pos x="45" y="0"/>
                  </a:cxn>
                  <a:cxn ang="0">
                    <a:pos x="21" y="30"/>
                  </a:cxn>
                  <a:cxn ang="0">
                    <a:pos x="0" y="0"/>
                  </a:cxn>
                </a:cxnLst>
                <a:rect l="0" t="0" r="r" b="b"/>
                <a:pathLst>
                  <a:path w="45" h="30">
                    <a:moveTo>
                      <a:pt x="0" y="0"/>
                    </a:moveTo>
                    <a:lnTo>
                      <a:pt x="9" y="30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9" y="0"/>
                    </a:lnTo>
                    <a:lnTo>
                      <a:pt x="30" y="0"/>
                    </a:lnTo>
                    <a:lnTo>
                      <a:pt x="45" y="0"/>
                    </a:lnTo>
                    <a:lnTo>
                      <a:pt x="21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330">
                <a:extLst>
                  <a:ext uri="{FF2B5EF4-FFF2-40B4-BE49-F238E27FC236}">
                    <a16:creationId xmlns:a16="http://schemas.microsoft.com/office/drawing/2014/main" id="{C7E02943-815C-49BF-8226-34BC1DCB68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2824" y="3458916"/>
                <a:ext cx="245208" cy="99658"/>
              </a:xfrm>
              <a:custGeom>
                <a:avLst/>
                <a:gdLst/>
                <a:ahLst/>
                <a:cxnLst>
                  <a:cxn ang="0">
                    <a:pos x="0" y="35"/>
                  </a:cxn>
                  <a:cxn ang="0">
                    <a:pos x="24" y="11"/>
                  </a:cxn>
                  <a:cxn ang="0">
                    <a:pos x="64" y="0"/>
                  </a:cxn>
                  <a:cxn ang="0">
                    <a:pos x="122" y="21"/>
                  </a:cxn>
                  <a:cxn ang="0">
                    <a:pos x="144" y="47"/>
                  </a:cxn>
                  <a:cxn ang="0">
                    <a:pos x="166" y="47"/>
                  </a:cxn>
                  <a:cxn ang="0">
                    <a:pos x="166" y="64"/>
                  </a:cxn>
                  <a:cxn ang="0">
                    <a:pos x="178" y="64"/>
                  </a:cxn>
                  <a:cxn ang="0">
                    <a:pos x="187" y="76"/>
                  </a:cxn>
                  <a:cxn ang="0">
                    <a:pos x="122" y="76"/>
                  </a:cxn>
                  <a:cxn ang="0">
                    <a:pos x="131" y="64"/>
                  </a:cxn>
                  <a:cxn ang="0">
                    <a:pos x="122" y="64"/>
                  </a:cxn>
                  <a:cxn ang="0">
                    <a:pos x="111" y="35"/>
                  </a:cxn>
                  <a:cxn ang="0">
                    <a:pos x="55" y="21"/>
                  </a:cxn>
                  <a:cxn ang="0">
                    <a:pos x="64" y="11"/>
                  </a:cxn>
                  <a:cxn ang="0">
                    <a:pos x="46" y="11"/>
                  </a:cxn>
                  <a:cxn ang="0">
                    <a:pos x="9" y="35"/>
                  </a:cxn>
                  <a:cxn ang="0">
                    <a:pos x="0" y="35"/>
                  </a:cxn>
                </a:cxnLst>
                <a:rect l="0" t="0" r="r" b="b"/>
                <a:pathLst>
                  <a:path w="187" h="76">
                    <a:moveTo>
                      <a:pt x="0" y="35"/>
                    </a:moveTo>
                    <a:lnTo>
                      <a:pt x="24" y="11"/>
                    </a:lnTo>
                    <a:lnTo>
                      <a:pt x="64" y="0"/>
                    </a:lnTo>
                    <a:lnTo>
                      <a:pt x="122" y="21"/>
                    </a:lnTo>
                    <a:lnTo>
                      <a:pt x="144" y="47"/>
                    </a:lnTo>
                    <a:lnTo>
                      <a:pt x="166" y="47"/>
                    </a:lnTo>
                    <a:lnTo>
                      <a:pt x="166" y="64"/>
                    </a:lnTo>
                    <a:lnTo>
                      <a:pt x="178" y="64"/>
                    </a:lnTo>
                    <a:lnTo>
                      <a:pt x="187" y="76"/>
                    </a:lnTo>
                    <a:lnTo>
                      <a:pt x="122" y="76"/>
                    </a:lnTo>
                    <a:lnTo>
                      <a:pt x="131" y="64"/>
                    </a:lnTo>
                    <a:lnTo>
                      <a:pt x="122" y="64"/>
                    </a:lnTo>
                    <a:lnTo>
                      <a:pt x="111" y="35"/>
                    </a:lnTo>
                    <a:lnTo>
                      <a:pt x="55" y="21"/>
                    </a:lnTo>
                    <a:lnTo>
                      <a:pt x="64" y="11"/>
                    </a:lnTo>
                    <a:lnTo>
                      <a:pt x="46" y="11"/>
                    </a:lnTo>
                    <a:lnTo>
                      <a:pt x="9" y="35"/>
                    </a:lnTo>
                    <a:lnTo>
                      <a:pt x="0" y="35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E9948598-9BDA-46E8-89B4-E7A2050CE6E1}"/>
                </a:ext>
              </a:extLst>
            </p:cNvPr>
            <p:cNvGrpSpPr/>
            <p:nvPr/>
          </p:nvGrpSpPr>
          <p:grpSpPr>
            <a:xfrm>
              <a:off x="3163486" y="3035960"/>
              <a:ext cx="1479082" cy="2082304"/>
              <a:chOff x="3747873" y="3003885"/>
              <a:chExt cx="1643010" cy="2313088"/>
            </a:xfrm>
            <a:grpFill/>
          </p:grpSpPr>
          <p:sp>
            <p:nvSpPr>
              <p:cNvPr id="44" name="Freeform 5">
                <a:extLst>
                  <a:ext uri="{FF2B5EF4-FFF2-40B4-BE49-F238E27FC236}">
                    <a16:creationId xmlns:a16="http://schemas.microsoft.com/office/drawing/2014/main" id="{E89E51A6-8036-4E98-A722-2FADAA541C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4860" y="3440540"/>
                <a:ext cx="376337" cy="389448"/>
              </a:xfrm>
              <a:custGeom>
                <a:avLst/>
                <a:gdLst/>
                <a:ahLst/>
                <a:cxnLst>
                  <a:cxn ang="0">
                    <a:pos x="241" y="246"/>
                  </a:cxn>
                  <a:cxn ang="0">
                    <a:pos x="229" y="246"/>
                  </a:cxn>
                  <a:cxn ang="0">
                    <a:pos x="219" y="256"/>
                  </a:cxn>
                  <a:cxn ang="0">
                    <a:pos x="186" y="256"/>
                  </a:cxn>
                  <a:cxn ang="0">
                    <a:pos x="165" y="272"/>
                  </a:cxn>
                  <a:cxn ang="0">
                    <a:pos x="143" y="256"/>
                  </a:cxn>
                  <a:cxn ang="0">
                    <a:pos x="119" y="256"/>
                  </a:cxn>
                  <a:cxn ang="0">
                    <a:pos x="98" y="246"/>
                  </a:cxn>
                  <a:cxn ang="0">
                    <a:pos x="76" y="246"/>
                  </a:cxn>
                  <a:cxn ang="0">
                    <a:pos x="67" y="272"/>
                  </a:cxn>
                  <a:cxn ang="0">
                    <a:pos x="67" y="297"/>
                  </a:cxn>
                  <a:cxn ang="0">
                    <a:pos x="55" y="272"/>
                  </a:cxn>
                  <a:cxn ang="0">
                    <a:pos x="43" y="282"/>
                  </a:cxn>
                  <a:cxn ang="0">
                    <a:pos x="34" y="272"/>
                  </a:cxn>
                  <a:cxn ang="0">
                    <a:pos x="21" y="272"/>
                  </a:cxn>
                  <a:cxn ang="0">
                    <a:pos x="0" y="232"/>
                  </a:cxn>
                  <a:cxn ang="0">
                    <a:pos x="0" y="206"/>
                  </a:cxn>
                  <a:cxn ang="0">
                    <a:pos x="67" y="191"/>
                  </a:cxn>
                  <a:cxn ang="0">
                    <a:pos x="76" y="181"/>
                  </a:cxn>
                  <a:cxn ang="0">
                    <a:pos x="76" y="116"/>
                  </a:cxn>
                  <a:cxn ang="0">
                    <a:pos x="98" y="102"/>
                  </a:cxn>
                  <a:cxn ang="0">
                    <a:pos x="210" y="0"/>
                  </a:cxn>
                  <a:cxn ang="0">
                    <a:pos x="250" y="0"/>
                  </a:cxn>
                  <a:cxn ang="0">
                    <a:pos x="262" y="14"/>
                  </a:cxn>
                  <a:cxn ang="0">
                    <a:pos x="262" y="50"/>
                  </a:cxn>
                  <a:cxn ang="0">
                    <a:pos x="274" y="80"/>
                  </a:cxn>
                  <a:cxn ang="0">
                    <a:pos x="287" y="80"/>
                  </a:cxn>
                  <a:cxn ang="0">
                    <a:pos x="274" y="155"/>
                  </a:cxn>
                  <a:cxn ang="0">
                    <a:pos x="241" y="232"/>
                  </a:cxn>
                  <a:cxn ang="0">
                    <a:pos x="241" y="246"/>
                  </a:cxn>
                </a:cxnLst>
                <a:rect l="0" t="0" r="r" b="b"/>
                <a:pathLst>
                  <a:path w="287" h="297">
                    <a:moveTo>
                      <a:pt x="241" y="246"/>
                    </a:moveTo>
                    <a:lnTo>
                      <a:pt x="229" y="246"/>
                    </a:lnTo>
                    <a:lnTo>
                      <a:pt x="219" y="256"/>
                    </a:lnTo>
                    <a:lnTo>
                      <a:pt x="186" y="256"/>
                    </a:lnTo>
                    <a:lnTo>
                      <a:pt x="165" y="272"/>
                    </a:lnTo>
                    <a:lnTo>
                      <a:pt x="143" y="256"/>
                    </a:lnTo>
                    <a:lnTo>
                      <a:pt x="119" y="256"/>
                    </a:lnTo>
                    <a:lnTo>
                      <a:pt x="98" y="246"/>
                    </a:lnTo>
                    <a:lnTo>
                      <a:pt x="76" y="246"/>
                    </a:lnTo>
                    <a:lnTo>
                      <a:pt x="67" y="272"/>
                    </a:lnTo>
                    <a:lnTo>
                      <a:pt x="67" y="297"/>
                    </a:lnTo>
                    <a:lnTo>
                      <a:pt x="55" y="272"/>
                    </a:lnTo>
                    <a:lnTo>
                      <a:pt x="43" y="282"/>
                    </a:lnTo>
                    <a:lnTo>
                      <a:pt x="34" y="272"/>
                    </a:lnTo>
                    <a:lnTo>
                      <a:pt x="21" y="272"/>
                    </a:lnTo>
                    <a:lnTo>
                      <a:pt x="0" y="232"/>
                    </a:lnTo>
                    <a:lnTo>
                      <a:pt x="0" y="206"/>
                    </a:lnTo>
                    <a:lnTo>
                      <a:pt x="67" y="191"/>
                    </a:lnTo>
                    <a:lnTo>
                      <a:pt x="76" y="181"/>
                    </a:lnTo>
                    <a:lnTo>
                      <a:pt x="76" y="116"/>
                    </a:lnTo>
                    <a:lnTo>
                      <a:pt x="98" y="102"/>
                    </a:lnTo>
                    <a:lnTo>
                      <a:pt x="210" y="0"/>
                    </a:lnTo>
                    <a:lnTo>
                      <a:pt x="250" y="0"/>
                    </a:lnTo>
                    <a:lnTo>
                      <a:pt x="262" y="14"/>
                    </a:lnTo>
                    <a:lnTo>
                      <a:pt x="262" y="50"/>
                    </a:lnTo>
                    <a:lnTo>
                      <a:pt x="274" y="80"/>
                    </a:lnTo>
                    <a:lnTo>
                      <a:pt x="287" y="80"/>
                    </a:lnTo>
                    <a:lnTo>
                      <a:pt x="274" y="155"/>
                    </a:lnTo>
                    <a:lnTo>
                      <a:pt x="241" y="232"/>
                    </a:lnTo>
                    <a:lnTo>
                      <a:pt x="241" y="246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6">
                <a:extLst>
                  <a:ext uri="{FF2B5EF4-FFF2-40B4-BE49-F238E27FC236}">
                    <a16:creationId xmlns:a16="http://schemas.microsoft.com/office/drawing/2014/main" id="{D7EBFA31-7489-4D30-AF73-18DF422A53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4860" y="3440540"/>
                <a:ext cx="376337" cy="389448"/>
              </a:xfrm>
              <a:custGeom>
                <a:avLst/>
                <a:gdLst/>
                <a:ahLst/>
                <a:cxnLst>
                  <a:cxn ang="0">
                    <a:pos x="241" y="246"/>
                  </a:cxn>
                  <a:cxn ang="0">
                    <a:pos x="229" y="246"/>
                  </a:cxn>
                  <a:cxn ang="0">
                    <a:pos x="219" y="256"/>
                  </a:cxn>
                  <a:cxn ang="0">
                    <a:pos x="186" y="256"/>
                  </a:cxn>
                  <a:cxn ang="0">
                    <a:pos x="165" y="272"/>
                  </a:cxn>
                  <a:cxn ang="0">
                    <a:pos x="143" y="256"/>
                  </a:cxn>
                  <a:cxn ang="0">
                    <a:pos x="119" y="256"/>
                  </a:cxn>
                  <a:cxn ang="0">
                    <a:pos x="98" y="246"/>
                  </a:cxn>
                  <a:cxn ang="0">
                    <a:pos x="76" y="246"/>
                  </a:cxn>
                  <a:cxn ang="0">
                    <a:pos x="67" y="272"/>
                  </a:cxn>
                  <a:cxn ang="0">
                    <a:pos x="67" y="297"/>
                  </a:cxn>
                  <a:cxn ang="0">
                    <a:pos x="55" y="272"/>
                  </a:cxn>
                  <a:cxn ang="0">
                    <a:pos x="43" y="282"/>
                  </a:cxn>
                  <a:cxn ang="0">
                    <a:pos x="34" y="272"/>
                  </a:cxn>
                  <a:cxn ang="0">
                    <a:pos x="21" y="272"/>
                  </a:cxn>
                  <a:cxn ang="0">
                    <a:pos x="0" y="232"/>
                  </a:cxn>
                  <a:cxn ang="0">
                    <a:pos x="0" y="206"/>
                  </a:cxn>
                  <a:cxn ang="0">
                    <a:pos x="67" y="191"/>
                  </a:cxn>
                  <a:cxn ang="0">
                    <a:pos x="76" y="181"/>
                  </a:cxn>
                  <a:cxn ang="0">
                    <a:pos x="76" y="116"/>
                  </a:cxn>
                  <a:cxn ang="0">
                    <a:pos x="98" y="102"/>
                  </a:cxn>
                  <a:cxn ang="0">
                    <a:pos x="210" y="0"/>
                  </a:cxn>
                  <a:cxn ang="0">
                    <a:pos x="250" y="0"/>
                  </a:cxn>
                  <a:cxn ang="0">
                    <a:pos x="262" y="14"/>
                  </a:cxn>
                  <a:cxn ang="0">
                    <a:pos x="262" y="50"/>
                  </a:cxn>
                  <a:cxn ang="0">
                    <a:pos x="274" y="80"/>
                  </a:cxn>
                  <a:cxn ang="0">
                    <a:pos x="287" y="80"/>
                  </a:cxn>
                  <a:cxn ang="0">
                    <a:pos x="274" y="155"/>
                  </a:cxn>
                  <a:cxn ang="0">
                    <a:pos x="241" y="232"/>
                  </a:cxn>
                  <a:cxn ang="0">
                    <a:pos x="241" y="246"/>
                  </a:cxn>
                </a:cxnLst>
                <a:rect l="0" t="0" r="r" b="b"/>
                <a:pathLst>
                  <a:path w="287" h="297">
                    <a:moveTo>
                      <a:pt x="241" y="246"/>
                    </a:moveTo>
                    <a:lnTo>
                      <a:pt x="229" y="246"/>
                    </a:lnTo>
                    <a:lnTo>
                      <a:pt x="219" y="256"/>
                    </a:lnTo>
                    <a:lnTo>
                      <a:pt x="186" y="256"/>
                    </a:lnTo>
                    <a:lnTo>
                      <a:pt x="165" y="272"/>
                    </a:lnTo>
                    <a:lnTo>
                      <a:pt x="143" y="256"/>
                    </a:lnTo>
                    <a:lnTo>
                      <a:pt x="119" y="256"/>
                    </a:lnTo>
                    <a:lnTo>
                      <a:pt x="98" y="246"/>
                    </a:lnTo>
                    <a:lnTo>
                      <a:pt x="76" y="246"/>
                    </a:lnTo>
                    <a:lnTo>
                      <a:pt x="67" y="272"/>
                    </a:lnTo>
                    <a:lnTo>
                      <a:pt x="67" y="297"/>
                    </a:lnTo>
                    <a:lnTo>
                      <a:pt x="55" y="272"/>
                    </a:lnTo>
                    <a:lnTo>
                      <a:pt x="43" y="282"/>
                    </a:lnTo>
                    <a:lnTo>
                      <a:pt x="34" y="272"/>
                    </a:lnTo>
                    <a:lnTo>
                      <a:pt x="21" y="272"/>
                    </a:lnTo>
                    <a:lnTo>
                      <a:pt x="0" y="232"/>
                    </a:lnTo>
                    <a:lnTo>
                      <a:pt x="0" y="206"/>
                    </a:lnTo>
                    <a:lnTo>
                      <a:pt x="67" y="191"/>
                    </a:lnTo>
                    <a:lnTo>
                      <a:pt x="76" y="181"/>
                    </a:lnTo>
                    <a:lnTo>
                      <a:pt x="76" y="116"/>
                    </a:lnTo>
                    <a:lnTo>
                      <a:pt x="98" y="102"/>
                    </a:lnTo>
                    <a:lnTo>
                      <a:pt x="210" y="0"/>
                    </a:lnTo>
                    <a:lnTo>
                      <a:pt x="250" y="0"/>
                    </a:lnTo>
                    <a:lnTo>
                      <a:pt x="262" y="14"/>
                    </a:lnTo>
                    <a:lnTo>
                      <a:pt x="262" y="50"/>
                    </a:lnTo>
                    <a:lnTo>
                      <a:pt x="274" y="80"/>
                    </a:lnTo>
                    <a:lnTo>
                      <a:pt x="287" y="80"/>
                    </a:lnTo>
                    <a:lnTo>
                      <a:pt x="274" y="155"/>
                    </a:lnTo>
                    <a:lnTo>
                      <a:pt x="241" y="232"/>
                    </a:lnTo>
                    <a:lnTo>
                      <a:pt x="241" y="246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">
                <a:extLst>
                  <a:ext uri="{FF2B5EF4-FFF2-40B4-BE49-F238E27FC236}">
                    <a16:creationId xmlns:a16="http://schemas.microsoft.com/office/drawing/2014/main" id="{DCC264B5-5380-4464-A9AF-DECDFAD7EE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2557" y="3763114"/>
                <a:ext cx="272746" cy="298970"/>
              </a:xfrm>
              <a:custGeom>
                <a:avLst/>
                <a:gdLst/>
                <a:ahLst/>
                <a:cxnLst>
                  <a:cxn ang="0">
                    <a:pos x="208" y="10"/>
                  </a:cxn>
                  <a:cxn ang="0">
                    <a:pos x="208" y="24"/>
                  </a:cxn>
                  <a:cxn ang="0">
                    <a:pos x="208" y="50"/>
                  </a:cxn>
                  <a:cxn ang="0">
                    <a:pos x="198" y="61"/>
                  </a:cxn>
                  <a:cxn ang="0">
                    <a:pos x="186" y="115"/>
                  </a:cxn>
                  <a:cxn ang="0">
                    <a:pos x="176" y="126"/>
                  </a:cxn>
                  <a:cxn ang="0">
                    <a:pos x="167" y="166"/>
                  </a:cxn>
                  <a:cxn ang="0">
                    <a:pos x="155" y="180"/>
                  </a:cxn>
                  <a:cxn ang="0">
                    <a:pos x="143" y="166"/>
                  </a:cxn>
                  <a:cxn ang="0">
                    <a:pos x="131" y="166"/>
                  </a:cxn>
                  <a:cxn ang="0">
                    <a:pos x="109" y="217"/>
                  </a:cxn>
                  <a:cxn ang="0">
                    <a:pos x="54" y="228"/>
                  </a:cxn>
                  <a:cxn ang="0">
                    <a:pos x="54" y="217"/>
                  </a:cxn>
                  <a:cxn ang="0">
                    <a:pos x="45" y="191"/>
                  </a:cxn>
                  <a:cxn ang="0">
                    <a:pos x="23" y="180"/>
                  </a:cxn>
                  <a:cxn ang="0">
                    <a:pos x="0" y="180"/>
                  </a:cxn>
                  <a:cxn ang="0">
                    <a:pos x="0" y="126"/>
                  </a:cxn>
                  <a:cxn ang="0">
                    <a:pos x="23" y="76"/>
                  </a:cxn>
                  <a:cxn ang="0">
                    <a:pos x="23" y="50"/>
                  </a:cxn>
                  <a:cxn ang="0">
                    <a:pos x="23" y="24"/>
                  </a:cxn>
                  <a:cxn ang="0">
                    <a:pos x="33" y="0"/>
                  </a:cxn>
                  <a:cxn ang="0">
                    <a:pos x="54" y="0"/>
                  </a:cxn>
                  <a:cxn ang="0">
                    <a:pos x="76" y="10"/>
                  </a:cxn>
                  <a:cxn ang="0">
                    <a:pos x="100" y="10"/>
                  </a:cxn>
                  <a:cxn ang="0">
                    <a:pos x="122" y="24"/>
                  </a:cxn>
                  <a:cxn ang="0">
                    <a:pos x="143" y="10"/>
                  </a:cxn>
                  <a:cxn ang="0">
                    <a:pos x="176" y="10"/>
                  </a:cxn>
                  <a:cxn ang="0">
                    <a:pos x="186" y="0"/>
                  </a:cxn>
                  <a:cxn ang="0">
                    <a:pos x="198" y="0"/>
                  </a:cxn>
                  <a:cxn ang="0">
                    <a:pos x="208" y="10"/>
                  </a:cxn>
                </a:cxnLst>
                <a:rect l="0" t="0" r="r" b="b"/>
                <a:pathLst>
                  <a:path w="208" h="228">
                    <a:moveTo>
                      <a:pt x="208" y="10"/>
                    </a:moveTo>
                    <a:lnTo>
                      <a:pt x="208" y="24"/>
                    </a:lnTo>
                    <a:lnTo>
                      <a:pt x="208" y="50"/>
                    </a:lnTo>
                    <a:lnTo>
                      <a:pt x="198" y="61"/>
                    </a:lnTo>
                    <a:lnTo>
                      <a:pt x="186" y="115"/>
                    </a:lnTo>
                    <a:lnTo>
                      <a:pt x="176" y="126"/>
                    </a:lnTo>
                    <a:lnTo>
                      <a:pt x="167" y="166"/>
                    </a:lnTo>
                    <a:lnTo>
                      <a:pt x="155" y="180"/>
                    </a:lnTo>
                    <a:lnTo>
                      <a:pt x="143" y="166"/>
                    </a:lnTo>
                    <a:lnTo>
                      <a:pt x="131" y="166"/>
                    </a:lnTo>
                    <a:lnTo>
                      <a:pt x="109" y="217"/>
                    </a:lnTo>
                    <a:lnTo>
                      <a:pt x="54" y="228"/>
                    </a:lnTo>
                    <a:lnTo>
                      <a:pt x="54" y="217"/>
                    </a:lnTo>
                    <a:lnTo>
                      <a:pt x="45" y="191"/>
                    </a:lnTo>
                    <a:lnTo>
                      <a:pt x="23" y="180"/>
                    </a:lnTo>
                    <a:lnTo>
                      <a:pt x="0" y="180"/>
                    </a:lnTo>
                    <a:lnTo>
                      <a:pt x="0" y="126"/>
                    </a:lnTo>
                    <a:lnTo>
                      <a:pt x="23" y="76"/>
                    </a:lnTo>
                    <a:lnTo>
                      <a:pt x="23" y="50"/>
                    </a:lnTo>
                    <a:lnTo>
                      <a:pt x="23" y="24"/>
                    </a:lnTo>
                    <a:lnTo>
                      <a:pt x="33" y="0"/>
                    </a:lnTo>
                    <a:lnTo>
                      <a:pt x="54" y="0"/>
                    </a:lnTo>
                    <a:lnTo>
                      <a:pt x="76" y="10"/>
                    </a:lnTo>
                    <a:lnTo>
                      <a:pt x="100" y="10"/>
                    </a:lnTo>
                    <a:lnTo>
                      <a:pt x="122" y="24"/>
                    </a:lnTo>
                    <a:lnTo>
                      <a:pt x="143" y="10"/>
                    </a:lnTo>
                    <a:lnTo>
                      <a:pt x="176" y="10"/>
                    </a:lnTo>
                    <a:lnTo>
                      <a:pt x="186" y="0"/>
                    </a:lnTo>
                    <a:lnTo>
                      <a:pt x="198" y="0"/>
                    </a:lnTo>
                    <a:lnTo>
                      <a:pt x="208" y="1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9">
                <a:extLst>
                  <a:ext uri="{FF2B5EF4-FFF2-40B4-BE49-F238E27FC236}">
                    <a16:creationId xmlns:a16="http://schemas.microsoft.com/office/drawing/2014/main" id="{8DA0E9B4-B050-4186-8361-FE44E61C5D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9727" y="3845724"/>
                <a:ext cx="318640" cy="254388"/>
              </a:xfrm>
              <a:custGeom>
                <a:avLst/>
                <a:gdLst/>
                <a:ahLst/>
                <a:cxnLst>
                  <a:cxn ang="0">
                    <a:pos x="0" y="154"/>
                  </a:cxn>
                  <a:cxn ang="0">
                    <a:pos x="24" y="194"/>
                  </a:cxn>
                  <a:cxn ang="0">
                    <a:pos x="34" y="183"/>
                  </a:cxn>
                  <a:cxn ang="0">
                    <a:pos x="43" y="183"/>
                  </a:cxn>
                  <a:cxn ang="0">
                    <a:pos x="56" y="183"/>
                  </a:cxn>
                  <a:cxn ang="0">
                    <a:pos x="79" y="183"/>
                  </a:cxn>
                  <a:cxn ang="0">
                    <a:pos x="89" y="140"/>
                  </a:cxn>
                  <a:cxn ang="0">
                    <a:pos x="101" y="140"/>
                  </a:cxn>
                  <a:cxn ang="0">
                    <a:pos x="111" y="154"/>
                  </a:cxn>
                  <a:cxn ang="0">
                    <a:pos x="144" y="165"/>
                  </a:cxn>
                  <a:cxn ang="0">
                    <a:pos x="156" y="154"/>
                  </a:cxn>
                  <a:cxn ang="0">
                    <a:pos x="243" y="140"/>
                  </a:cxn>
                  <a:cxn ang="0">
                    <a:pos x="186" y="64"/>
                  </a:cxn>
                  <a:cxn ang="0">
                    <a:pos x="166" y="53"/>
                  </a:cxn>
                  <a:cxn ang="0">
                    <a:pos x="166" y="28"/>
                  </a:cxn>
                  <a:cxn ang="0">
                    <a:pos x="144" y="0"/>
                  </a:cxn>
                  <a:cxn ang="0">
                    <a:pos x="131" y="14"/>
                  </a:cxn>
                  <a:cxn ang="0">
                    <a:pos x="111" y="39"/>
                  </a:cxn>
                  <a:cxn ang="0">
                    <a:pos x="79" y="53"/>
                  </a:cxn>
                  <a:cxn ang="0">
                    <a:pos x="79" y="64"/>
                  </a:cxn>
                  <a:cxn ang="0">
                    <a:pos x="64" y="79"/>
                  </a:cxn>
                  <a:cxn ang="0">
                    <a:pos x="12" y="90"/>
                  </a:cxn>
                  <a:cxn ang="0">
                    <a:pos x="0" y="129"/>
                  </a:cxn>
                  <a:cxn ang="0">
                    <a:pos x="0" y="154"/>
                  </a:cxn>
                </a:cxnLst>
                <a:rect l="0" t="0" r="r" b="b"/>
                <a:pathLst>
                  <a:path w="243" h="194">
                    <a:moveTo>
                      <a:pt x="0" y="154"/>
                    </a:moveTo>
                    <a:lnTo>
                      <a:pt x="24" y="194"/>
                    </a:lnTo>
                    <a:lnTo>
                      <a:pt x="34" y="183"/>
                    </a:lnTo>
                    <a:lnTo>
                      <a:pt x="43" y="183"/>
                    </a:lnTo>
                    <a:lnTo>
                      <a:pt x="56" y="183"/>
                    </a:lnTo>
                    <a:lnTo>
                      <a:pt x="79" y="183"/>
                    </a:lnTo>
                    <a:lnTo>
                      <a:pt x="89" y="140"/>
                    </a:lnTo>
                    <a:lnTo>
                      <a:pt x="101" y="140"/>
                    </a:lnTo>
                    <a:lnTo>
                      <a:pt x="111" y="154"/>
                    </a:lnTo>
                    <a:lnTo>
                      <a:pt x="144" y="165"/>
                    </a:lnTo>
                    <a:lnTo>
                      <a:pt x="156" y="154"/>
                    </a:lnTo>
                    <a:lnTo>
                      <a:pt x="243" y="140"/>
                    </a:lnTo>
                    <a:lnTo>
                      <a:pt x="186" y="64"/>
                    </a:lnTo>
                    <a:lnTo>
                      <a:pt x="166" y="53"/>
                    </a:lnTo>
                    <a:lnTo>
                      <a:pt x="166" y="28"/>
                    </a:lnTo>
                    <a:lnTo>
                      <a:pt x="144" y="0"/>
                    </a:lnTo>
                    <a:lnTo>
                      <a:pt x="131" y="14"/>
                    </a:lnTo>
                    <a:lnTo>
                      <a:pt x="111" y="39"/>
                    </a:lnTo>
                    <a:lnTo>
                      <a:pt x="79" y="53"/>
                    </a:lnTo>
                    <a:lnTo>
                      <a:pt x="79" y="64"/>
                    </a:lnTo>
                    <a:lnTo>
                      <a:pt x="64" y="79"/>
                    </a:lnTo>
                    <a:lnTo>
                      <a:pt x="12" y="90"/>
                    </a:lnTo>
                    <a:lnTo>
                      <a:pt x="0" y="129"/>
                    </a:lnTo>
                    <a:lnTo>
                      <a:pt x="0" y="15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10">
                <a:extLst>
                  <a:ext uri="{FF2B5EF4-FFF2-40B4-BE49-F238E27FC236}">
                    <a16:creationId xmlns:a16="http://schemas.microsoft.com/office/drawing/2014/main" id="{632018CC-EE59-456A-8E11-58413C5E48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9727" y="3845724"/>
                <a:ext cx="318640" cy="254388"/>
              </a:xfrm>
              <a:custGeom>
                <a:avLst/>
                <a:gdLst/>
                <a:ahLst/>
                <a:cxnLst>
                  <a:cxn ang="0">
                    <a:pos x="0" y="154"/>
                  </a:cxn>
                  <a:cxn ang="0">
                    <a:pos x="24" y="194"/>
                  </a:cxn>
                  <a:cxn ang="0">
                    <a:pos x="34" y="183"/>
                  </a:cxn>
                  <a:cxn ang="0">
                    <a:pos x="43" y="183"/>
                  </a:cxn>
                  <a:cxn ang="0">
                    <a:pos x="56" y="183"/>
                  </a:cxn>
                  <a:cxn ang="0">
                    <a:pos x="79" y="183"/>
                  </a:cxn>
                  <a:cxn ang="0">
                    <a:pos x="89" y="140"/>
                  </a:cxn>
                  <a:cxn ang="0">
                    <a:pos x="101" y="140"/>
                  </a:cxn>
                  <a:cxn ang="0">
                    <a:pos x="111" y="154"/>
                  </a:cxn>
                  <a:cxn ang="0">
                    <a:pos x="144" y="165"/>
                  </a:cxn>
                  <a:cxn ang="0">
                    <a:pos x="156" y="154"/>
                  </a:cxn>
                  <a:cxn ang="0">
                    <a:pos x="243" y="140"/>
                  </a:cxn>
                  <a:cxn ang="0">
                    <a:pos x="186" y="64"/>
                  </a:cxn>
                  <a:cxn ang="0">
                    <a:pos x="166" y="53"/>
                  </a:cxn>
                  <a:cxn ang="0">
                    <a:pos x="166" y="28"/>
                  </a:cxn>
                  <a:cxn ang="0">
                    <a:pos x="144" y="0"/>
                  </a:cxn>
                  <a:cxn ang="0">
                    <a:pos x="131" y="14"/>
                  </a:cxn>
                  <a:cxn ang="0">
                    <a:pos x="111" y="39"/>
                  </a:cxn>
                  <a:cxn ang="0">
                    <a:pos x="79" y="53"/>
                  </a:cxn>
                  <a:cxn ang="0">
                    <a:pos x="79" y="64"/>
                  </a:cxn>
                  <a:cxn ang="0">
                    <a:pos x="64" y="79"/>
                  </a:cxn>
                  <a:cxn ang="0">
                    <a:pos x="12" y="90"/>
                  </a:cxn>
                  <a:cxn ang="0">
                    <a:pos x="0" y="129"/>
                  </a:cxn>
                  <a:cxn ang="0">
                    <a:pos x="0" y="154"/>
                  </a:cxn>
                </a:cxnLst>
                <a:rect l="0" t="0" r="r" b="b"/>
                <a:pathLst>
                  <a:path w="243" h="194">
                    <a:moveTo>
                      <a:pt x="0" y="154"/>
                    </a:moveTo>
                    <a:lnTo>
                      <a:pt x="24" y="194"/>
                    </a:lnTo>
                    <a:lnTo>
                      <a:pt x="34" y="183"/>
                    </a:lnTo>
                    <a:lnTo>
                      <a:pt x="43" y="183"/>
                    </a:lnTo>
                    <a:lnTo>
                      <a:pt x="56" y="183"/>
                    </a:lnTo>
                    <a:lnTo>
                      <a:pt x="79" y="183"/>
                    </a:lnTo>
                    <a:lnTo>
                      <a:pt x="89" y="140"/>
                    </a:lnTo>
                    <a:lnTo>
                      <a:pt x="101" y="140"/>
                    </a:lnTo>
                    <a:lnTo>
                      <a:pt x="111" y="154"/>
                    </a:lnTo>
                    <a:lnTo>
                      <a:pt x="144" y="165"/>
                    </a:lnTo>
                    <a:lnTo>
                      <a:pt x="156" y="154"/>
                    </a:lnTo>
                    <a:lnTo>
                      <a:pt x="243" y="140"/>
                    </a:lnTo>
                    <a:lnTo>
                      <a:pt x="186" y="64"/>
                    </a:lnTo>
                    <a:lnTo>
                      <a:pt x="166" y="53"/>
                    </a:lnTo>
                    <a:lnTo>
                      <a:pt x="166" y="28"/>
                    </a:lnTo>
                    <a:lnTo>
                      <a:pt x="144" y="0"/>
                    </a:lnTo>
                    <a:lnTo>
                      <a:pt x="131" y="14"/>
                    </a:lnTo>
                    <a:lnTo>
                      <a:pt x="111" y="39"/>
                    </a:lnTo>
                    <a:lnTo>
                      <a:pt x="79" y="53"/>
                    </a:lnTo>
                    <a:lnTo>
                      <a:pt x="79" y="64"/>
                    </a:lnTo>
                    <a:lnTo>
                      <a:pt x="64" y="79"/>
                    </a:lnTo>
                    <a:lnTo>
                      <a:pt x="12" y="90"/>
                    </a:lnTo>
                    <a:lnTo>
                      <a:pt x="0" y="129"/>
                    </a:lnTo>
                    <a:lnTo>
                      <a:pt x="0" y="15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11">
                <a:extLst>
                  <a:ext uri="{FF2B5EF4-FFF2-40B4-BE49-F238E27FC236}">
                    <a16:creationId xmlns:a16="http://schemas.microsoft.com/office/drawing/2014/main" id="{450D65C7-9DD6-4A49-8F26-525FA65444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4652" y="4030613"/>
                <a:ext cx="461570" cy="591385"/>
              </a:xfrm>
              <a:custGeom>
                <a:avLst/>
                <a:gdLst/>
                <a:ahLst/>
                <a:cxnLst>
                  <a:cxn ang="0">
                    <a:pos x="198" y="14"/>
                  </a:cxn>
                  <a:cxn ang="0">
                    <a:pos x="284" y="0"/>
                  </a:cxn>
                  <a:cxn ang="0">
                    <a:pos x="296" y="14"/>
                  </a:cxn>
                  <a:cxn ang="0">
                    <a:pos x="320" y="14"/>
                  </a:cxn>
                  <a:cxn ang="0">
                    <a:pos x="339" y="43"/>
                  </a:cxn>
                  <a:cxn ang="0">
                    <a:pos x="339" y="64"/>
                  </a:cxn>
                  <a:cxn ang="0">
                    <a:pos x="352" y="79"/>
                  </a:cxn>
                  <a:cxn ang="0">
                    <a:pos x="339" y="89"/>
                  </a:cxn>
                  <a:cxn ang="0">
                    <a:pos x="330" y="115"/>
                  </a:cxn>
                  <a:cxn ang="0">
                    <a:pos x="320" y="155"/>
                  </a:cxn>
                  <a:cxn ang="0">
                    <a:pos x="305" y="180"/>
                  </a:cxn>
                  <a:cxn ang="0">
                    <a:pos x="305" y="194"/>
                  </a:cxn>
                  <a:cxn ang="0">
                    <a:pos x="320" y="205"/>
                  </a:cxn>
                  <a:cxn ang="0">
                    <a:pos x="320" y="234"/>
                  </a:cxn>
                  <a:cxn ang="0">
                    <a:pos x="320" y="281"/>
                  </a:cxn>
                  <a:cxn ang="0">
                    <a:pos x="339" y="325"/>
                  </a:cxn>
                  <a:cxn ang="0">
                    <a:pos x="330" y="325"/>
                  </a:cxn>
                  <a:cxn ang="0">
                    <a:pos x="305" y="335"/>
                  </a:cxn>
                  <a:cxn ang="0">
                    <a:pos x="305" y="350"/>
                  </a:cxn>
                  <a:cxn ang="0">
                    <a:pos x="296" y="411"/>
                  </a:cxn>
                  <a:cxn ang="0">
                    <a:pos x="305" y="426"/>
                  </a:cxn>
                  <a:cxn ang="0">
                    <a:pos x="320" y="426"/>
                  </a:cxn>
                  <a:cxn ang="0">
                    <a:pos x="320" y="451"/>
                  </a:cxn>
                  <a:cxn ang="0">
                    <a:pos x="296" y="436"/>
                  </a:cxn>
                  <a:cxn ang="0">
                    <a:pos x="262" y="411"/>
                  </a:cxn>
                  <a:cxn ang="0">
                    <a:pos x="253" y="411"/>
                  </a:cxn>
                  <a:cxn ang="0">
                    <a:pos x="220" y="390"/>
                  </a:cxn>
                  <a:cxn ang="0">
                    <a:pos x="173" y="400"/>
                  </a:cxn>
                  <a:cxn ang="0">
                    <a:pos x="186" y="390"/>
                  </a:cxn>
                  <a:cxn ang="0">
                    <a:pos x="173" y="361"/>
                  </a:cxn>
                  <a:cxn ang="0">
                    <a:pos x="173" y="309"/>
                  </a:cxn>
                  <a:cxn ang="0">
                    <a:pos x="153" y="299"/>
                  </a:cxn>
                  <a:cxn ang="0">
                    <a:pos x="131" y="299"/>
                  </a:cxn>
                  <a:cxn ang="0">
                    <a:pos x="131" y="325"/>
                  </a:cxn>
                  <a:cxn ang="0">
                    <a:pos x="98" y="325"/>
                  </a:cxn>
                  <a:cxn ang="0">
                    <a:pos x="85" y="309"/>
                  </a:cxn>
                  <a:cxn ang="0">
                    <a:pos x="76" y="270"/>
                  </a:cxn>
                  <a:cxn ang="0">
                    <a:pos x="67" y="270"/>
                  </a:cxn>
                  <a:cxn ang="0">
                    <a:pos x="21" y="270"/>
                  </a:cxn>
                  <a:cxn ang="0">
                    <a:pos x="0" y="281"/>
                  </a:cxn>
                  <a:cxn ang="0">
                    <a:pos x="0" y="270"/>
                  </a:cxn>
                  <a:cxn ang="0">
                    <a:pos x="0" y="245"/>
                  </a:cxn>
                  <a:cxn ang="0">
                    <a:pos x="9" y="245"/>
                  </a:cxn>
                  <a:cxn ang="0">
                    <a:pos x="21" y="245"/>
                  </a:cxn>
                  <a:cxn ang="0">
                    <a:pos x="31" y="234"/>
                  </a:cxn>
                  <a:cxn ang="0">
                    <a:pos x="42" y="245"/>
                  </a:cxn>
                  <a:cxn ang="0">
                    <a:pos x="67" y="220"/>
                  </a:cxn>
                  <a:cxn ang="0">
                    <a:pos x="76" y="180"/>
                  </a:cxn>
                  <a:cxn ang="0">
                    <a:pos x="98" y="144"/>
                  </a:cxn>
                  <a:cxn ang="0">
                    <a:pos x="106" y="79"/>
                  </a:cxn>
                  <a:cxn ang="0">
                    <a:pos x="122" y="43"/>
                  </a:cxn>
                  <a:cxn ang="0">
                    <a:pos x="131" y="0"/>
                  </a:cxn>
                  <a:cxn ang="0">
                    <a:pos x="143" y="0"/>
                  </a:cxn>
                  <a:cxn ang="0">
                    <a:pos x="153" y="14"/>
                  </a:cxn>
                  <a:cxn ang="0">
                    <a:pos x="186" y="24"/>
                  </a:cxn>
                  <a:cxn ang="0">
                    <a:pos x="198" y="14"/>
                  </a:cxn>
                </a:cxnLst>
                <a:rect l="0" t="0" r="r" b="b"/>
                <a:pathLst>
                  <a:path w="352" h="451">
                    <a:moveTo>
                      <a:pt x="198" y="14"/>
                    </a:moveTo>
                    <a:lnTo>
                      <a:pt x="284" y="0"/>
                    </a:lnTo>
                    <a:lnTo>
                      <a:pt x="296" y="14"/>
                    </a:lnTo>
                    <a:lnTo>
                      <a:pt x="320" y="14"/>
                    </a:lnTo>
                    <a:lnTo>
                      <a:pt x="339" y="43"/>
                    </a:lnTo>
                    <a:lnTo>
                      <a:pt x="339" y="64"/>
                    </a:lnTo>
                    <a:lnTo>
                      <a:pt x="352" y="79"/>
                    </a:lnTo>
                    <a:lnTo>
                      <a:pt x="339" y="89"/>
                    </a:lnTo>
                    <a:lnTo>
                      <a:pt x="330" y="115"/>
                    </a:lnTo>
                    <a:lnTo>
                      <a:pt x="320" y="155"/>
                    </a:lnTo>
                    <a:lnTo>
                      <a:pt x="305" y="180"/>
                    </a:lnTo>
                    <a:lnTo>
                      <a:pt x="305" y="194"/>
                    </a:lnTo>
                    <a:lnTo>
                      <a:pt x="320" y="205"/>
                    </a:lnTo>
                    <a:lnTo>
                      <a:pt x="320" y="234"/>
                    </a:lnTo>
                    <a:lnTo>
                      <a:pt x="320" y="281"/>
                    </a:lnTo>
                    <a:lnTo>
                      <a:pt x="339" y="325"/>
                    </a:lnTo>
                    <a:lnTo>
                      <a:pt x="330" y="325"/>
                    </a:lnTo>
                    <a:lnTo>
                      <a:pt x="305" y="335"/>
                    </a:lnTo>
                    <a:lnTo>
                      <a:pt x="305" y="350"/>
                    </a:lnTo>
                    <a:lnTo>
                      <a:pt x="296" y="411"/>
                    </a:lnTo>
                    <a:lnTo>
                      <a:pt x="305" y="426"/>
                    </a:lnTo>
                    <a:lnTo>
                      <a:pt x="320" y="426"/>
                    </a:lnTo>
                    <a:lnTo>
                      <a:pt x="320" y="451"/>
                    </a:lnTo>
                    <a:lnTo>
                      <a:pt x="296" y="436"/>
                    </a:lnTo>
                    <a:lnTo>
                      <a:pt x="262" y="411"/>
                    </a:lnTo>
                    <a:lnTo>
                      <a:pt x="253" y="411"/>
                    </a:lnTo>
                    <a:lnTo>
                      <a:pt x="220" y="390"/>
                    </a:lnTo>
                    <a:lnTo>
                      <a:pt x="173" y="400"/>
                    </a:lnTo>
                    <a:lnTo>
                      <a:pt x="186" y="390"/>
                    </a:lnTo>
                    <a:lnTo>
                      <a:pt x="173" y="361"/>
                    </a:lnTo>
                    <a:lnTo>
                      <a:pt x="173" y="309"/>
                    </a:lnTo>
                    <a:lnTo>
                      <a:pt x="153" y="299"/>
                    </a:lnTo>
                    <a:lnTo>
                      <a:pt x="131" y="299"/>
                    </a:lnTo>
                    <a:lnTo>
                      <a:pt x="131" y="325"/>
                    </a:lnTo>
                    <a:lnTo>
                      <a:pt x="98" y="325"/>
                    </a:lnTo>
                    <a:lnTo>
                      <a:pt x="85" y="309"/>
                    </a:lnTo>
                    <a:lnTo>
                      <a:pt x="76" y="270"/>
                    </a:lnTo>
                    <a:lnTo>
                      <a:pt x="67" y="270"/>
                    </a:lnTo>
                    <a:lnTo>
                      <a:pt x="21" y="270"/>
                    </a:lnTo>
                    <a:lnTo>
                      <a:pt x="0" y="281"/>
                    </a:lnTo>
                    <a:lnTo>
                      <a:pt x="0" y="270"/>
                    </a:lnTo>
                    <a:lnTo>
                      <a:pt x="0" y="245"/>
                    </a:lnTo>
                    <a:lnTo>
                      <a:pt x="9" y="245"/>
                    </a:lnTo>
                    <a:lnTo>
                      <a:pt x="21" y="245"/>
                    </a:lnTo>
                    <a:lnTo>
                      <a:pt x="31" y="234"/>
                    </a:lnTo>
                    <a:lnTo>
                      <a:pt x="42" y="245"/>
                    </a:lnTo>
                    <a:lnTo>
                      <a:pt x="67" y="220"/>
                    </a:lnTo>
                    <a:lnTo>
                      <a:pt x="76" y="180"/>
                    </a:lnTo>
                    <a:lnTo>
                      <a:pt x="98" y="144"/>
                    </a:lnTo>
                    <a:lnTo>
                      <a:pt x="106" y="79"/>
                    </a:lnTo>
                    <a:lnTo>
                      <a:pt x="122" y="43"/>
                    </a:lnTo>
                    <a:lnTo>
                      <a:pt x="131" y="0"/>
                    </a:lnTo>
                    <a:lnTo>
                      <a:pt x="143" y="0"/>
                    </a:lnTo>
                    <a:lnTo>
                      <a:pt x="153" y="14"/>
                    </a:lnTo>
                    <a:lnTo>
                      <a:pt x="186" y="24"/>
                    </a:lnTo>
                    <a:lnTo>
                      <a:pt x="198" y="1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13">
                <a:extLst>
                  <a:ext uri="{FF2B5EF4-FFF2-40B4-BE49-F238E27FC236}">
                    <a16:creationId xmlns:a16="http://schemas.microsoft.com/office/drawing/2014/main" id="{216F5FEE-D216-4EF0-89B9-C4FED68634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5486" y="3778848"/>
                <a:ext cx="177023" cy="368468"/>
              </a:xfrm>
              <a:custGeom>
                <a:avLst/>
                <a:gdLst/>
                <a:ahLst/>
                <a:cxnLst>
                  <a:cxn ang="0">
                    <a:pos x="98" y="0"/>
                  </a:cxn>
                  <a:cxn ang="0">
                    <a:pos x="110" y="14"/>
                  </a:cxn>
                  <a:cxn ang="0">
                    <a:pos x="110" y="50"/>
                  </a:cxn>
                  <a:cxn ang="0">
                    <a:pos x="122" y="79"/>
                  </a:cxn>
                  <a:cxn ang="0">
                    <a:pos x="98" y="79"/>
                  </a:cxn>
                  <a:cxn ang="0">
                    <a:pos x="98" y="89"/>
                  </a:cxn>
                  <a:cxn ang="0">
                    <a:pos x="110" y="103"/>
                  </a:cxn>
                  <a:cxn ang="0">
                    <a:pos x="122" y="141"/>
                  </a:cxn>
                  <a:cxn ang="0">
                    <a:pos x="110" y="180"/>
                  </a:cxn>
                  <a:cxn ang="0">
                    <a:pos x="110" y="205"/>
                  </a:cxn>
                  <a:cxn ang="0">
                    <a:pos x="135" y="244"/>
                  </a:cxn>
                  <a:cxn ang="0">
                    <a:pos x="135" y="281"/>
                  </a:cxn>
                  <a:cxn ang="0">
                    <a:pos x="89" y="270"/>
                  </a:cxn>
                  <a:cxn ang="0">
                    <a:pos x="45" y="270"/>
                  </a:cxn>
                  <a:cxn ang="0">
                    <a:pos x="21" y="270"/>
                  </a:cxn>
                  <a:cxn ang="0">
                    <a:pos x="21" y="244"/>
                  </a:cxn>
                  <a:cxn ang="0">
                    <a:pos x="12" y="216"/>
                  </a:cxn>
                  <a:cxn ang="0">
                    <a:pos x="0" y="216"/>
                  </a:cxn>
                  <a:cxn ang="0">
                    <a:pos x="0" y="205"/>
                  </a:cxn>
                  <a:cxn ang="0">
                    <a:pos x="21" y="154"/>
                  </a:cxn>
                  <a:cxn ang="0">
                    <a:pos x="34" y="154"/>
                  </a:cxn>
                  <a:cxn ang="0">
                    <a:pos x="45" y="168"/>
                  </a:cxn>
                  <a:cxn ang="0">
                    <a:pos x="58" y="154"/>
                  </a:cxn>
                  <a:cxn ang="0">
                    <a:pos x="67" y="115"/>
                  </a:cxn>
                  <a:cxn ang="0">
                    <a:pos x="76" y="103"/>
                  </a:cxn>
                  <a:cxn ang="0">
                    <a:pos x="89" y="50"/>
                  </a:cxn>
                  <a:cxn ang="0">
                    <a:pos x="98" y="39"/>
                  </a:cxn>
                  <a:cxn ang="0">
                    <a:pos x="98" y="14"/>
                  </a:cxn>
                  <a:cxn ang="0">
                    <a:pos x="98" y="0"/>
                  </a:cxn>
                </a:cxnLst>
                <a:rect l="0" t="0" r="r" b="b"/>
                <a:pathLst>
                  <a:path w="135" h="281">
                    <a:moveTo>
                      <a:pt x="98" y="0"/>
                    </a:moveTo>
                    <a:lnTo>
                      <a:pt x="110" y="14"/>
                    </a:lnTo>
                    <a:lnTo>
                      <a:pt x="110" y="50"/>
                    </a:lnTo>
                    <a:lnTo>
                      <a:pt x="122" y="79"/>
                    </a:lnTo>
                    <a:lnTo>
                      <a:pt x="98" y="79"/>
                    </a:lnTo>
                    <a:lnTo>
                      <a:pt x="98" y="89"/>
                    </a:lnTo>
                    <a:lnTo>
                      <a:pt x="110" y="103"/>
                    </a:lnTo>
                    <a:lnTo>
                      <a:pt x="122" y="141"/>
                    </a:lnTo>
                    <a:lnTo>
                      <a:pt x="110" y="180"/>
                    </a:lnTo>
                    <a:lnTo>
                      <a:pt x="110" y="205"/>
                    </a:lnTo>
                    <a:lnTo>
                      <a:pt x="135" y="244"/>
                    </a:lnTo>
                    <a:lnTo>
                      <a:pt x="135" y="281"/>
                    </a:lnTo>
                    <a:lnTo>
                      <a:pt x="89" y="270"/>
                    </a:lnTo>
                    <a:lnTo>
                      <a:pt x="45" y="270"/>
                    </a:lnTo>
                    <a:lnTo>
                      <a:pt x="21" y="270"/>
                    </a:lnTo>
                    <a:lnTo>
                      <a:pt x="21" y="244"/>
                    </a:lnTo>
                    <a:lnTo>
                      <a:pt x="12" y="216"/>
                    </a:lnTo>
                    <a:lnTo>
                      <a:pt x="0" y="216"/>
                    </a:lnTo>
                    <a:lnTo>
                      <a:pt x="0" y="205"/>
                    </a:lnTo>
                    <a:lnTo>
                      <a:pt x="21" y="154"/>
                    </a:lnTo>
                    <a:lnTo>
                      <a:pt x="34" y="154"/>
                    </a:lnTo>
                    <a:lnTo>
                      <a:pt x="45" y="168"/>
                    </a:lnTo>
                    <a:lnTo>
                      <a:pt x="58" y="154"/>
                    </a:lnTo>
                    <a:lnTo>
                      <a:pt x="67" y="115"/>
                    </a:lnTo>
                    <a:lnTo>
                      <a:pt x="76" y="103"/>
                    </a:lnTo>
                    <a:lnTo>
                      <a:pt x="89" y="50"/>
                    </a:lnTo>
                    <a:lnTo>
                      <a:pt x="98" y="39"/>
                    </a:lnTo>
                    <a:lnTo>
                      <a:pt x="98" y="14"/>
                    </a:lnTo>
                    <a:lnTo>
                      <a:pt x="98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14">
                <a:extLst>
                  <a:ext uri="{FF2B5EF4-FFF2-40B4-BE49-F238E27FC236}">
                    <a16:creationId xmlns:a16="http://schemas.microsoft.com/office/drawing/2014/main" id="{A596FDBA-805D-44A9-A628-A93519C168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5486" y="3778848"/>
                <a:ext cx="177023" cy="368468"/>
              </a:xfrm>
              <a:custGeom>
                <a:avLst/>
                <a:gdLst/>
                <a:ahLst/>
                <a:cxnLst>
                  <a:cxn ang="0">
                    <a:pos x="98" y="0"/>
                  </a:cxn>
                  <a:cxn ang="0">
                    <a:pos x="110" y="14"/>
                  </a:cxn>
                  <a:cxn ang="0">
                    <a:pos x="110" y="50"/>
                  </a:cxn>
                  <a:cxn ang="0">
                    <a:pos x="122" y="79"/>
                  </a:cxn>
                  <a:cxn ang="0">
                    <a:pos x="98" y="79"/>
                  </a:cxn>
                  <a:cxn ang="0">
                    <a:pos x="98" y="89"/>
                  </a:cxn>
                  <a:cxn ang="0">
                    <a:pos x="110" y="103"/>
                  </a:cxn>
                  <a:cxn ang="0">
                    <a:pos x="122" y="141"/>
                  </a:cxn>
                  <a:cxn ang="0">
                    <a:pos x="110" y="180"/>
                  </a:cxn>
                  <a:cxn ang="0">
                    <a:pos x="110" y="205"/>
                  </a:cxn>
                  <a:cxn ang="0">
                    <a:pos x="135" y="244"/>
                  </a:cxn>
                  <a:cxn ang="0">
                    <a:pos x="135" y="281"/>
                  </a:cxn>
                  <a:cxn ang="0">
                    <a:pos x="89" y="270"/>
                  </a:cxn>
                  <a:cxn ang="0">
                    <a:pos x="45" y="270"/>
                  </a:cxn>
                  <a:cxn ang="0">
                    <a:pos x="21" y="270"/>
                  </a:cxn>
                  <a:cxn ang="0">
                    <a:pos x="21" y="244"/>
                  </a:cxn>
                  <a:cxn ang="0">
                    <a:pos x="12" y="216"/>
                  </a:cxn>
                  <a:cxn ang="0">
                    <a:pos x="0" y="216"/>
                  </a:cxn>
                  <a:cxn ang="0">
                    <a:pos x="0" y="205"/>
                  </a:cxn>
                  <a:cxn ang="0">
                    <a:pos x="21" y="154"/>
                  </a:cxn>
                  <a:cxn ang="0">
                    <a:pos x="34" y="154"/>
                  </a:cxn>
                  <a:cxn ang="0">
                    <a:pos x="45" y="168"/>
                  </a:cxn>
                  <a:cxn ang="0">
                    <a:pos x="58" y="154"/>
                  </a:cxn>
                  <a:cxn ang="0">
                    <a:pos x="67" y="115"/>
                  </a:cxn>
                  <a:cxn ang="0">
                    <a:pos x="76" y="103"/>
                  </a:cxn>
                  <a:cxn ang="0">
                    <a:pos x="89" y="50"/>
                  </a:cxn>
                  <a:cxn ang="0">
                    <a:pos x="98" y="39"/>
                  </a:cxn>
                  <a:cxn ang="0">
                    <a:pos x="98" y="14"/>
                  </a:cxn>
                  <a:cxn ang="0">
                    <a:pos x="98" y="0"/>
                  </a:cxn>
                </a:cxnLst>
                <a:rect l="0" t="0" r="r" b="b"/>
                <a:pathLst>
                  <a:path w="135" h="281">
                    <a:moveTo>
                      <a:pt x="98" y="0"/>
                    </a:moveTo>
                    <a:lnTo>
                      <a:pt x="110" y="14"/>
                    </a:lnTo>
                    <a:lnTo>
                      <a:pt x="110" y="50"/>
                    </a:lnTo>
                    <a:lnTo>
                      <a:pt x="122" y="79"/>
                    </a:lnTo>
                    <a:lnTo>
                      <a:pt x="98" y="79"/>
                    </a:lnTo>
                    <a:lnTo>
                      <a:pt x="98" y="89"/>
                    </a:lnTo>
                    <a:lnTo>
                      <a:pt x="110" y="103"/>
                    </a:lnTo>
                    <a:lnTo>
                      <a:pt x="122" y="141"/>
                    </a:lnTo>
                    <a:lnTo>
                      <a:pt x="110" y="180"/>
                    </a:lnTo>
                    <a:lnTo>
                      <a:pt x="110" y="205"/>
                    </a:lnTo>
                    <a:lnTo>
                      <a:pt x="135" y="244"/>
                    </a:lnTo>
                    <a:lnTo>
                      <a:pt x="135" y="281"/>
                    </a:lnTo>
                    <a:lnTo>
                      <a:pt x="89" y="270"/>
                    </a:lnTo>
                    <a:lnTo>
                      <a:pt x="45" y="270"/>
                    </a:lnTo>
                    <a:lnTo>
                      <a:pt x="21" y="270"/>
                    </a:lnTo>
                    <a:lnTo>
                      <a:pt x="21" y="244"/>
                    </a:lnTo>
                    <a:lnTo>
                      <a:pt x="12" y="216"/>
                    </a:lnTo>
                    <a:lnTo>
                      <a:pt x="0" y="216"/>
                    </a:lnTo>
                    <a:lnTo>
                      <a:pt x="0" y="205"/>
                    </a:lnTo>
                    <a:lnTo>
                      <a:pt x="21" y="154"/>
                    </a:lnTo>
                    <a:lnTo>
                      <a:pt x="34" y="154"/>
                    </a:lnTo>
                    <a:lnTo>
                      <a:pt x="45" y="168"/>
                    </a:lnTo>
                    <a:lnTo>
                      <a:pt x="58" y="154"/>
                    </a:lnTo>
                    <a:lnTo>
                      <a:pt x="67" y="115"/>
                    </a:lnTo>
                    <a:lnTo>
                      <a:pt x="76" y="103"/>
                    </a:lnTo>
                    <a:lnTo>
                      <a:pt x="89" y="50"/>
                    </a:lnTo>
                    <a:lnTo>
                      <a:pt x="98" y="39"/>
                    </a:lnTo>
                    <a:lnTo>
                      <a:pt x="98" y="14"/>
                    </a:lnTo>
                    <a:lnTo>
                      <a:pt x="98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15">
                <a:extLst>
                  <a:ext uri="{FF2B5EF4-FFF2-40B4-BE49-F238E27FC236}">
                    <a16:creationId xmlns:a16="http://schemas.microsoft.com/office/drawing/2014/main" id="{F110F089-CDA1-4E1B-A2BD-8D5448A914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3502" y="3458897"/>
                <a:ext cx="245209" cy="502218"/>
              </a:xfrm>
              <a:custGeom>
                <a:avLst/>
                <a:gdLst/>
                <a:ahLst/>
                <a:cxnLst>
                  <a:cxn ang="0">
                    <a:pos x="20" y="36"/>
                  </a:cxn>
                  <a:cxn ang="0">
                    <a:pos x="20" y="0"/>
                  </a:cxn>
                  <a:cxn ang="0">
                    <a:pos x="55" y="0"/>
                  </a:cxn>
                  <a:cxn ang="0">
                    <a:pos x="187" y="86"/>
                  </a:cxn>
                  <a:cxn ang="0">
                    <a:pos x="187" y="166"/>
                  </a:cxn>
                  <a:cxn ang="0">
                    <a:pos x="187" y="177"/>
                  </a:cxn>
                  <a:cxn ang="0">
                    <a:pos x="177" y="177"/>
                  </a:cxn>
                  <a:cxn ang="0">
                    <a:pos x="152" y="241"/>
                  </a:cxn>
                  <a:cxn ang="0">
                    <a:pos x="177" y="282"/>
                  </a:cxn>
                  <a:cxn ang="0">
                    <a:pos x="165" y="293"/>
                  </a:cxn>
                  <a:cxn ang="0">
                    <a:pos x="152" y="307"/>
                  </a:cxn>
                  <a:cxn ang="0">
                    <a:pos x="131" y="332"/>
                  </a:cxn>
                  <a:cxn ang="0">
                    <a:pos x="100" y="346"/>
                  </a:cxn>
                  <a:cxn ang="0">
                    <a:pos x="100" y="358"/>
                  </a:cxn>
                  <a:cxn ang="0">
                    <a:pos x="85" y="372"/>
                  </a:cxn>
                  <a:cxn ang="0">
                    <a:pos x="33" y="383"/>
                  </a:cxn>
                  <a:cxn ang="0">
                    <a:pos x="20" y="346"/>
                  </a:cxn>
                  <a:cxn ang="0">
                    <a:pos x="9" y="332"/>
                  </a:cxn>
                  <a:cxn ang="0">
                    <a:pos x="9" y="322"/>
                  </a:cxn>
                  <a:cxn ang="0">
                    <a:pos x="33" y="322"/>
                  </a:cxn>
                  <a:cxn ang="0">
                    <a:pos x="20" y="293"/>
                  </a:cxn>
                  <a:cxn ang="0">
                    <a:pos x="20" y="256"/>
                  </a:cxn>
                  <a:cxn ang="0">
                    <a:pos x="9" y="241"/>
                  </a:cxn>
                  <a:cxn ang="0">
                    <a:pos x="0" y="231"/>
                  </a:cxn>
                  <a:cxn ang="0">
                    <a:pos x="0" y="217"/>
                  </a:cxn>
                  <a:cxn ang="0">
                    <a:pos x="33" y="141"/>
                  </a:cxn>
                  <a:cxn ang="0">
                    <a:pos x="45" y="64"/>
                  </a:cxn>
                  <a:cxn ang="0">
                    <a:pos x="33" y="64"/>
                  </a:cxn>
                  <a:cxn ang="0">
                    <a:pos x="20" y="36"/>
                  </a:cxn>
                </a:cxnLst>
                <a:rect l="0" t="0" r="r" b="b"/>
                <a:pathLst>
                  <a:path w="187" h="383">
                    <a:moveTo>
                      <a:pt x="20" y="36"/>
                    </a:moveTo>
                    <a:lnTo>
                      <a:pt x="20" y="0"/>
                    </a:lnTo>
                    <a:lnTo>
                      <a:pt x="55" y="0"/>
                    </a:lnTo>
                    <a:lnTo>
                      <a:pt x="187" y="86"/>
                    </a:lnTo>
                    <a:lnTo>
                      <a:pt x="187" y="166"/>
                    </a:lnTo>
                    <a:lnTo>
                      <a:pt x="187" y="177"/>
                    </a:lnTo>
                    <a:lnTo>
                      <a:pt x="177" y="177"/>
                    </a:lnTo>
                    <a:lnTo>
                      <a:pt x="152" y="241"/>
                    </a:lnTo>
                    <a:lnTo>
                      <a:pt x="177" y="282"/>
                    </a:lnTo>
                    <a:lnTo>
                      <a:pt x="165" y="293"/>
                    </a:lnTo>
                    <a:lnTo>
                      <a:pt x="152" y="307"/>
                    </a:lnTo>
                    <a:lnTo>
                      <a:pt x="131" y="332"/>
                    </a:lnTo>
                    <a:lnTo>
                      <a:pt x="100" y="346"/>
                    </a:lnTo>
                    <a:lnTo>
                      <a:pt x="100" y="358"/>
                    </a:lnTo>
                    <a:lnTo>
                      <a:pt x="85" y="372"/>
                    </a:lnTo>
                    <a:lnTo>
                      <a:pt x="33" y="383"/>
                    </a:lnTo>
                    <a:lnTo>
                      <a:pt x="20" y="346"/>
                    </a:lnTo>
                    <a:lnTo>
                      <a:pt x="9" y="332"/>
                    </a:lnTo>
                    <a:lnTo>
                      <a:pt x="9" y="322"/>
                    </a:lnTo>
                    <a:lnTo>
                      <a:pt x="33" y="322"/>
                    </a:lnTo>
                    <a:lnTo>
                      <a:pt x="20" y="293"/>
                    </a:lnTo>
                    <a:lnTo>
                      <a:pt x="20" y="256"/>
                    </a:lnTo>
                    <a:lnTo>
                      <a:pt x="9" y="241"/>
                    </a:lnTo>
                    <a:lnTo>
                      <a:pt x="0" y="231"/>
                    </a:lnTo>
                    <a:lnTo>
                      <a:pt x="0" y="217"/>
                    </a:lnTo>
                    <a:lnTo>
                      <a:pt x="33" y="141"/>
                    </a:lnTo>
                    <a:lnTo>
                      <a:pt x="45" y="64"/>
                    </a:lnTo>
                    <a:lnTo>
                      <a:pt x="33" y="64"/>
                    </a:lnTo>
                    <a:lnTo>
                      <a:pt x="20" y="36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16">
                <a:extLst>
                  <a:ext uri="{FF2B5EF4-FFF2-40B4-BE49-F238E27FC236}">
                    <a16:creationId xmlns:a16="http://schemas.microsoft.com/office/drawing/2014/main" id="{173D39C6-273D-4958-B483-E89C067699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3502" y="3458897"/>
                <a:ext cx="245209" cy="502218"/>
              </a:xfrm>
              <a:custGeom>
                <a:avLst/>
                <a:gdLst/>
                <a:ahLst/>
                <a:cxnLst>
                  <a:cxn ang="0">
                    <a:pos x="20" y="36"/>
                  </a:cxn>
                  <a:cxn ang="0">
                    <a:pos x="20" y="0"/>
                  </a:cxn>
                  <a:cxn ang="0">
                    <a:pos x="55" y="0"/>
                  </a:cxn>
                  <a:cxn ang="0">
                    <a:pos x="187" y="86"/>
                  </a:cxn>
                  <a:cxn ang="0">
                    <a:pos x="187" y="166"/>
                  </a:cxn>
                  <a:cxn ang="0">
                    <a:pos x="187" y="177"/>
                  </a:cxn>
                  <a:cxn ang="0">
                    <a:pos x="177" y="177"/>
                  </a:cxn>
                  <a:cxn ang="0">
                    <a:pos x="152" y="241"/>
                  </a:cxn>
                  <a:cxn ang="0">
                    <a:pos x="177" y="282"/>
                  </a:cxn>
                  <a:cxn ang="0">
                    <a:pos x="165" y="293"/>
                  </a:cxn>
                  <a:cxn ang="0">
                    <a:pos x="152" y="307"/>
                  </a:cxn>
                  <a:cxn ang="0">
                    <a:pos x="131" y="332"/>
                  </a:cxn>
                  <a:cxn ang="0">
                    <a:pos x="100" y="346"/>
                  </a:cxn>
                  <a:cxn ang="0">
                    <a:pos x="100" y="358"/>
                  </a:cxn>
                  <a:cxn ang="0">
                    <a:pos x="85" y="372"/>
                  </a:cxn>
                  <a:cxn ang="0">
                    <a:pos x="33" y="383"/>
                  </a:cxn>
                  <a:cxn ang="0">
                    <a:pos x="20" y="346"/>
                  </a:cxn>
                  <a:cxn ang="0">
                    <a:pos x="9" y="332"/>
                  </a:cxn>
                  <a:cxn ang="0">
                    <a:pos x="9" y="322"/>
                  </a:cxn>
                  <a:cxn ang="0">
                    <a:pos x="33" y="322"/>
                  </a:cxn>
                  <a:cxn ang="0">
                    <a:pos x="20" y="293"/>
                  </a:cxn>
                  <a:cxn ang="0">
                    <a:pos x="20" y="256"/>
                  </a:cxn>
                  <a:cxn ang="0">
                    <a:pos x="9" y="241"/>
                  </a:cxn>
                  <a:cxn ang="0">
                    <a:pos x="0" y="231"/>
                  </a:cxn>
                  <a:cxn ang="0">
                    <a:pos x="0" y="217"/>
                  </a:cxn>
                  <a:cxn ang="0">
                    <a:pos x="33" y="141"/>
                  </a:cxn>
                  <a:cxn ang="0">
                    <a:pos x="45" y="64"/>
                  </a:cxn>
                  <a:cxn ang="0">
                    <a:pos x="33" y="64"/>
                  </a:cxn>
                  <a:cxn ang="0">
                    <a:pos x="20" y="36"/>
                  </a:cxn>
                </a:cxnLst>
                <a:rect l="0" t="0" r="r" b="b"/>
                <a:pathLst>
                  <a:path w="187" h="383">
                    <a:moveTo>
                      <a:pt x="20" y="36"/>
                    </a:moveTo>
                    <a:lnTo>
                      <a:pt x="20" y="0"/>
                    </a:lnTo>
                    <a:lnTo>
                      <a:pt x="55" y="0"/>
                    </a:lnTo>
                    <a:lnTo>
                      <a:pt x="187" y="86"/>
                    </a:lnTo>
                    <a:lnTo>
                      <a:pt x="187" y="166"/>
                    </a:lnTo>
                    <a:lnTo>
                      <a:pt x="187" y="177"/>
                    </a:lnTo>
                    <a:lnTo>
                      <a:pt x="177" y="177"/>
                    </a:lnTo>
                    <a:lnTo>
                      <a:pt x="152" y="241"/>
                    </a:lnTo>
                    <a:lnTo>
                      <a:pt x="177" y="282"/>
                    </a:lnTo>
                    <a:lnTo>
                      <a:pt x="165" y="293"/>
                    </a:lnTo>
                    <a:lnTo>
                      <a:pt x="152" y="307"/>
                    </a:lnTo>
                    <a:lnTo>
                      <a:pt x="131" y="332"/>
                    </a:lnTo>
                    <a:lnTo>
                      <a:pt x="100" y="346"/>
                    </a:lnTo>
                    <a:lnTo>
                      <a:pt x="100" y="358"/>
                    </a:lnTo>
                    <a:lnTo>
                      <a:pt x="85" y="372"/>
                    </a:lnTo>
                    <a:lnTo>
                      <a:pt x="33" y="383"/>
                    </a:lnTo>
                    <a:lnTo>
                      <a:pt x="20" y="346"/>
                    </a:lnTo>
                    <a:lnTo>
                      <a:pt x="9" y="332"/>
                    </a:lnTo>
                    <a:lnTo>
                      <a:pt x="9" y="322"/>
                    </a:lnTo>
                    <a:lnTo>
                      <a:pt x="33" y="322"/>
                    </a:lnTo>
                    <a:lnTo>
                      <a:pt x="20" y="293"/>
                    </a:lnTo>
                    <a:lnTo>
                      <a:pt x="20" y="256"/>
                    </a:lnTo>
                    <a:lnTo>
                      <a:pt x="9" y="241"/>
                    </a:lnTo>
                    <a:lnTo>
                      <a:pt x="0" y="231"/>
                    </a:lnTo>
                    <a:lnTo>
                      <a:pt x="0" y="217"/>
                    </a:lnTo>
                    <a:lnTo>
                      <a:pt x="33" y="141"/>
                    </a:lnTo>
                    <a:lnTo>
                      <a:pt x="45" y="64"/>
                    </a:lnTo>
                    <a:lnTo>
                      <a:pt x="33" y="64"/>
                    </a:lnTo>
                    <a:lnTo>
                      <a:pt x="20" y="36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19">
                <a:extLst>
                  <a:ext uri="{FF2B5EF4-FFF2-40B4-BE49-F238E27FC236}">
                    <a16:creationId xmlns:a16="http://schemas.microsoft.com/office/drawing/2014/main" id="{7F772913-3DD0-4526-8723-C4A6EAB4DA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7765" y="3744755"/>
                <a:ext cx="59008" cy="5245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" y="0"/>
                  </a:cxn>
                  <a:cxn ang="0">
                    <a:pos x="21" y="14"/>
                  </a:cxn>
                  <a:cxn ang="0">
                    <a:pos x="45" y="14"/>
                  </a:cxn>
                  <a:cxn ang="0">
                    <a:pos x="45" y="24"/>
                  </a:cxn>
                  <a:cxn ang="0">
                    <a:pos x="21" y="40"/>
                  </a:cxn>
                  <a:cxn ang="0">
                    <a:pos x="0" y="0"/>
                  </a:cxn>
                </a:cxnLst>
                <a:rect l="0" t="0" r="r" b="b"/>
                <a:pathLst>
                  <a:path w="45" h="40">
                    <a:moveTo>
                      <a:pt x="0" y="0"/>
                    </a:moveTo>
                    <a:lnTo>
                      <a:pt x="21" y="0"/>
                    </a:lnTo>
                    <a:lnTo>
                      <a:pt x="21" y="14"/>
                    </a:lnTo>
                    <a:lnTo>
                      <a:pt x="45" y="14"/>
                    </a:lnTo>
                    <a:lnTo>
                      <a:pt x="45" y="24"/>
                    </a:lnTo>
                    <a:lnTo>
                      <a:pt x="21" y="4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21">
                <a:extLst>
                  <a:ext uri="{FF2B5EF4-FFF2-40B4-BE49-F238E27FC236}">
                    <a16:creationId xmlns:a16="http://schemas.microsoft.com/office/drawing/2014/main" id="{3090EB87-38ED-4145-93D0-2615B815A2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7534" y="4181410"/>
                <a:ext cx="70809" cy="103591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8" y="17"/>
                  </a:cxn>
                  <a:cxn ang="0">
                    <a:pos x="29" y="0"/>
                  </a:cxn>
                  <a:cxn ang="0">
                    <a:pos x="44" y="17"/>
                  </a:cxn>
                  <a:cxn ang="0">
                    <a:pos x="54" y="28"/>
                  </a:cxn>
                  <a:cxn ang="0">
                    <a:pos x="29" y="64"/>
                  </a:cxn>
                  <a:cxn ang="0">
                    <a:pos x="44" y="64"/>
                  </a:cxn>
                  <a:cxn ang="0">
                    <a:pos x="29" y="79"/>
                  </a:cxn>
                  <a:cxn ang="0">
                    <a:pos x="8" y="64"/>
                  </a:cxn>
                  <a:cxn ang="0">
                    <a:pos x="8" y="79"/>
                  </a:cxn>
                  <a:cxn ang="0">
                    <a:pos x="0" y="64"/>
                  </a:cxn>
                </a:cxnLst>
                <a:rect l="0" t="0" r="r" b="b"/>
                <a:pathLst>
                  <a:path w="54" h="79">
                    <a:moveTo>
                      <a:pt x="0" y="64"/>
                    </a:moveTo>
                    <a:lnTo>
                      <a:pt x="8" y="17"/>
                    </a:lnTo>
                    <a:lnTo>
                      <a:pt x="29" y="0"/>
                    </a:lnTo>
                    <a:lnTo>
                      <a:pt x="44" y="17"/>
                    </a:lnTo>
                    <a:lnTo>
                      <a:pt x="54" y="28"/>
                    </a:lnTo>
                    <a:lnTo>
                      <a:pt x="29" y="64"/>
                    </a:lnTo>
                    <a:lnTo>
                      <a:pt x="44" y="64"/>
                    </a:lnTo>
                    <a:lnTo>
                      <a:pt x="29" y="79"/>
                    </a:lnTo>
                    <a:lnTo>
                      <a:pt x="8" y="64"/>
                    </a:lnTo>
                    <a:lnTo>
                      <a:pt x="8" y="79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22">
                <a:extLst>
                  <a:ext uri="{FF2B5EF4-FFF2-40B4-BE49-F238E27FC236}">
                    <a16:creationId xmlns:a16="http://schemas.microsoft.com/office/drawing/2014/main" id="{E96A976C-2ABD-4BD5-AA25-07E0427937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7534" y="4181410"/>
                <a:ext cx="70809" cy="103591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8" y="17"/>
                  </a:cxn>
                  <a:cxn ang="0">
                    <a:pos x="29" y="0"/>
                  </a:cxn>
                  <a:cxn ang="0">
                    <a:pos x="44" y="17"/>
                  </a:cxn>
                  <a:cxn ang="0">
                    <a:pos x="54" y="28"/>
                  </a:cxn>
                  <a:cxn ang="0">
                    <a:pos x="29" y="64"/>
                  </a:cxn>
                  <a:cxn ang="0">
                    <a:pos x="44" y="64"/>
                  </a:cxn>
                  <a:cxn ang="0">
                    <a:pos x="29" y="79"/>
                  </a:cxn>
                  <a:cxn ang="0">
                    <a:pos x="8" y="64"/>
                  </a:cxn>
                  <a:cxn ang="0">
                    <a:pos x="8" y="79"/>
                  </a:cxn>
                  <a:cxn ang="0">
                    <a:pos x="0" y="64"/>
                  </a:cxn>
                </a:cxnLst>
                <a:rect l="0" t="0" r="r" b="b"/>
                <a:pathLst>
                  <a:path w="54" h="79">
                    <a:moveTo>
                      <a:pt x="0" y="64"/>
                    </a:moveTo>
                    <a:lnTo>
                      <a:pt x="8" y="17"/>
                    </a:lnTo>
                    <a:lnTo>
                      <a:pt x="29" y="0"/>
                    </a:lnTo>
                    <a:lnTo>
                      <a:pt x="44" y="17"/>
                    </a:lnTo>
                    <a:lnTo>
                      <a:pt x="54" y="28"/>
                    </a:lnTo>
                    <a:lnTo>
                      <a:pt x="29" y="64"/>
                    </a:lnTo>
                    <a:lnTo>
                      <a:pt x="44" y="64"/>
                    </a:lnTo>
                    <a:lnTo>
                      <a:pt x="29" y="79"/>
                    </a:lnTo>
                    <a:lnTo>
                      <a:pt x="8" y="64"/>
                    </a:lnTo>
                    <a:lnTo>
                      <a:pt x="8" y="79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23">
                <a:extLst>
                  <a:ext uri="{FF2B5EF4-FFF2-40B4-BE49-F238E27FC236}">
                    <a16:creationId xmlns:a16="http://schemas.microsoft.com/office/drawing/2014/main" id="{417BABF4-AEC2-4EB5-9B42-2DC90191A0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7216" y="4300736"/>
                <a:ext cx="43272" cy="16915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0" y="14"/>
                  </a:cxn>
                  <a:cxn ang="0">
                    <a:pos x="0" y="0"/>
                  </a:cxn>
                  <a:cxn ang="0">
                    <a:pos x="24" y="64"/>
                  </a:cxn>
                  <a:cxn ang="0">
                    <a:pos x="15" y="74"/>
                  </a:cxn>
                  <a:cxn ang="0">
                    <a:pos x="33" y="93"/>
                  </a:cxn>
                  <a:cxn ang="0">
                    <a:pos x="33" y="129"/>
                  </a:cxn>
                  <a:cxn ang="0">
                    <a:pos x="24" y="129"/>
                  </a:cxn>
                  <a:cxn ang="0">
                    <a:pos x="24" y="103"/>
                  </a:cxn>
                  <a:cxn ang="0">
                    <a:pos x="0" y="64"/>
                  </a:cxn>
                </a:cxnLst>
                <a:rect l="0" t="0" r="r" b="b"/>
                <a:pathLst>
                  <a:path w="33" h="129">
                    <a:moveTo>
                      <a:pt x="0" y="64"/>
                    </a:moveTo>
                    <a:lnTo>
                      <a:pt x="0" y="14"/>
                    </a:lnTo>
                    <a:lnTo>
                      <a:pt x="0" y="0"/>
                    </a:lnTo>
                    <a:lnTo>
                      <a:pt x="24" y="64"/>
                    </a:lnTo>
                    <a:lnTo>
                      <a:pt x="15" y="74"/>
                    </a:lnTo>
                    <a:lnTo>
                      <a:pt x="33" y="93"/>
                    </a:lnTo>
                    <a:lnTo>
                      <a:pt x="33" y="129"/>
                    </a:lnTo>
                    <a:lnTo>
                      <a:pt x="24" y="129"/>
                    </a:lnTo>
                    <a:lnTo>
                      <a:pt x="24" y="103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24">
                <a:extLst>
                  <a:ext uri="{FF2B5EF4-FFF2-40B4-BE49-F238E27FC236}">
                    <a16:creationId xmlns:a16="http://schemas.microsoft.com/office/drawing/2014/main" id="{2BB1C02D-8102-4E2A-967D-F9D47C1EE8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7216" y="4300736"/>
                <a:ext cx="43272" cy="16915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0" y="14"/>
                  </a:cxn>
                  <a:cxn ang="0">
                    <a:pos x="0" y="0"/>
                  </a:cxn>
                  <a:cxn ang="0">
                    <a:pos x="24" y="64"/>
                  </a:cxn>
                  <a:cxn ang="0">
                    <a:pos x="15" y="74"/>
                  </a:cxn>
                  <a:cxn ang="0">
                    <a:pos x="33" y="93"/>
                  </a:cxn>
                  <a:cxn ang="0">
                    <a:pos x="33" y="129"/>
                  </a:cxn>
                  <a:cxn ang="0">
                    <a:pos x="24" y="129"/>
                  </a:cxn>
                  <a:cxn ang="0">
                    <a:pos x="24" y="103"/>
                  </a:cxn>
                  <a:cxn ang="0">
                    <a:pos x="0" y="64"/>
                  </a:cxn>
                </a:cxnLst>
                <a:rect l="0" t="0" r="r" b="b"/>
                <a:pathLst>
                  <a:path w="33" h="129">
                    <a:moveTo>
                      <a:pt x="0" y="64"/>
                    </a:moveTo>
                    <a:lnTo>
                      <a:pt x="0" y="14"/>
                    </a:lnTo>
                    <a:lnTo>
                      <a:pt x="0" y="0"/>
                    </a:lnTo>
                    <a:lnTo>
                      <a:pt x="24" y="64"/>
                    </a:lnTo>
                    <a:lnTo>
                      <a:pt x="15" y="74"/>
                    </a:lnTo>
                    <a:lnTo>
                      <a:pt x="33" y="93"/>
                    </a:lnTo>
                    <a:lnTo>
                      <a:pt x="33" y="129"/>
                    </a:lnTo>
                    <a:lnTo>
                      <a:pt x="24" y="129"/>
                    </a:lnTo>
                    <a:lnTo>
                      <a:pt x="24" y="103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25">
                <a:extLst>
                  <a:ext uri="{FF2B5EF4-FFF2-40B4-BE49-F238E27FC236}">
                    <a16:creationId xmlns:a16="http://schemas.microsoft.com/office/drawing/2014/main" id="{1E6B7FBA-135F-4E58-A32C-7CA3D9B793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7853" y="4505295"/>
                <a:ext cx="32782" cy="156042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13" y="50"/>
                  </a:cxn>
                  <a:cxn ang="0">
                    <a:pos x="0" y="0"/>
                  </a:cxn>
                  <a:cxn ang="0">
                    <a:pos x="13" y="10"/>
                  </a:cxn>
                  <a:cxn ang="0">
                    <a:pos x="25" y="50"/>
                  </a:cxn>
                  <a:cxn ang="0">
                    <a:pos x="13" y="74"/>
                  </a:cxn>
                  <a:cxn ang="0">
                    <a:pos x="25" y="119"/>
                  </a:cxn>
                  <a:cxn ang="0">
                    <a:pos x="13" y="89"/>
                  </a:cxn>
                  <a:cxn ang="0">
                    <a:pos x="0" y="64"/>
                  </a:cxn>
                </a:cxnLst>
                <a:rect l="0" t="0" r="r" b="b"/>
                <a:pathLst>
                  <a:path w="25" h="119">
                    <a:moveTo>
                      <a:pt x="0" y="64"/>
                    </a:moveTo>
                    <a:lnTo>
                      <a:pt x="13" y="50"/>
                    </a:lnTo>
                    <a:lnTo>
                      <a:pt x="0" y="0"/>
                    </a:lnTo>
                    <a:lnTo>
                      <a:pt x="13" y="10"/>
                    </a:lnTo>
                    <a:lnTo>
                      <a:pt x="25" y="50"/>
                    </a:lnTo>
                    <a:lnTo>
                      <a:pt x="13" y="74"/>
                    </a:lnTo>
                    <a:lnTo>
                      <a:pt x="25" y="119"/>
                    </a:lnTo>
                    <a:lnTo>
                      <a:pt x="13" y="89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26">
                <a:extLst>
                  <a:ext uri="{FF2B5EF4-FFF2-40B4-BE49-F238E27FC236}">
                    <a16:creationId xmlns:a16="http://schemas.microsoft.com/office/drawing/2014/main" id="{259CBBCF-334E-4157-8053-9967A2099E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7853" y="4505295"/>
                <a:ext cx="32782" cy="156042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13" y="50"/>
                  </a:cxn>
                  <a:cxn ang="0">
                    <a:pos x="0" y="0"/>
                  </a:cxn>
                  <a:cxn ang="0">
                    <a:pos x="13" y="10"/>
                  </a:cxn>
                  <a:cxn ang="0">
                    <a:pos x="25" y="50"/>
                  </a:cxn>
                  <a:cxn ang="0">
                    <a:pos x="13" y="74"/>
                  </a:cxn>
                  <a:cxn ang="0">
                    <a:pos x="25" y="119"/>
                  </a:cxn>
                  <a:cxn ang="0">
                    <a:pos x="13" y="89"/>
                  </a:cxn>
                  <a:cxn ang="0">
                    <a:pos x="0" y="64"/>
                  </a:cxn>
                </a:cxnLst>
                <a:rect l="0" t="0" r="r" b="b"/>
                <a:pathLst>
                  <a:path w="25" h="119">
                    <a:moveTo>
                      <a:pt x="0" y="64"/>
                    </a:moveTo>
                    <a:lnTo>
                      <a:pt x="13" y="50"/>
                    </a:lnTo>
                    <a:lnTo>
                      <a:pt x="0" y="0"/>
                    </a:lnTo>
                    <a:lnTo>
                      <a:pt x="13" y="10"/>
                    </a:lnTo>
                    <a:lnTo>
                      <a:pt x="25" y="50"/>
                    </a:lnTo>
                    <a:lnTo>
                      <a:pt x="13" y="74"/>
                    </a:lnTo>
                    <a:lnTo>
                      <a:pt x="25" y="119"/>
                    </a:lnTo>
                    <a:lnTo>
                      <a:pt x="13" y="89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85">
                <a:extLst>
                  <a:ext uri="{FF2B5EF4-FFF2-40B4-BE49-F238E27FC236}">
                    <a16:creationId xmlns:a16="http://schemas.microsoft.com/office/drawing/2014/main" id="{B74E0486-3D40-4C50-BF43-D6BE72BE2C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8193" y="3797206"/>
                <a:ext cx="173089" cy="166532"/>
              </a:xfrm>
              <a:custGeom>
                <a:avLst/>
                <a:gdLst/>
                <a:ahLst/>
                <a:cxnLst>
                  <a:cxn ang="0">
                    <a:pos x="107" y="127"/>
                  </a:cxn>
                  <a:cxn ang="0">
                    <a:pos x="97" y="127"/>
                  </a:cxn>
                  <a:cxn ang="0">
                    <a:pos x="85" y="101"/>
                  </a:cxn>
                  <a:cxn ang="0">
                    <a:pos x="75" y="101"/>
                  </a:cxn>
                  <a:cxn ang="0">
                    <a:pos x="75" y="89"/>
                  </a:cxn>
                  <a:cxn ang="0">
                    <a:pos x="64" y="65"/>
                  </a:cxn>
                  <a:cxn ang="0">
                    <a:pos x="42" y="65"/>
                  </a:cxn>
                  <a:cxn ang="0">
                    <a:pos x="20" y="75"/>
                  </a:cxn>
                  <a:cxn ang="0">
                    <a:pos x="0" y="36"/>
                  </a:cxn>
                  <a:cxn ang="0">
                    <a:pos x="0" y="24"/>
                  </a:cxn>
                  <a:cxn ang="0">
                    <a:pos x="20" y="24"/>
                  </a:cxn>
                  <a:cxn ang="0">
                    <a:pos x="20" y="0"/>
                  </a:cxn>
                  <a:cxn ang="0">
                    <a:pos x="64" y="0"/>
                  </a:cxn>
                  <a:cxn ang="0">
                    <a:pos x="75" y="10"/>
                  </a:cxn>
                  <a:cxn ang="0">
                    <a:pos x="97" y="0"/>
                  </a:cxn>
                  <a:cxn ang="0">
                    <a:pos x="116" y="50"/>
                  </a:cxn>
                  <a:cxn ang="0">
                    <a:pos x="116" y="75"/>
                  </a:cxn>
                  <a:cxn ang="0">
                    <a:pos x="132" y="101"/>
                  </a:cxn>
                  <a:cxn ang="0">
                    <a:pos x="116" y="101"/>
                  </a:cxn>
                  <a:cxn ang="0">
                    <a:pos x="116" y="115"/>
                  </a:cxn>
                  <a:cxn ang="0">
                    <a:pos x="107" y="127"/>
                  </a:cxn>
                </a:cxnLst>
                <a:rect l="0" t="0" r="r" b="b"/>
                <a:pathLst>
                  <a:path w="132" h="127">
                    <a:moveTo>
                      <a:pt x="107" y="127"/>
                    </a:moveTo>
                    <a:lnTo>
                      <a:pt x="97" y="127"/>
                    </a:lnTo>
                    <a:lnTo>
                      <a:pt x="85" y="101"/>
                    </a:lnTo>
                    <a:lnTo>
                      <a:pt x="75" y="101"/>
                    </a:lnTo>
                    <a:lnTo>
                      <a:pt x="75" y="89"/>
                    </a:lnTo>
                    <a:lnTo>
                      <a:pt x="64" y="65"/>
                    </a:lnTo>
                    <a:lnTo>
                      <a:pt x="42" y="65"/>
                    </a:lnTo>
                    <a:lnTo>
                      <a:pt x="20" y="75"/>
                    </a:lnTo>
                    <a:lnTo>
                      <a:pt x="0" y="36"/>
                    </a:lnTo>
                    <a:lnTo>
                      <a:pt x="0" y="24"/>
                    </a:lnTo>
                    <a:lnTo>
                      <a:pt x="20" y="24"/>
                    </a:lnTo>
                    <a:lnTo>
                      <a:pt x="20" y="0"/>
                    </a:lnTo>
                    <a:lnTo>
                      <a:pt x="64" y="0"/>
                    </a:lnTo>
                    <a:lnTo>
                      <a:pt x="75" y="10"/>
                    </a:lnTo>
                    <a:lnTo>
                      <a:pt x="97" y="0"/>
                    </a:lnTo>
                    <a:lnTo>
                      <a:pt x="116" y="50"/>
                    </a:lnTo>
                    <a:lnTo>
                      <a:pt x="116" y="75"/>
                    </a:lnTo>
                    <a:lnTo>
                      <a:pt x="132" y="101"/>
                    </a:lnTo>
                    <a:lnTo>
                      <a:pt x="116" y="101"/>
                    </a:lnTo>
                    <a:lnTo>
                      <a:pt x="116" y="115"/>
                    </a:lnTo>
                    <a:lnTo>
                      <a:pt x="107" y="127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86">
                <a:extLst>
                  <a:ext uri="{FF2B5EF4-FFF2-40B4-BE49-F238E27FC236}">
                    <a16:creationId xmlns:a16="http://schemas.microsoft.com/office/drawing/2014/main" id="{60626FB7-8460-417A-84C4-DF6D5EE026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8193" y="3797206"/>
                <a:ext cx="173089" cy="166532"/>
              </a:xfrm>
              <a:custGeom>
                <a:avLst/>
                <a:gdLst/>
                <a:ahLst/>
                <a:cxnLst>
                  <a:cxn ang="0">
                    <a:pos x="107" y="127"/>
                  </a:cxn>
                  <a:cxn ang="0">
                    <a:pos x="97" y="127"/>
                  </a:cxn>
                  <a:cxn ang="0">
                    <a:pos x="85" y="101"/>
                  </a:cxn>
                  <a:cxn ang="0">
                    <a:pos x="75" y="101"/>
                  </a:cxn>
                  <a:cxn ang="0">
                    <a:pos x="75" y="89"/>
                  </a:cxn>
                  <a:cxn ang="0">
                    <a:pos x="64" y="65"/>
                  </a:cxn>
                  <a:cxn ang="0">
                    <a:pos x="42" y="65"/>
                  </a:cxn>
                  <a:cxn ang="0">
                    <a:pos x="20" y="75"/>
                  </a:cxn>
                  <a:cxn ang="0">
                    <a:pos x="0" y="36"/>
                  </a:cxn>
                  <a:cxn ang="0">
                    <a:pos x="0" y="24"/>
                  </a:cxn>
                  <a:cxn ang="0">
                    <a:pos x="20" y="24"/>
                  </a:cxn>
                  <a:cxn ang="0">
                    <a:pos x="20" y="0"/>
                  </a:cxn>
                  <a:cxn ang="0">
                    <a:pos x="64" y="0"/>
                  </a:cxn>
                  <a:cxn ang="0">
                    <a:pos x="75" y="10"/>
                  </a:cxn>
                  <a:cxn ang="0">
                    <a:pos x="97" y="0"/>
                  </a:cxn>
                  <a:cxn ang="0">
                    <a:pos x="116" y="50"/>
                  </a:cxn>
                  <a:cxn ang="0">
                    <a:pos x="116" y="75"/>
                  </a:cxn>
                  <a:cxn ang="0">
                    <a:pos x="132" y="101"/>
                  </a:cxn>
                  <a:cxn ang="0">
                    <a:pos x="116" y="101"/>
                  </a:cxn>
                  <a:cxn ang="0">
                    <a:pos x="116" y="115"/>
                  </a:cxn>
                  <a:cxn ang="0">
                    <a:pos x="107" y="127"/>
                  </a:cxn>
                </a:cxnLst>
                <a:rect l="0" t="0" r="r" b="b"/>
                <a:pathLst>
                  <a:path w="132" h="127">
                    <a:moveTo>
                      <a:pt x="107" y="127"/>
                    </a:moveTo>
                    <a:lnTo>
                      <a:pt x="97" y="127"/>
                    </a:lnTo>
                    <a:lnTo>
                      <a:pt x="85" y="101"/>
                    </a:lnTo>
                    <a:lnTo>
                      <a:pt x="75" y="101"/>
                    </a:lnTo>
                    <a:lnTo>
                      <a:pt x="75" y="89"/>
                    </a:lnTo>
                    <a:lnTo>
                      <a:pt x="64" y="65"/>
                    </a:lnTo>
                    <a:lnTo>
                      <a:pt x="42" y="65"/>
                    </a:lnTo>
                    <a:lnTo>
                      <a:pt x="20" y="75"/>
                    </a:lnTo>
                    <a:lnTo>
                      <a:pt x="0" y="36"/>
                    </a:lnTo>
                    <a:lnTo>
                      <a:pt x="0" y="24"/>
                    </a:lnTo>
                    <a:lnTo>
                      <a:pt x="20" y="24"/>
                    </a:lnTo>
                    <a:lnTo>
                      <a:pt x="20" y="0"/>
                    </a:lnTo>
                    <a:lnTo>
                      <a:pt x="64" y="0"/>
                    </a:lnTo>
                    <a:lnTo>
                      <a:pt x="75" y="10"/>
                    </a:lnTo>
                    <a:lnTo>
                      <a:pt x="97" y="0"/>
                    </a:lnTo>
                    <a:lnTo>
                      <a:pt x="116" y="50"/>
                    </a:lnTo>
                    <a:lnTo>
                      <a:pt x="116" y="75"/>
                    </a:lnTo>
                    <a:lnTo>
                      <a:pt x="132" y="101"/>
                    </a:lnTo>
                    <a:lnTo>
                      <a:pt x="116" y="101"/>
                    </a:lnTo>
                    <a:lnTo>
                      <a:pt x="116" y="115"/>
                    </a:lnTo>
                    <a:lnTo>
                      <a:pt x="107" y="127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87">
                <a:extLst>
                  <a:ext uri="{FF2B5EF4-FFF2-40B4-BE49-F238E27FC236}">
                    <a16:creationId xmlns:a16="http://schemas.microsoft.com/office/drawing/2014/main" id="{FC83BF03-1CB6-4FDA-A12B-F0E1130A56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6356" y="3710662"/>
                <a:ext cx="184891" cy="184890"/>
              </a:xfrm>
              <a:custGeom>
                <a:avLst/>
                <a:gdLst/>
                <a:ahLst/>
                <a:cxnLst>
                  <a:cxn ang="0">
                    <a:pos x="131" y="64"/>
                  </a:cxn>
                  <a:cxn ang="0">
                    <a:pos x="141" y="76"/>
                  </a:cxn>
                  <a:cxn ang="0">
                    <a:pos x="131" y="90"/>
                  </a:cxn>
                  <a:cxn ang="0">
                    <a:pos x="119" y="90"/>
                  </a:cxn>
                  <a:cxn ang="0">
                    <a:pos x="109" y="101"/>
                  </a:cxn>
                  <a:cxn ang="0">
                    <a:pos x="86" y="101"/>
                  </a:cxn>
                  <a:cxn ang="0">
                    <a:pos x="42" y="101"/>
                  </a:cxn>
                  <a:cxn ang="0">
                    <a:pos x="42" y="141"/>
                  </a:cxn>
                  <a:cxn ang="0">
                    <a:pos x="33" y="130"/>
                  </a:cxn>
                  <a:cxn ang="0">
                    <a:pos x="9" y="130"/>
                  </a:cxn>
                  <a:cxn ang="0">
                    <a:pos x="0" y="116"/>
                  </a:cxn>
                  <a:cxn ang="0">
                    <a:pos x="0" y="90"/>
                  </a:cxn>
                  <a:cxn ang="0">
                    <a:pos x="18" y="50"/>
                  </a:cxn>
                  <a:cxn ang="0">
                    <a:pos x="42" y="40"/>
                  </a:cxn>
                  <a:cxn ang="0">
                    <a:pos x="76" y="11"/>
                  </a:cxn>
                  <a:cxn ang="0">
                    <a:pos x="97" y="0"/>
                  </a:cxn>
                  <a:cxn ang="0">
                    <a:pos x="97" y="25"/>
                  </a:cxn>
                  <a:cxn ang="0">
                    <a:pos x="119" y="64"/>
                  </a:cxn>
                  <a:cxn ang="0">
                    <a:pos x="131" y="64"/>
                  </a:cxn>
                </a:cxnLst>
                <a:rect l="0" t="0" r="r" b="b"/>
                <a:pathLst>
                  <a:path w="141" h="141">
                    <a:moveTo>
                      <a:pt x="131" y="64"/>
                    </a:moveTo>
                    <a:lnTo>
                      <a:pt x="141" y="76"/>
                    </a:lnTo>
                    <a:lnTo>
                      <a:pt x="131" y="90"/>
                    </a:lnTo>
                    <a:lnTo>
                      <a:pt x="119" y="90"/>
                    </a:lnTo>
                    <a:lnTo>
                      <a:pt x="109" y="101"/>
                    </a:lnTo>
                    <a:lnTo>
                      <a:pt x="86" y="101"/>
                    </a:lnTo>
                    <a:lnTo>
                      <a:pt x="42" y="101"/>
                    </a:lnTo>
                    <a:lnTo>
                      <a:pt x="42" y="141"/>
                    </a:lnTo>
                    <a:lnTo>
                      <a:pt x="33" y="130"/>
                    </a:lnTo>
                    <a:lnTo>
                      <a:pt x="9" y="130"/>
                    </a:lnTo>
                    <a:lnTo>
                      <a:pt x="0" y="116"/>
                    </a:lnTo>
                    <a:lnTo>
                      <a:pt x="0" y="90"/>
                    </a:lnTo>
                    <a:lnTo>
                      <a:pt x="18" y="50"/>
                    </a:lnTo>
                    <a:lnTo>
                      <a:pt x="42" y="40"/>
                    </a:lnTo>
                    <a:lnTo>
                      <a:pt x="76" y="11"/>
                    </a:lnTo>
                    <a:lnTo>
                      <a:pt x="97" y="0"/>
                    </a:lnTo>
                    <a:lnTo>
                      <a:pt x="97" y="25"/>
                    </a:lnTo>
                    <a:lnTo>
                      <a:pt x="119" y="64"/>
                    </a:lnTo>
                    <a:lnTo>
                      <a:pt x="131" y="6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88">
                <a:extLst>
                  <a:ext uri="{FF2B5EF4-FFF2-40B4-BE49-F238E27FC236}">
                    <a16:creationId xmlns:a16="http://schemas.microsoft.com/office/drawing/2014/main" id="{23319F0D-1611-4141-BD7C-AC6F64D402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6356" y="3710662"/>
                <a:ext cx="184891" cy="184890"/>
              </a:xfrm>
              <a:custGeom>
                <a:avLst/>
                <a:gdLst/>
                <a:ahLst/>
                <a:cxnLst>
                  <a:cxn ang="0">
                    <a:pos x="131" y="64"/>
                  </a:cxn>
                  <a:cxn ang="0">
                    <a:pos x="141" y="76"/>
                  </a:cxn>
                  <a:cxn ang="0">
                    <a:pos x="131" y="90"/>
                  </a:cxn>
                  <a:cxn ang="0">
                    <a:pos x="119" y="90"/>
                  </a:cxn>
                  <a:cxn ang="0">
                    <a:pos x="109" y="101"/>
                  </a:cxn>
                  <a:cxn ang="0">
                    <a:pos x="86" y="101"/>
                  </a:cxn>
                  <a:cxn ang="0">
                    <a:pos x="42" y="101"/>
                  </a:cxn>
                  <a:cxn ang="0">
                    <a:pos x="42" y="141"/>
                  </a:cxn>
                  <a:cxn ang="0">
                    <a:pos x="33" y="130"/>
                  </a:cxn>
                  <a:cxn ang="0">
                    <a:pos x="9" y="130"/>
                  </a:cxn>
                  <a:cxn ang="0">
                    <a:pos x="0" y="116"/>
                  </a:cxn>
                  <a:cxn ang="0">
                    <a:pos x="0" y="90"/>
                  </a:cxn>
                  <a:cxn ang="0">
                    <a:pos x="18" y="50"/>
                  </a:cxn>
                  <a:cxn ang="0">
                    <a:pos x="42" y="40"/>
                  </a:cxn>
                  <a:cxn ang="0">
                    <a:pos x="76" y="11"/>
                  </a:cxn>
                  <a:cxn ang="0">
                    <a:pos x="97" y="0"/>
                  </a:cxn>
                  <a:cxn ang="0">
                    <a:pos x="97" y="25"/>
                  </a:cxn>
                  <a:cxn ang="0">
                    <a:pos x="119" y="64"/>
                  </a:cxn>
                  <a:cxn ang="0">
                    <a:pos x="131" y="64"/>
                  </a:cxn>
                </a:cxnLst>
                <a:rect l="0" t="0" r="r" b="b"/>
                <a:pathLst>
                  <a:path w="141" h="141">
                    <a:moveTo>
                      <a:pt x="131" y="64"/>
                    </a:moveTo>
                    <a:lnTo>
                      <a:pt x="141" y="76"/>
                    </a:lnTo>
                    <a:lnTo>
                      <a:pt x="131" y="90"/>
                    </a:lnTo>
                    <a:lnTo>
                      <a:pt x="119" y="90"/>
                    </a:lnTo>
                    <a:lnTo>
                      <a:pt x="109" y="101"/>
                    </a:lnTo>
                    <a:lnTo>
                      <a:pt x="86" y="101"/>
                    </a:lnTo>
                    <a:lnTo>
                      <a:pt x="42" y="101"/>
                    </a:lnTo>
                    <a:lnTo>
                      <a:pt x="42" y="141"/>
                    </a:lnTo>
                    <a:lnTo>
                      <a:pt x="33" y="130"/>
                    </a:lnTo>
                    <a:lnTo>
                      <a:pt x="9" y="130"/>
                    </a:lnTo>
                    <a:lnTo>
                      <a:pt x="0" y="116"/>
                    </a:lnTo>
                    <a:lnTo>
                      <a:pt x="0" y="90"/>
                    </a:lnTo>
                    <a:lnTo>
                      <a:pt x="18" y="50"/>
                    </a:lnTo>
                    <a:lnTo>
                      <a:pt x="42" y="40"/>
                    </a:lnTo>
                    <a:lnTo>
                      <a:pt x="76" y="11"/>
                    </a:lnTo>
                    <a:lnTo>
                      <a:pt x="97" y="0"/>
                    </a:lnTo>
                    <a:lnTo>
                      <a:pt x="97" y="25"/>
                    </a:lnTo>
                    <a:lnTo>
                      <a:pt x="119" y="64"/>
                    </a:lnTo>
                    <a:lnTo>
                      <a:pt x="131" y="6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89">
                <a:extLst>
                  <a:ext uri="{FF2B5EF4-FFF2-40B4-BE49-F238E27FC236}">
                    <a16:creationId xmlns:a16="http://schemas.microsoft.com/office/drawing/2014/main" id="{EB079AA8-BA0F-4EF1-8A5E-D869DAD2E3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6380" y="3388088"/>
                <a:ext cx="388139" cy="474681"/>
              </a:xfrm>
              <a:custGeom>
                <a:avLst/>
                <a:gdLst/>
                <a:ahLst/>
                <a:cxnLst>
                  <a:cxn ang="0">
                    <a:pos x="219" y="245"/>
                  </a:cxn>
                  <a:cxn ang="0">
                    <a:pos x="198" y="256"/>
                  </a:cxn>
                  <a:cxn ang="0">
                    <a:pos x="164" y="285"/>
                  </a:cxn>
                  <a:cxn ang="0">
                    <a:pos x="140" y="296"/>
                  </a:cxn>
                  <a:cxn ang="0">
                    <a:pos x="122" y="336"/>
                  </a:cxn>
                  <a:cxn ang="0">
                    <a:pos x="122" y="362"/>
                  </a:cxn>
                  <a:cxn ang="0">
                    <a:pos x="109" y="362"/>
                  </a:cxn>
                  <a:cxn ang="0">
                    <a:pos x="100" y="362"/>
                  </a:cxn>
                  <a:cxn ang="0">
                    <a:pos x="87" y="362"/>
                  </a:cxn>
                  <a:cxn ang="0">
                    <a:pos x="79" y="362"/>
                  </a:cxn>
                  <a:cxn ang="0">
                    <a:pos x="64" y="362"/>
                  </a:cxn>
                  <a:cxn ang="0">
                    <a:pos x="45" y="310"/>
                  </a:cxn>
                  <a:cxn ang="0">
                    <a:pos x="23" y="321"/>
                  </a:cxn>
                  <a:cxn ang="0">
                    <a:pos x="12" y="310"/>
                  </a:cxn>
                  <a:cxn ang="0">
                    <a:pos x="0" y="256"/>
                  </a:cxn>
                  <a:cxn ang="0">
                    <a:pos x="12" y="231"/>
                  </a:cxn>
                  <a:cxn ang="0">
                    <a:pos x="23" y="245"/>
                  </a:cxn>
                  <a:cxn ang="0">
                    <a:pos x="33" y="231"/>
                  </a:cxn>
                  <a:cxn ang="0">
                    <a:pos x="122" y="231"/>
                  </a:cxn>
                  <a:cxn ang="0">
                    <a:pos x="100" y="0"/>
                  </a:cxn>
                  <a:cxn ang="0">
                    <a:pos x="131" y="0"/>
                  </a:cxn>
                  <a:cxn ang="0">
                    <a:pos x="231" y="101"/>
                  </a:cxn>
                  <a:cxn ang="0">
                    <a:pos x="253" y="118"/>
                  </a:cxn>
                  <a:cxn ang="0">
                    <a:pos x="275" y="129"/>
                  </a:cxn>
                  <a:cxn ang="0">
                    <a:pos x="275" y="154"/>
                  </a:cxn>
                  <a:cxn ang="0">
                    <a:pos x="296" y="154"/>
                  </a:cxn>
                  <a:cxn ang="0">
                    <a:pos x="296" y="220"/>
                  </a:cxn>
                  <a:cxn ang="0">
                    <a:pos x="286" y="231"/>
                  </a:cxn>
                  <a:cxn ang="0">
                    <a:pos x="219" y="245"/>
                  </a:cxn>
                </a:cxnLst>
                <a:rect l="0" t="0" r="r" b="b"/>
                <a:pathLst>
                  <a:path w="296" h="362">
                    <a:moveTo>
                      <a:pt x="219" y="245"/>
                    </a:moveTo>
                    <a:lnTo>
                      <a:pt x="198" y="256"/>
                    </a:lnTo>
                    <a:lnTo>
                      <a:pt x="164" y="285"/>
                    </a:lnTo>
                    <a:lnTo>
                      <a:pt x="140" y="296"/>
                    </a:lnTo>
                    <a:lnTo>
                      <a:pt x="122" y="336"/>
                    </a:lnTo>
                    <a:lnTo>
                      <a:pt x="122" y="362"/>
                    </a:lnTo>
                    <a:lnTo>
                      <a:pt x="109" y="362"/>
                    </a:lnTo>
                    <a:lnTo>
                      <a:pt x="100" y="362"/>
                    </a:lnTo>
                    <a:lnTo>
                      <a:pt x="87" y="362"/>
                    </a:lnTo>
                    <a:lnTo>
                      <a:pt x="79" y="362"/>
                    </a:lnTo>
                    <a:lnTo>
                      <a:pt x="64" y="362"/>
                    </a:lnTo>
                    <a:lnTo>
                      <a:pt x="45" y="310"/>
                    </a:lnTo>
                    <a:lnTo>
                      <a:pt x="23" y="321"/>
                    </a:lnTo>
                    <a:lnTo>
                      <a:pt x="12" y="310"/>
                    </a:lnTo>
                    <a:lnTo>
                      <a:pt x="0" y="256"/>
                    </a:lnTo>
                    <a:lnTo>
                      <a:pt x="12" y="231"/>
                    </a:lnTo>
                    <a:lnTo>
                      <a:pt x="23" y="245"/>
                    </a:lnTo>
                    <a:lnTo>
                      <a:pt x="33" y="231"/>
                    </a:lnTo>
                    <a:lnTo>
                      <a:pt x="122" y="231"/>
                    </a:lnTo>
                    <a:lnTo>
                      <a:pt x="100" y="0"/>
                    </a:lnTo>
                    <a:lnTo>
                      <a:pt x="131" y="0"/>
                    </a:lnTo>
                    <a:lnTo>
                      <a:pt x="231" y="101"/>
                    </a:lnTo>
                    <a:lnTo>
                      <a:pt x="253" y="118"/>
                    </a:lnTo>
                    <a:lnTo>
                      <a:pt x="275" y="129"/>
                    </a:lnTo>
                    <a:lnTo>
                      <a:pt x="275" y="154"/>
                    </a:lnTo>
                    <a:lnTo>
                      <a:pt x="296" y="154"/>
                    </a:lnTo>
                    <a:lnTo>
                      <a:pt x="296" y="220"/>
                    </a:lnTo>
                    <a:lnTo>
                      <a:pt x="286" y="231"/>
                    </a:lnTo>
                    <a:lnTo>
                      <a:pt x="219" y="245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1">
                <a:extLst>
                  <a:ext uri="{FF2B5EF4-FFF2-40B4-BE49-F238E27FC236}">
                    <a16:creationId xmlns:a16="http://schemas.microsoft.com/office/drawing/2014/main" id="{2A1CDE5E-A6B5-4B60-A832-72AFCC6BAA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4127" y="3458896"/>
                <a:ext cx="393384" cy="628101"/>
              </a:xfrm>
              <a:custGeom>
                <a:avLst/>
                <a:gdLst/>
                <a:ahLst/>
                <a:cxnLst>
                  <a:cxn ang="0">
                    <a:pos x="253" y="435"/>
                  </a:cxn>
                  <a:cxn ang="0">
                    <a:pos x="253" y="450"/>
                  </a:cxn>
                  <a:cxn ang="0">
                    <a:pos x="232" y="450"/>
                  </a:cxn>
                  <a:cxn ang="0">
                    <a:pos x="223" y="460"/>
                  </a:cxn>
                  <a:cxn ang="0">
                    <a:pos x="186" y="479"/>
                  </a:cxn>
                  <a:cxn ang="0">
                    <a:pos x="165" y="479"/>
                  </a:cxn>
                  <a:cxn ang="0">
                    <a:pos x="146" y="450"/>
                  </a:cxn>
                  <a:cxn ang="0">
                    <a:pos x="122" y="450"/>
                  </a:cxn>
                  <a:cxn ang="0">
                    <a:pos x="110" y="435"/>
                  </a:cxn>
                  <a:cxn ang="0">
                    <a:pos x="54" y="359"/>
                  </a:cxn>
                  <a:cxn ang="0">
                    <a:pos x="34" y="347"/>
                  </a:cxn>
                  <a:cxn ang="0">
                    <a:pos x="34" y="323"/>
                  </a:cxn>
                  <a:cxn ang="0">
                    <a:pos x="12" y="294"/>
                  </a:cxn>
                  <a:cxn ang="0">
                    <a:pos x="24" y="282"/>
                  </a:cxn>
                  <a:cxn ang="0">
                    <a:pos x="0" y="242"/>
                  </a:cxn>
                  <a:cxn ang="0">
                    <a:pos x="24" y="177"/>
                  </a:cxn>
                  <a:cxn ang="0">
                    <a:pos x="34" y="177"/>
                  </a:cxn>
                  <a:cxn ang="0">
                    <a:pos x="34" y="167"/>
                  </a:cxn>
                  <a:cxn ang="0">
                    <a:pos x="34" y="86"/>
                  </a:cxn>
                  <a:cxn ang="0">
                    <a:pos x="34" y="76"/>
                  </a:cxn>
                  <a:cxn ang="0">
                    <a:pos x="54" y="76"/>
                  </a:cxn>
                  <a:cxn ang="0">
                    <a:pos x="54" y="21"/>
                  </a:cxn>
                  <a:cxn ang="0">
                    <a:pos x="198" y="21"/>
                  </a:cxn>
                  <a:cxn ang="0">
                    <a:pos x="223" y="21"/>
                  </a:cxn>
                  <a:cxn ang="0">
                    <a:pos x="242" y="0"/>
                  </a:cxn>
                  <a:cxn ang="0">
                    <a:pos x="242" y="11"/>
                  </a:cxn>
                  <a:cxn ang="0">
                    <a:pos x="262" y="21"/>
                  </a:cxn>
                  <a:cxn ang="0">
                    <a:pos x="287" y="112"/>
                  </a:cxn>
                  <a:cxn ang="0">
                    <a:pos x="300" y="126"/>
                  </a:cxn>
                  <a:cxn ang="0">
                    <a:pos x="300" y="141"/>
                  </a:cxn>
                  <a:cxn ang="0">
                    <a:pos x="275" y="152"/>
                  </a:cxn>
                  <a:cxn ang="0">
                    <a:pos x="262" y="242"/>
                  </a:cxn>
                  <a:cxn ang="0">
                    <a:pos x="232" y="308"/>
                  </a:cxn>
                  <a:cxn ang="0">
                    <a:pos x="223" y="359"/>
                  </a:cxn>
                  <a:cxn ang="0">
                    <a:pos x="207" y="359"/>
                  </a:cxn>
                  <a:cxn ang="0">
                    <a:pos x="207" y="373"/>
                  </a:cxn>
                  <a:cxn ang="0">
                    <a:pos x="223" y="385"/>
                  </a:cxn>
                  <a:cxn ang="0">
                    <a:pos x="242" y="424"/>
                  </a:cxn>
                  <a:cxn ang="0">
                    <a:pos x="253" y="435"/>
                  </a:cxn>
                </a:cxnLst>
                <a:rect l="0" t="0" r="r" b="b"/>
                <a:pathLst>
                  <a:path w="300" h="479">
                    <a:moveTo>
                      <a:pt x="253" y="435"/>
                    </a:moveTo>
                    <a:lnTo>
                      <a:pt x="253" y="450"/>
                    </a:lnTo>
                    <a:lnTo>
                      <a:pt x="232" y="450"/>
                    </a:lnTo>
                    <a:lnTo>
                      <a:pt x="223" y="460"/>
                    </a:lnTo>
                    <a:lnTo>
                      <a:pt x="186" y="479"/>
                    </a:lnTo>
                    <a:lnTo>
                      <a:pt x="165" y="479"/>
                    </a:lnTo>
                    <a:lnTo>
                      <a:pt x="146" y="450"/>
                    </a:lnTo>
                    <a:lnTo>
                      <a:pt x="122" y="450"/>
                    </a:lnTo>
                    <a:lnTo>
                      <a:pt x="110" y="435"/>
                    </a:lnTo>
                    <a:lnTo>
                      <a:pt x="54" y="359"/>
                    </a:lnTo>
                    <a:lnTo>
                      <a:pt x="34" y="347"/>
                    </a:lnTo>
                    <a:lnTo>
                      <a:pt x="34" y="323"/>
                    </a:lnTo>
                    <a:lnTo>
                      <a:pt x="12" y="294"/>
                    </a:lnTo>
                    <a:lnTo>
                      <a:pt x="24" y="282"/>
                    </a:lnTo>
                    <a:lnTo>
                      <a:pt x="0" y="242"/>
                    </a:lnTo>
                    <a:lnTo>
                      <a:pt x="24" y="177"/>
                    </a:lnTo>
                    <a:lnTo>
                      <a:pt x="34" y="177"/>
                    </a:lnTo>
                    <a:lnTo>
                      <a:pt x="34" y="167"/>
                    </a:lnTo>
                    <a:lnTo>
                      <a:pt x="34" y="86"/>
                    </a:lnTo>
                    <a:lnTo>
                      <a:pt x="34" y="76"/>
                    </a:lnTo>
                    <a:lnTo>
                      <a:pt x="54" y="76"/>
                    </a:lnTo>
                    <a:lnTo>
                      <a:pt x="54" y="21"/>
                    </a:lnTo>
                    <a:lnTo>
                      <a:pt x="198" y="21"/>
                    </a:lnTo>
                    <a:lnTo>
                      <a:pt x="223" y="21"/>
                    </a:lnTo>
                    <a:lnTo>
                      <a:pt x="242" y="0"/>
                    </a:lnTo>
                    <a:lnTo>
                      <a:pt x="242" y="11"/>
                    </a:lnTo>
                    <a:lnTo>
                      <a:pt x="262" y="21"/>
                    </a:lnTo>
                    <a:lnTo>
                      <a:pt x="287" y="112"/>
                    </a:lnTo>
                    <a:lnTo>
                      <a:pt x="300" y="126"/>
                    </a:lnTo>
                    <a:lnTo>
                      <a:pt x="300" y="141"/>
                    </a:lnTo>
                    <a:lnTo>
                      <a:pt x="275" y="152"/>
                    </a:lnTo>
                    <a:lnTo>
                      <a:pt x="262" y="242"/>
                    </a:lnTo>
                    <a:lnTo>
                      <a:pt x="232" y="308"/>
                    </a:lnTo>
                    <a:lnTo>
                      <a:pt x="223" y="359"/>
                    </a:lnTo>
                    <a:lnTo>
                      <a:pt x="207" y="359"/>
                    </a:lnTo>
                    <a:lnTo>
                      <a:pt x="207" y="373"/>
                    </a:lnTo>
                    <a:lnTo>
                      <a:pt x="223" y="385"/>
                    </a:lnTo>
                    <a:lnTo>
                      <a:pt x="242" y="424"/>
                    </a:lnTo>
                    <a:lnTo>
                      <a:pt x="253" y="435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3">
                <a:extLst>
                  <a:ext uri="{FF2B5EF4-FFF2-40B4-BE49-F238E27FC236}">
                    <a16:creationId xmlns:a16="http://schemas.microsoft.com/office/drawing/2014/main" id="{6D5F0F85-AACA-48FA-9835-C03CD22019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2532" y="3135013"/>
                <a:ext cx="372403" cy="436655"/>
              </a:xfrm>
              <a:custGeom>
                <a:avLst/>
                <a:gdLst/>
                <a:ahLst/>
                <a:cxnLst>
                  <a:cxn ang="0">
                    <a:pos x="284" y="268"/>
                  </a:cxn>
                  <a:cxn ang="0">
                    <a:pos x="284" y="322"/>
                  </a:cxn>
                  <a:cxn ang="0">
                    <a:pos x="263" y="322"/>
                  </a:cxn>
                  <a:cxn ang="0">
                    <a:pos x="263" y="333"/>
                  </a:cxn>
                  <a:cxn ang="0">
                    <a:pos x="131" y="246"/>
                  </a:cxn>
                  <a:cxn ang="0">
                    <a:pos x="97" y="246"/>
                  </a:cxn>
                  <a:cxn ang="0">
                    <a:pos x="86" y="231"/>
                  </a:cxn>
                  <a:cxn ang="0">
                    <a:pos x="45" y="231"/>
                  </a:cxn>
                  <a:cxn ang="0">
                    <a:pos x="33" y="203"/>
                  </a:cxn>
                  <a:cxn ang="0">
                    <a:pos x="21" y="203"/>
                  </a:cxn>
                  <a:cxn ang="0">
                    <a:pos x="0" y="167"/>
                  </a:cxn>
                  <a:cxn ang="0">
                    <a:pos x="9" y="155"/>
                  </a:cxn>
                  <a:cxn ang="0">
                    <a:pos x="9" y="126"/>
                  </a:cxn>
                  <a:cxn ang="0">
                    <a:pos x="9" y="90"/>
                  </a:cxn>
                  <a:cxn ang="0">
                    <a:pos x="0" y="76"/>
                  </a:cxn>
                  <a:cxn ang="0">
                    <a:pos x="0" y="65"/>
                  </a:cxn>
                  <a:cxn ang="0">
                    <a:pos x="9" y="65"/>
                  </a:cxn>
                  <a:cxn ang="0">
                    <a:pos x="9" y="37"/>
                  </a:cxn>
                  <a:cxn ang="0">
                    <a:pos x="33" y="25"/>
                  </a:cxn>
                  <a:cxn ang="0">
                    <a:pos x="33" y="0"/>
                  </a:cxn>
                  <a:cxn ang="0">
                    <a:pos x="54" y="11"/>
                  </a:cxn>
                  <a:cxn ang="0">
                    <a:pos x="86" y="11"/>
                  </a:cxn>
                  <a:cxn ang="0">
                    <a:pos x="109" y="25"/>
                  </a:cxn>
                  <a:cxn ang="0">
                    <a:pos x="109" y="37"/>
                  </a:cxn>
                  <a:cxn ang="0">
                    <a:pos x="140" y="54"/>
                  </a:cxn>
                  <a:cxn ang="0">
                    <a:pos x="161" y="65"/>
                  </a:cxn>
                  <a:cxn ang="0">
                    <a:pos x="177" y="76"/>
                  </a:cxn>
                  <a:cxn ang="0">
                    <a:pos x="186" y="65"/>
                  </a:cxn>
                  <a:cxn ang="0">
                    <a:pos x="186" y="25"/>
                  </a:cxn>
                  <a:cxn ang="0">
                    <a:pos x="219" y="11"/>
                  </a:cxn>
                  <a:cxn ang="0">
                    <a:pos x="241" y="11"/>
                  </a:cxn>
                  <a:cxn ang="0">
                    <a:pos x="241" y="25"/>
                  </a:cxn>
                  <a:cxn ang="0">
                    <a:pos x="275" y="37"/>
                  </a:cxn>
                  <a:cxn ang="0">
                    <a:pos x="275" y="76"/>
                  </a:cxn>
                  <a:cxn ang="0">
                    <a:pos x="275" y="112"/>
                  </a:cxn>
                  <a:cxn ang="0">
                    <a:pos x="284" y="268"/>
                  </a:cxn>
                </a:cxnLst>
                <a:rect l="0" t="0" r="r" b="b"/>
                <a:pathLst>
                  <a:path w="284" h="333">
                    <a:moveTo>
                      <a:pt x="284" y="268"/>
                    </a:moveTo>
                    <a:lnTo>
                      <a:pt x="284" y="322"/>
                    </a:lnTo>
                    <a:lnTo>
                      <a:pt x="263" y="322"/>
                    </a:lnTo>
                    <a:lnTo>
                      <a:pt x="263" y="333"/>
                    </a:lnTo>
                    <a:lnTo>
                      <a:pt x="131" y="246"/>
                    </a:lnTo>
                    <a:lnTo>
                      <a:pt x="97" y="246"/>
                    </a:lnTo>
                    <a:lnTo>
                      <a:pt x="86" y="231"/>
                    </a:lnTo>
                    <a:lnTo>
                      <a:pt x="45" y="231"/>
                    </a:lnTo>
                    <a:lnTo>
                      <a:pt x="33" y="203"/>
                    </a:lnTo>
                    <a:lnTo>
                      <a:pt x="21" y="203"/>
                    </a:lnTo>
                    <a:lnTo>
                      <a:pt x="0" y="167"/>
                    </a:lnTo>
                    <a:lnTo>
                      <a:pt x="9" y="155"/>
                    </a:lnTo>
                    <a:lnTo>
                      <a:pt x="9" y="126"/>
                    </a:lnTo>
                    <a:lnTo>
                      <a:pt x="9" y="90"/>
                    </a:lnTo>
                    <a:lnTo>
                      <a:pt x="0" y="76"/>
                    </a:lnTo>
                    <a:lnTo>
                      <a:pt x="0" y="65"/>
                    </a:lnTo>
                    <a:lnTo>
                      <a:pt x="9" y="65"/>
                    </a:lnTo>
                    <a:lnTo>
                      <a:pt x="9" y="37"/>
                    </a:lnTo>
                    <a:lnTo>
                      <a:pt x="33" y="25"/>
                    </a:lnTo>
                    <a:lnTo>
                      <a:pt x="33" y="0"/>
                    </a:lnTo>
                    <a:lnTo>
                      <a:pt x="54" y="11"/>
                    </a:lnTo>
                    <a:lnTo>
                      <a:pt x="86" y="11"/>
                    </a:lnTo>
                    <a:lnTo>
                      <a:pt x="109" y="25"/>
                    </a:lnTo>
                    <a:lnTo>
                      <a:pt x="109" y="37"/>
                    </a:lnTo>
                    <a:lnTo>
                      <a:pt x="140" y="54"/>
                    </a:lnTo>
                    <a:lnTo>
                      <a:pt x="161" y="65"/>
                    </a:lnTo>
                    <a:lnTo>
                      <a:pt x="177" y="76"/>
                    </a:lnTo>
                    <a:lnTo>
                      <a:pt x="186" y="65"/>
                    </a:lnTo>
                    <a:lnTo>
                      <a:pt x="186" y="25"/>
                    </a:lnTo>
                    <a:lnTo>
                      <a:pt x="219" y="11"/>
                    </a:lnTo>
                    <a:lnTo>
                      <a:pt x="241" y="11"/>
                    </a:lnTo>
                    <a:lnTo>
                      <a:pt x="241" y="25"/>
                    </a:lnTo>
                    <a:lnTo>
                      <a:pt x="275" y="37"/>
                    </a:lnTo>
                    <a:lnTo>
                      <a:pt x="275" y="76"/>
                    </a:lnTo>
                    <a:lnTo>
                      <a:pt x="275" y="112"/>
                    </a:lnTo>
                    <a:lnTo>
                      <a:pt x="284" y="268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94">
                <a:extLst>
                  <a:ext uri="{FF2B5EF4-FFF2-40B4-BE49-F238E27FC236}">
                    <a16:creationId xmlns:a16="http://schemas.microsoft.com/office/drawing/2014/main" id="{B0302273-182C-485A-BE1C-C20E619192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2532" y="3135013"/>
                <a:ext cx="372403" cy="436655"/>
              </a:xfrm>
              <a:custGeom>
                <a:avLst/>
                <a:gdLst/>
                <a:ahLst/>
                <a:cxnLst>
                  <a:cxn ang="0">
                    <a:pos x="284" y="268"/>
                  </a:cxn>
                  <a:cxn ang="0">
                    <a:pos x="284" y="322"/>
                  </a:cxn>
                  <a:cxn ang="0">
                    <a:pos x="263" y="322"/>
                  </a:cxn>
                  <a:cxn ang="0">
                    <a:pos x="263" y="333"/>
                  </a:cxn>
                  <a:cxn ang="0">
                    <a:pos x="131" y="246"/>
                  </a:cxn>
                  <a:cxn ang="0">
                    <a:pos x="97" y="246"/>
                  </a:cxn>
                  <a:cxn ang="0">
                    <a:pos x="86" y="231"/>
                  </a:cxn>
                  <a:cxn ang="0">
                    <a:pos x="45" y="231"/>
                  </a:cxn>
                  <a:cxn ang="0">
                    <a:pos x="33" y="203"/>
                  </a:cxn>
                  <a:cxn ang="0">
                    <a:pos x="21" y="203"/>
                  </a:cxn>
                  <a:cxn ang="0">
                    <a:pos x="0" y="167"/>
                  </a:cxn>
                  <a:cxn ang="0">
                    <a:pos x="9" y="155"/>
                  </a:cxn>
                  <a:cxn ang="0">
                    <a:pos x="9" y="126"/>
                  </a:cxn>
                  <a:cxn ang="0">
                    <a:pos x="9" y="90"/>
                  </a:cxn>
                  <a:cxn ang="0">
                    <a:pos x="0" y="76"/>
                  </a:cxn>
                  <a:cxn ang="0">
                    <a:pos x="0" y="65"/>
                  </a:cxn>
                  <a:cxn ang="0">
                    <a:pos x="9" y="65"/>
                  </a:cxn>
                  <a:cxn ang="0">
                    <a:pos x="9" y="37"/>
                  </a:cxn>
                  <a:cxn ang="0">
                    <a:pos x="33" y="25"/>
                  </a:cxn>
                  <a:cxn ang="0">
                    <a:pos x="33" y="0"/>
                  </a:cxn>
                  <a:cxn ang="0">
                    <a:pos x="54" y="11"/>
                  </a:cxn>
                  <a:cxn ang="0">
                    <a:pos x="86" y="11"/>
                  </a:cxn>
                  <a:cxn ang="0">
                    <a:pos x="109" y="25"/>
                  </a:cxn>
                  <a:cxn ang="0">
                    <a:pos x="109" y="37"/>
                  </a:cxn>
                  <a:cxn ang="0">
                    <a:pos x="140" y="54"/>
                  </a:cxn>
                  <a:cxn ang="0">
                    <a:pos x="161" y="65"/>
                  </a:cxn>
                  <a:cxn ang="0">
                    <a:pos x="177" y="76"/>
                  </a:cxn>
                  <a:cxn ang="0">
                    <a:pos x="186" y="65"/>
                  </a:cxn>
                  <a:cxn ang="0">
                    <a:pos x="186" y="25"/>
                  </a:cxn>
                  <a:cxn ang="0">
                    <a:pos x="219" y="11"/>
                  </a:cxn>
                  <a:cxn ang="0">
                    <a:pos x="241" y="11"/>
                  </a:cxn>
                  <a:cxn ang="0">
                    <a:pos x="241" y="25"/>
                  </a:cxn>
                  <a:cxn ang="0">
                    <a:pos x="275" y="37"/>
                  </a:cxn>
                  <a:cxn ang="0">
                    <a:pos x="275" y="76"/>
                  </a:cxn>
                  <a:cxn ang="0">
                    <a:pos x="275" y="112"/>
                  </a:cxn>
                  <a:cxn ang="0">
                    <a:pos x="284" y="268"/>
                  </a:cxn>
                </a:cxnLst>
                <a:rect l="0" t="0" r="r" b="b"/>
                <a:pathLst>
                  <a:path w="284" h="333">
                    <a:moveTo>
                      <a:pt x="284" y="268"/>
                    </a:moveTo>
                    <a:lnTo>
                      <a:pt x="284" y="322"/>
                    </a:lnTo>
                    <a:lnTo>
                      <a:pt x="263" y="322"/>
                    </a:lnTo>
                    <a:lnTo>
                      <a:pt x="263" y="333"/>
                    </a:lnTo>
                    <a:lnTo>
                      <a:pt x="131" y="246"/>
                    </a:lnTo>
                    <a:lnTo>
                      <a:pt x="97" y="246"/>
                    </a:lnTo>
                    <a:lnTo>
                      <a:pt x="86" y="231"/>
                    </a:lnTo>
                    <a:lnTo>
                      <a:pt x="45" y="231"/>
                    </a:lnTo>
                    <a:lnTo>
                      <a:pt x="33" y="203"/>
                    </a:lnTo>
                    <a:lnTo>
                      <a:pt x="21" y="203"/>
                    </a:lnTo>
                    <a:lnTo>
                      <a:pt x="0" y="167"/>
                    </a:lnTo>
                    <a:lnTo>
                      <a:pt x="9" y="155"/>
                    </a:lnTo>
                    <a:lnTo>
                      <a:pt x="9" y="126"/>
                    </a:lnTo>
                    <a:lnTo>
                      <a:pt x="9" y="90"/>
                    </a:lnTo>
                    <a:lnTo>
                      <a:pt x="0" y="76"/>
                    </a:lnTo>
                    <a:lnTo>
                      <a:pt x="0" y="65"/>
                    </a:lnTo>
                    <a:lnTo>
                      <a:pt x="9" y="65"/>
                    </a:lnTo>
                    <a:lnTo>
                      <a:pt x="9" y="37"/>
                    </a:lnTo>
                    <a:lnTo>
                      <a:pt x="33" y="25"/>
                    </a:lnTo>
                    <a:lnTo>
                      <a:pt x="33" y="0"/>
                    </a:lnTo>
                    <a:lnTo>
                      <a:pt x="54" y="11"/>
                    </a:lnTo>
                    <a:lnTo>
                      <a:pt x="86" y="11"/>
                    </a:lnTo>
                    <a:lnTo>
                      <a:pt x="109" y="25"/>
                    </a:lnTo>
                    <a:lnTo>
                      <a:pt x="109" y="37"/>
                    </a:lnTo>
                    <a:lnTo>
                      <a:pt x="140" y="54"/>
                    </a:lnTo>
                    <a:lnTo>
                      <a:pt x="161" y="65"/>
                    </a:lnTo>
                    <a:lnTo>
                      <a:pt x="177" y="76"/>
                    </a:lnTo>
                    <a:lnTo>
                      <a:pt x="186" y="65"/>
                    </a:lnTo>
                    <a:lnTo>
                      <a:pt x="186" y="25"/>
                    </a:lnTo>
                    <a:lnTo>
                      <a:pt x="219" y="11"/>
                    </a:lnTo>
                    <a:lnTo>
                      <a:pt x="241" y="11"/>
                    </a:lnTo>
                    <a:lnTo>
                      <a:pt x="241" y="25"/>
                    </a:lnTo>
                    <a:lnTo>
                      <a:pt x="275" y="37"/>
                    </a:lnTo>
                    <a:lnTo>
                      <a:pt x="275" y="76"/>
                    </a:lnTo>
                    <a:lnTo>
                      <a:pt x="275" y="112"/>
                    </a:lnTo>
                    <a:lnTo>
                      <a:pt x="284" y="268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95">
                <a:extLst>
                  <a:ext uri="{FF2B5EF4-FFF2-40B4-BE49-F238E27FC236}">
                    <a16:creationId xmlns:a16="http://schemas.microsoft.com/office/drawing/2014/main" id="{EB9D3C4B-1D14-4D74-A472-5C01EBE689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1612" y="3018308"/>
                <a:ext cx="481240" cy="574338"/>
              </a:xfrm>
              <a:custGeom>
                <a:avLst/>
                <a:gdLst/>
                <a:ahLst/>
                <a:cxnLst>
                  <a:cxn ang="0">
                    <a:pos x="299" y="0"/>
                  </a:cxn>
                  <a:cxn ang="0">
                    <a:pos x="308" y="0"/>
                  </a:cxn>
                  <a:cxn ang="0">
                    <a:pos x="308" y="10"/>
                  </a:cxn>
                  <a:cxn ang="0">
                    <a:pos x="308" y="53"/>
                  </a:cxn>
                  <a:cxn ang="0">
                    <a:pos x="290" y="76"/>
                  </a:cxn>
                  <a:cxn ang="0">
                    <a:pos x="299" y="101"/>
                  </a:cxn>
                  <a:cxn ang="0">
                    <a:pos x="321" y="115"/>
                  </a:cxn>
                  <a:cxn ang="0">
                    <a:pos x="321" y="155"/>
                  </a:cxn>
                  <a:cxn ang="0">
                    <a:pos x="321" y="165"/>
                  </a:cxn>
                  <a:cxn ang="0">
                    <a:pos x="330" y="180"/>
                  </a:cxn>
                  <a:cxn ang="0">
                    <a:pos x="330" y="216"/>
                  </a:cxn>
                  <a:cxn ang="0">
                    <a:pos x="330" y="246"/>
                  </a:cxn>
                  <a:cxn ang="0">
                    <a:pos x="321" y="256"/>
                  </a:cxn>
                  <a:cxn ang="0">
                    <a:pos x="343" y="292"/>
                  </a:cxn>
                  <a:cxn ang="0">
                    <a:pos x="354" y="292"/>
                  </a:cxn>
                  <a:cxn ang="0">
                    <a:pos x="367" y="321"/>
                  </a:cxn>
                  <a:cxn ang="0">
                    <a:pos x="253" y="422"/>
                  </a:cxn>
                  <a:cxn ang="0">
                    <a:pos x="232" y="438"/>
                  </a:cxn>
                  <a:cxn ang="0">
                    <a:pos x="211" y="438"/>
                  </a:cxn>
                  <a:cxn ang="0">
                    <a:pos x="211" y="412"/>
                  </a:cxn>
                  <a:cxn ang="0">
                    <a:pos x="189" y="400"/>
                  </a:cxn>
                  <a:cxn ang="0">
                    <a:pos x="167" y="383"/>
                  </a:cxn>
                  <a:cxn ang="0">
                    <a:pos x="67" y="282"/>
                  </a:cxn>
                  <a:cxn ang="0">
                    <a:pos x="0" y="230"/>
                  </a:cxn>
                  <a:cxn ang="0">
                    <a:pos x="0" y="216"/>
                  </a:cxn>
                  <a:cxn ang="0">
                    <a:pos x="0" y="191"/>
                  </a:cxn>
                  <a:cxn ang="0">
                    <a:pos x="15" y="180"/>
                  </a:cxn>
                  <a:cxn ang="0">
                    <a:pos x="67" y="165"/>
                  </a:cxn>
                  <a:cxn ang="0">
                    <a:pos x="91" y="144"/>
                  </a:cxn>
                  <a:cxn ang="0">
                    <a:pos x="91" y="126"/>
                  </a:cxn>
                  <a:cxn ang="0">
                    <a:pos x="134" y="115"/>
                  </a:cxn>
                  <a:cxn ang="0">
                    <a:pos x="134" y="53"/>
                  </a:cxn>
                  <a:cxn ang="0">
                    <a:pos x="122" y="36"/>
                  </a:cxn>
                  <a:cxn ang="0">
                    <a:pos x="177" y="10"/>
                  </a:cxn>
                  <a:cxn ang="0">
                    <a:pos x="232" y="0"/>
                  </a:cxn>
                  <a:cxn ang="0">
                    <a:pos x="253" y="0"/>
                  </a:cxn>
                  <a:cxn ang="0">
                    <a:pos x="266" y="0"/>
                  </a:cxn>
                  <a:cxn ang="0">
                    <a:pos x="299" y="0"/>
                  </a:cxn>
                </a:cxnLst>
                <a:rect l="0" t="0" r="r" b="b"/>
                <a:pathLst>
                  <a:path w="367" h="438">
                    <a:moveTo>
                      <a:pt x="299" y="0"/>
                    </a:moveTo>
                    <a:lnTo>
                      <a:pt x="308" y="0"/>
                    </a:lnTo>
                    <a:lnTo>
                      <a:pt x="308" y="10"/>
                    </a:lnTo>
                    <a:lnTo>
                      <a:pt x="308" y="53"/>
                    </a:lnTo>
                    <a:lnTo>
                      <a:pt x="290" y="76"/>
                    </a:lnTo>
                    <a:lnTo>
                      <a:pt x="299" y="101"/>
                    </a:lnTo>
                    <a:lnTo>
                      <a:pt x="321" y="115"/>
                    </a:lnTo>
                    <a:lnTo>
                      <a:pt x="321" y="155"/>
                    </a:lnTo>
                    <a:lnTo>
                      <a:pt x="321" y="165"/>
                    </a:lnTo>
                    <a:lnTo>
                      <a:pt x="330" y="180"/>
                    </a:lnTo>
                    <a:lnTo>
                      <a:pt x="330" y="216"/>
                    </a:lnTo>
                    <a:lnTo>
                      <a:pt x="330" y="246"/>
                    </a:lnTo>
                    <a:lnTo>
                      <a:pt x="321" y="256"/>
                    </a:lnTo>
                    <a:lnTo>
                      <a:pt x="343" y="292"/>
                    </a:lnTo>
                    <a:lnTo>
                      <a:pt x="354" y="292"/>
                    </a:lnTo>
                    <a:lnTo>
                      <a:pt x="367" y="321"/>
                    </a:lnTo>
                    <a:lnTo>
                      <a:pt x="253" y="422"/>
                    </a:lnTo>
                    <a:lnTo>
                      <a:pt x="232" y="438"/>
                    </a:lnTo>
                    <a:lnTo>
                      <a:pt x="211" y="438"/>
                    </a:lnTo>
                    <a:lnTo>
                      <a:pt x="211" y="412"/>
                    </a:lnTo>
                    <a:lnTo>
                      <a:pt x="189" y="400"/>
                    </a:lnTo>
                    <a:lnTo>
                      <a:pt x="167" y="383"/>
                    </a:lnTo>
                    <a:lnTo>
                      <a:pt x="67" y="282"/>
                    </a:lnTo>
                    <a:lnTo>
                      <a:pt x="0" y="230"/>
                    </a:lnTo>
                    <a:lnTo>
                      <a:pt x="0" y="216"/>
                    </a:lnTo>
                    <a:lnTo>
                      <a:pt x="0" y="191"/>
                    </a:lnTo>
                    <a:lnTo>
                      <a:pt x="15" y="180"/>
                    </a:lnTo>
                    <a:lnTo>
                      <a:pt x="67" y="165"/>
                    </a:lnTo>
                    <a:lnTo>
                      <a:pt x="91" y="144"/>
                    </a:lnTo>
                    <a:lnTo>
                      <a:pt x="91" y="126"/>
                    </a:lnTo>
                    <a:lnTo>
                      <a:pt x="134" y="115"/>
                    </a:lnTo>
                    <a:lnTo>
                      <a:pt x="134" y="53"/>
                    </a:lnTo>
                    <a:lnTo>
                      <a:pt x="122" y="36"/>
                    </a:lnTo>
                    <a:lnTo>
                      <a:pt x="177" y="10"/>
                    </a:lnTo>
                    <a:lnTo>
                      <a:pt x="232" y="0"/>
                    </a:lnTo>
                    <a:lnTo>
                      <a:pt x="253" y="0"/>
                    </a:lnTo>
                    <a:lnTo>
                      <a:pt x="266" y="0"/>
                    </a:lnTo>
                    <a:lnTo>
                      <a:pt x="299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59">
                <a:extLst>
                  <a:ext uri="{FF2B5EF4-FFF2-40B4-BE49-F238E27FC236}">
                    <a16:creationId xmlns:a16="http://schemas.microsoft.com/office/drawing/2014/main" id="{286F8173-9568-4FD6-9FC0-0CC32C0999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4446" y="3184841"/>
                <a:ext cx="257010" cy="302904"/>
              </a:xfrm>
              <a:custGeom>
                <a:avLst/>
                <a:gdLst/>
                <a:ahLst/>
                <a:cxnLst>
                  <a:cxn ang="0">
                    <a:pos x="161" y="17"/>
                  </a:cxn>
                  <a:cxn ang="0">
                    <a:pos x="177" y="53"/>
                  </a:cxn>
                  <a:cxn ang="0">
                    <a:pos x="161" y="89"/>
                  </a:cxn>
                  <a:cxn ang="0">
                    <a:pos x="152" y="75"/>
                  </a:cxn>
                  <a:cxn ang="0">
                    <a:pos x="131" y="39"/>
                  </a:cxn>
                  <a:cxn ang="0">
                    <a:pos x="140" y="64"/>
                  </a:cxn>
                  <a:cxn ang="0">
                    <a:pos x="196" y="184"/>
                  </a:cxn>
                  <a:cxn ang="0">
                    <a:pos x="196" y="209"/>
                  </a:cxn>
                  <a:cxn ang="0">
                    <a:pos x="177" y="231"/>
                  </a:cxn>
                  <a:cxn ang="0">
                    <a:pos x="152" y="231"/>
                  </a:cxn>
                  <a:cxn ang="0">
                    <a:pos x="8" y="231"/>
                  </a:cxn>
                  <a:cxn ang="0">
                    <a:pos x="0" y="75"/>
                  </a:cxn>
                  <a:cxn ang="0">
                    <a:pos x="0" y="39"/>
                  </a:cxn>
                  <a:cxn ang="0">
                    <a:pos x="0" y="0"/>
                  </a:cxn>
                  <a:cxn ang="0">
                    <a:pos x="33" y="0"/>
                  </a:cxn>
                  <a:cxn ang="0">
                    <a:pos x="75" y="17"/>
                  </a:cxn>
                  <a:cxn ang="0">
                    <a:pos x="109" y="0"/>
                  </a:cxn>
                  <a:cxn ang="0">
                    <a:pos x="119" y="0"/>
                  </a:cxn>
                  <a:cxn ang="0">
                    <a:pos x="119" y="17"/>
                  </a:cxn>
                  <a:cxn ang="0">
                    <a:pos x="131" y="17"/>
                  </a:cxn>
                  <a:cxn ang="0">
                    <a:pos x="140" y="17"/>
                  </a:cxn>
                  <a:cxn ang="0">
                    <a:pos x="161" y="17"/>
                  </a:cxn>
                </a:cxnLst>
                <a:rect l="0" t="0" r="r" b="b"/>
                <a:pathLst>
                  <a:path w="196" h="231">
                    <a:moveTo>
                      <a:pt x="161" y="17"/>
                    </a:moveTo>
                    <a:lnTo>
                      <a:pt x="177" y="53"/>
                    </a:lnTo>
                    <a:lnTo>
                      <a:pt x="161" y="89"/>
                    </a:lnTo>
                    <a:lnTo>
                      <a:pt x="152" y="75"/>
                    </a:lnTo>
                    <a:lnTo>
                      <a:pt x="131" y="39"/>
                    </a:lnTo>
                    <a:lnTo>
                      <a:pt x="140" y="64"/>
                    </a:lnTo>
                    <a:lnTo>
                      <a:pt x="196" y="184"/>
                    </a:lnTo>
                    <a:lnTo>
                      <a:pt x="196" y="209"/>
                    </a:lnTo>
                    <a:lnTo>
                      <a:pt x="177" y="231"/>
                    </a:lnTo>
                    <a:lnTo>
                      <a:pt x="152" y="231"/>
                    </a:lnTo>
                    <a:lnTo>
                      <a:pt x="8" y="231"/>
                    </a:lnTo>
                    <a:lnTo>
                      <a:pt x="0" y="75"/>
                    </a:lnTo>
                    <a:lnTo>
                      <a:pt x="0" y="39"/>
                    </a:lnTo>
                    <a:lnTo>
                      <a:pt x="0" y="0"/>
                    </a:lnTo>
                    <a:lnTo>
                      <a:pt x="33" y="0"/>
                    </a:lnTo>
                    <a:lnTo>
                      <a:pt x="75" y="17"/>
                    </a:lnTo>
                    <a:lnTo>
                      <a:pt x="109" y="0"/>
                    </a:lnTo>
                    <a:lnTo>
                      <a:pt x="119" y="0"/>
                    </a:lnTo>
                    <a:lnTo>
                      <a:pt x="119" y="17"/>
                    </a:lnTo>
                    <a:lnTo>
                      <a:pt x="131" y="17"/>
                    </a:lnTo>
                    <a:lnTo>
                      <a:pt x="140" y="17"/>
                    </a:lnTo>
                    <a:lnTo>
                      <a:pt x="161" y="17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60">
                <a:extLst>
                  <a:ext uri="{FF2B5EF4-FFF2-40B4-BE49-F238E27FC236}">
                    <a16:creationId xmlns:a16="http://schemas.microsoft.com/office/drawing/2014/main" id="{DE1C98E9-3D6E-44AF-AFFD-C1595485C8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4446" y="3184841"/>
                <a:ext cx="257010" cy="302904"/>
              </a:xfrm>
              <a:custGeom>
                <a:avLst/>
                <a:gdLst/>
                <a:ahLst/>
                <a:cxnLst>
                  <a:cxn ang="0">
                    <a:pos x="161" y="17"/>
                  </a:cxn>
                  <a:cxn ang="0">
                    <a:pos x="177" y="53"/>
                  </a:cxn>
                  <a:cxn ang="0">
                    <a:pos x="161" y="89"/>
                  </a:cxn>
                  <a:cxn ang="0">
                    <a:pos x="152" y="75"/>
                  </a:cxn>
                  <a:cxn ang="0">
                    <a:pos x="131" y="39"/>
                  </a:cxn>
                  <a:cxn ang="0">
                    <a:pos x="140" y="64"/>
                  </a:cxn>
                  <a:cxn ang="0">
                    <a:pos x="196" y="184"/>
                  </a:cxn>
                  <a:cxn ang="0">
                    <a:pos x="196" y="209"/>
                  </a:cxn>
                  <a:cxn ang="0">
                    <a:pos x="177" y="231"/>
                  </a:cxn>
                  <a:cxn ang="0">
                    <a:pos x="152" y="231"/>
                  </a:cxn>
                  <a:cxn ang="0">
                    <a:pos x="8" y="231"/>
                  </a:cxn>
                  <a:cxn ang="0">
                    <a:pos x="0" y="75"/>
                  </a:cxn>
                  <a:cxn ang="0">
                    <a:pos x="0" y="39"/>
                  </a:cxn>
                  <a:cxn ang="0">
                    <a:pos x="0" y="0"/>
                  </a:cxn>
                  <a:cxn ang="0">
                    <a:pos x="33" y="0"/>
                  </a:cxn>
                  <a:cxn ang="0">
                    <a:pos x="75" y="17"/>
                  </a:cxn>
                  <a:cxn ang="0">
                    <a:pos x="109" y="0"/>
                  </a:cxn>
                  <a:cxn ang="0">
                    <a:pos x="119" y="0"/>
                  </a:cxn>
                  <a:cxn ang="0">
                    <a:pos x="119" y="17"/>
                  </a:cxn>
                  <a:cxn ang="0">
                    <a:pos x="131" y="17"/>
                  </a:cxn>
                  <a:cxn ang="0">
                    <a:pos x="140" y="17"/>
                  </a:cxn>
                  <a:cxn ang="0">
                    <a:pos x="161" y="17"/>
                  </a:cxn>
                </a:cxnLst>
                <a:rect l="0" t="0" r="r" b="b"/>
                <a:pathLst>
                  <a:path w="196" h="231">
                    <a:moveTo>
                      <a:pt x="161" y="17"/>
                    </a:moveTo>
                    <a:lnTo>
                      <a:pt x="177" y="53"/>
                    </a:lnTo>
                    <a:lnTo>
                      <a:pt x="161" y="89"/>
                    </a:lnTo>
                    <a:lnTo>
                      <a:pt x="152" y="75"/>
                    </a:lnTo>
                    <a:lnTo>
                      <a:pt x="131" y="39"/>
                    </a:lnTo>
                    <a:lnTo>
                      <a:pt x="140" y="64"/>
                    </a:lnTo>
                    <a:lnTo>
                      <a:pt x="196" y="184"/>
                    </a:lnTo>
                    <a:lnTo>
                      <a:pt x="196" y="209"/>
                    </a:lnTo>
                    <a:lnTo>
                      <a:pt x="177" y="231"/>
                    </a:lnTo>
                    <a:lnTo>
                      <a:pt x="152" y="231"/>
                    </a:lnTo>
                    <a:lnTo>
                      <a:pt x="8" y="231"/>
                    </a:lnTo>
                    <a:lnTo>
                      <a:pt x="0" y="75"/>
                    </a:lnTo>
                    <a:lnTo>
                      <a:pt x="0" y="39"/>
                    </a:lnTo>
                    <a:lnTo>
                      <a:pt x="0" y="0"/>
                    </a:lnTo>
                    <a:lnTo>
                      <a:pt x="33" y="0"/>
                    </a:lnTo>
                    <a:lnTo>
                      <a:pt x="75" y="17"/>
                    </a:lnTo>
                    <a:lnTo>
                      <a:pt x="109" y="0"/>
                    </a:lnTo>
                    <a:lnTo>
                      <a:pt x="119" y="0"/>
                    </a:lnTo>
                    <a:lnTo>
                      <a:pt x="119" y="17"/>
                    </a:lnTo>
                    <a:lnTo>
                      <a:pt x="131" y="17"/>
                    </a:lnTo>
                    <a:lnTo>
                      <a:pt x="140" y="17"/>
                    </a:lnTo>
                    <a:lnTo>
                      <a:pt x="161" y="17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61">
                <a:extLst>
                  <a:ext uri="{FF2B5EF4-FFF2-40B4-BE49-F238E27FC236}">
                    <a16:creationId xmlns:a16="http://schemas.microsoft.com/office/drawing/2014/main" id="{2FF2F09A-CA82-4395-85FF-08D073F307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5562" y="3625430"/>
                <a:ext cx="346178" cy="460257"/>
              </a:xfrm>
              <a:custGeom>
                <a:avLst/>
                <a:gdLst/>
                <a:ahLst/>
                <a:cxnLst>
                  <a:cxn ang="0">
                    <a:pos x="67" y="322"/>
                  </a:cxn>
                  <a:cxn ang="0">
                    <a:pos x="45" y="322"/>
                  </a:cxn>
                  <a:cxn ang="0">
                    <a:pos x="45" y="306"/>
                  </a:cxn>
                  <a:cxn ang="0">
                    <a:pos x="34" y="296"/>
                  </a:cxn>
                  <a:cxn ang="0">
                    <a:pos x="15" y="256"/>
                  </a:cxn>
                  <a:cxn ang="0">
                    <a:pos x="0" y="246"/>
                  </a:cxn>
                  <a:cxn ang="0">
                    <a:pos x="0" y="231"/>
                  </a:cxn>
                  <a:cxn ang="0">
                    <a:pos x="15" y="231"/>
                  </a:cxn>
                  <a:cxn ang="0">
                    <a:pos x="24" y="181"/>
                  </a:cxn>
                  <a:cxn ang="0">
                    <a:pos x="55" y="115"/>
                  </a:cxn>
                  <a:cxn ang="0">
                    <a:pos x="67" y="25"/>
                  </a:cxn>
                  <a:cxn ang="0">
                    <a:pos x="92" y="14"/>
                  </a:cxn>
                  <a:cxn ang="0">
                    <a:pos x="92" y="0"/>
                  </a:cxn>
                  <a:cxn ang="0">
                    <a:pos x="110" y="50"/>
                  </a:cxn>
                  <a:cxn ang="0">
                    <a:pos x="147" y="76"/>
                  </a:cxn>
                  <a:cxn ang="0">
                    <a:pos x="177" y="129"/>
                  </a:cxn>
                  <a:cxn ang="0">
                    <a:pos x="169" y="141"/>
                  </a:cxn>
                  <a:cxn ang="0">
                    <a:pos x="156" y="166"/>
                  </a:cxn>
                  <a:cxn ang="0">
                    <a:pos x="177" y="166"/>
                  </a:cxn>
                  <a:cxn ang="0">
                    <a:pos x="177" y="181"/>
                  </a:cxn>
                  <a:cxn ang="0">
                    <a:pos x="199" y="220"/>
                  </a:cxn>
                  <a:cxn ang="0">
                    <a:pos x="254" y="246"/>
                  </a:cxn>
                  <a:cxn ang="0">
                    <a:pos x="264" y="246"/>
                  </a:cxn>
                  <a:cxn ang="0">
                    <a:pos x="224" y="306"/>
                  </a:cxn>
                  <a:cxn ang="0">
                    <a:pos x="187" y="322"/>
                  </a:cxn>
                  <a:cxn ang="0">
                    <a:pos x="156" y="332"/>
                  </a:cxn>
                  <a:cxn ang="0">
                    <a:pos x="147" y="332"/>
                  </a:cxn>
                  <a:cxn ang="0">
                    <a:pos x="110" y="351"/>
                  </a:cxn>
                  <a:cxn ang="0">
                    <a:pos x="92" y="351"/>
                  </a:cxn>
                  <a:cxn ang="0">
                    <a:pos x="67" y="322"/>
                  </a:cxn>
                </a:cxnLst>
                <a:rect l="0" t="0" r="r" b="b"/>
                <a:pathLst>
                  <a:path w="264" h="351">
                    <a:moveTo>
                      <a:pt x="67" y="322"/>
                    </a:moveTo>
                    <a:lnTo>
                      <a:pt x="45" y="322"/>
                    </a:lnTo>
                    <a:lnTo>
                      <a:pt x="45" y="306"/>
                    </a:lnTo>
                    <a:lnTo>
                      <a:pt x="34" y="296"/>
                    </a:lnTo>
                    <a:lnTo>
                      <a:pt x="15" y="256"/>
                    </a:lnTo>
                    <a:lnTo>
                      <a:pt x="0" y="246"/>
                    </a:lnTo>
                    <a:lnTo>
                      <a:pt x="0" y="231"/>
                    </a:lnTo>
                    <a:lnTo>
                      <a:pt x="15" y="231"/>
                    </a:lnTo>
                    <a:lnTo>
                      <a:pt x="24" y="181"/>
                    </a:lnTo>
                    <a:lnTo>
                      <a:pt x="55" y="115"/>
                    </a:lnTo>
                    <a:lnTo>
                      <a:pt x="67" y="25"/>
                    </a:lnTo>
                    <a:lnTo>
                      <a:pt x="92" y="14"/>
                    </a:lnTo>
                    <a:lnTo>
                      <a:pt x="92" y="0"/>
                    </a:lnTo>
                    <a:lnTo>
                      <a:pt x="110" y="50"/>
                    </a:lnTo>
                    <a:lnTo>
                      <a:pt x="147" y="76"/>
                    </a:lnTo>
                    <a:lnTo>
                      <a:pt x="177" y="129"/>
                    </a:lnTo>
                    <a:lnTo>
                      <a:pt x="169" y="141"/>
                    </a:lnTo>
                    <a:lnTo>
                      <a:pt x="156" y="166"/>
                    </a:lnTo>
                    <a:lnTo>
                      <a:pt x="177" y="166"/>
                    </a:lnTo>
                    <a:lnTo>
                      <a:pt x="177" y="181"/>
                    </a:lnTo>
                    <a:lnTo>
                      <a:pt x="199" y="220"/>
                    </a:lnTo>
                    <a:lnTo>
                      <a:pt x="254" y="246"/>
                    </a:lnTo>
                    <a:lnTo>
                      <a:pt x="264" y="246"/>
                    </a:lnTo>
                    <a:lnTo>
                      <a:pt x="224" y="306"/>
                    </a:lnTo>
                    <a:lnTo>
                      <a:pt x="187" y="322"/>
                    </a:lnTo>
                    <a:lnTo>
                      <a:pt x="156" y="332"/>
                    </a:lnTo>
                    <a:lnTo>
                      <a:pt x="147" y="332"/>
                    </a:lnTo>
                    <a:lnTo>
                      <a:pt x="110" y="351"/>
                    </a:lnTo>
                    <a:lnTo>
                      <a:pt x="92" y="351"/>
                    </a:lnTo>
                    <a:lnTo>
                      <a:pt x="67" y="322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62">
                <a:extLst>
                  <a:ext uri="{FF2B5EF4-FFF2-40B4-BE49-F238E27FC236}">
                    <a16:creationId xmlns:a16="http://schemas.microsoft.com/office/drawing/2014/main" id="{C6D0777F-ABBC-4897-9D35-10B1A5FA7C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5562" y="3625430"/>
                <a:ext cx="346178" cy="460257"/>
              </a:xfrm>
              <a:custGeom>
                <a:avLst/>
                <a:gdLst/>
                <a:ahLst/>
                <a:cxnLst>
                  <a:cxn ang="0">
                    <a:pos x="67" y="322"/>
                  </a:cxn>
                  <a:cxn ang="0">
                    <a:pos x="45" y="322"/>
                  </a:cxn>
                  <a:cxn ang="0">
                    <a:pos x="45" y="306"/>
                  </a:cxn>
                  <a:cxn ang="0">
                    <a:pos x="34" y="296"/>
                  </a:cxn>
                  <a:cxn ang="0">
                    <a:pos x="15" y="256"/>
                  </a:cxn>
                  <a:cxn ang="0">
                    <a:pos x="0" y="246"/>
                  </a:cxn>
                  <a:cxn ang="0">
                    <a:pos x="0" y="231"/>
                  </a:cxn>
                  <a:cxn ang="0">
                    <a:pos x="15" y="231"/>
                  </a:cxn>
                  <a:cxn ang="0">
                    <a:pos x="24" y="181"/>
                  </a:cxn>
                  <a:cxn ang="0">
                    <a:pos x="55" y="115"/>
                  </a:cxn>
                  <a:cxn ang="0">
                    <a:pos x="67" y="25"/>
                  </a:cxn>
                  <a:cxn ang="0">
                    <a:pos x="92" y="14"/>
                  </a:cxn>
                  <a:cxn ang="0">
                    <a:pos x="92" y="0"/>
                  </a:cxn>
                  <a:cxn ang="0">
                    <a:pos x="110" y="50"/>
                  </a:cxn>
                  <a:cxn ang="0">
                    <a:pos x="147" y="76"/>
                  </a:cxn>
                  <a:cxn ang="0">
                    <a:pos x="177" y="129"/>
                  </a:cxn>
                  <a:cxn ang="0">
                    <a:pos x="169" y="141"/>
                  </a:cxn>
                  <a:cxn ang="0">
                    <a:pos x="156" y="166"/>
                  </a:cxn>
                  <a:cxn ang="0">
                    <a:pos x="177" y="166"/>
                  </a:cxn>
                  <a:cxn ang="0">
                    <a:pos x="177" y="181"/>
                  </a:cxn>
                  <a:cxn ang="0">
                    <a:pos x="199" y="220"/>
                  </a:cxn>
                  <a:cxn ang="0">
                    <a:pos x="254" y="246"/>
                  </a:cxn>
                  <a:cxn ang="0">
                    <a:pos x="264" y="246"/>
                  </a:cxn>
                  <a:cxn ang="0">
                    <a:pos x="224" y="306"/>
                  </a:cxn>
                  <a:cxn ang="0">
                    <a:pos x="187" y="322"/>
                  </a:cxn>
                  <a:cxn ang="0">
                    <a:pos x="156" y="332"/>
                  </a:cxn>
                  <a:cxn ang="0">
                    <a:pos x="147" y="332"/>
                  </a:cxn>
                  <a:cxn ang="0">
                    <a:pos x="110" y="351"/>
                  </a:cxn>
                  <a:cxn ang="0">
                    <a:pos x="92" y="351"/>
                  </a:cxn>
                  <a:cxn ang="0">
                    <a:pos x="67" y="322"/>
                  </a:cxn>
                </a:cxnLst>
                <a:rect l="0" t="0" r="r" b="b"/>
                <a:pathLst>
                  <a:path w="264" h="351">
                    <a:moveTo>
                      <a:pt x="67" y="322"/>
                    </a:moveTo>
                    <a:lnTo>
                      <a:pt x="45" y="322"/>
                    </a:lnTo>
                    <a:lnTo>
                      <a:pt x="45" y="306"/>
                    </a:lnTo>
                    <a:lnTo>
                      <a:pt x="34" y="296"/>
                    </a:lnTo>
                    <a:lnTo>
                      <a:pt x="15" y="256"/>
                    </a:lnTo>
                    <a:lnTo>
                      <a:pt x="0" y="246"/>
                    </a:lnTo>
                    <a:lnTo>
                      <a:pt x="0" y="231"/>
                    </a:lnTo>
                    <a:lnTo>
                      <a:pt x="15" y="231"/>
                    </a:lnTo>
                    <a:lnTo>
                      <a:pt x="24" y="181"/>
                    </a:lnTo>
                    <a:lnTo>
                      <a:pt x="55" y="115"/>
                    </a:lnTo>
                    <a:lnTo>
                      <a:pt x="67" y="25"/>
                    </a:lnTo>
                    <a:lnTo>
                      <a:pt x="92" y="14"/>
                    </a:lnTo>
                    <a:lnTo>
                      <a:pt x="92" y="0"/>
                    </a:lnTo>
                    <a:lnTo>
                      <a:pt x="110" y="50"/>
                    </a:lnTo>
                    <a:lnTo>
                      <a:pt x="147" y="76"/>
                    </a:lnTo>
                    <a:lnTo>
                      <a:pt x="177" y="129"/>
                    </a:lnTo>
                    <a:lnTo>
                      <a:pt x="169" y="141"/>
                    </a:lnTo>
                    <a:lnTo>
                      <a:pt x="156" y="166"/>
                    </a:lnTo>
                    <a:lnTo>
                      <a:pt x="177" y="166"/>
                    </a:lnTo>
                    <a:lnTo>
                      <a:pt x="177" y="181"/>
                    </a:lnTo>
                    <a:lnTo>
                      <a:pt x="199" y="220"/>
                    </a:lnTo>
                    <a:lnTo>
                      <a:pt x="254" y="246"/>
                    </a:lnTo>
                    <a:lnTo>
                      <a:pt x="264" y="246"/>
                    </a:lnTo>
                    <a:lnTo>
                      <a:pt x="224" y="306"/>
                    </a:lnTo>
                    <a:lnTo>
                      <a:pt x="187" y="322"/>
                    </a:lnTo>
                    <a:lnTo>
                      <a:pt x="156" y="332"/>
                    </a:lnTo>
                    <a:lnTo>
                      <a:pt x="147" y="332"/>
                    </a:lnTo>
                    <a:lnTo>
                      <a:pt x="110" y="351"/>
                    </a:lnTo>
                    <a:lnTo>
                      <a:pt x="92" y="351"/>
                    </a:lnTo>
                    <a:lnTo>
                      <a:pt x="67" y="322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63">
                <a:extLst>
                  <a:ext uri="{FF2B5EF4-FFF2-40B4-BE49-F238E27FC236}">
                    <a16:creationId xmlns:a16="http://schemas.microsoft.com/office/drawing/2014/main" id="{3E0E6610-4108-4502-9729-F337E0C1B4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6885" y="4063395"/>
                <a:ext cx="124571" cy="170466"/>
              </a:xfrm>
              <a:custGeom>
                <a:avLst/>
                <a:gdLst/>
                <a:ahLst/>
                <a:cxnLst>
                  <a:cxn ang="0">
                    <a:pos x="76" y="0"/>
                  </a:cxn>
                  <a:cxn ang="0">
                    <a:pos x="85" y="0"/>
                  </a:cxn>
                  <a:cxn ang="0">
                    <a:pos x="95" y="54"/>
                  </a:cxn>
                  <a:cxn ang="0">
                    <a:pos x="76" y="90"/>
                  </a:cxn>
                  <a:cxn ang="0">
                    <a:pos x="76" y="130"/>
                  </a:cxn>
                  <a:cxn ang="0">
                    <a:pos x="39" y="130"/>
                  </a:cxn>
                  <a:cxn ang="0">
                    <a:pos x="9" y="130"/>
                  </a:cxn>
                  <a:cxn ang="0">
                    <a:pos x="0" y="130"/>
                  </a:cxn>
                  <a:cxn ang="0">
                    <a:pos x="9" y="90"/>
                  </a:cxn>
                  <a:cxn ang="0">
                    <a:pos x="18" y="64"/>
                  </a:cxn>
                  <a:cxn ang="0">
                    <a:pos x="30" y="54"/>
                  </a:cxn>
                  <a:cxn ang="0">
                    <a:pos x="18" y="39"/>
                  </a:cxn>
                  <a:cxn ang="0">
                    <a:pos x="18" y="18"/>
                  </a:cxn>
                  <a:cxn ang="0">
                    <a:pos x="39" y="18"/>
                  </a:cxn>
                  <a:cxn ang="0">
                    <a:pos x="76" y="0"/>
                  </a:cxn>
                </a:cxnLst>
                <a:rect l="0" t="0" r="r" b="b"/>
                <a:pathLst>
                  <a:path w="95" h="130">
                    <a:moveTo>
                      <a:pt x="76" y="0"/>
                    </a:moveTo>
                    <a:lnTo>
                      <a:pt x="85" y="0"/>
                    </a:lnTo>
                    <a:lnTo>
                      <a:pt x="95" y="54"/>
                    </a:lnTo>
                    <a:lnTo>
                      <a:pt x="76" y="90"/>
                    </a:lnTo>
                    <a:lnTo>
                      <a:pt x="76" y="130"/>
                    </a:lnTo>
                    <a:lnTo>
                      <a:pt x="39" y="130"/>
                    </a:lnTo>
                    <a:lnTo>
                      <a:pt x="9" y="130"/>
                    </a:lnTo>
                    <a:lnTo>
                      <a:pt x="0" y="130"/>
                    </a:lnTo>
                    <a:lnTo>
                      <a:pt x="9" y="90"/>
                    </a:lnTo>
                    <a:lnTo>
                      <a:pt x="18" y="64"/>
                    </a:lnTo>
                    <a:lnTo>
                      <a:pt x="30" y="54"/>
                    </a:lnTo>
                    <a:lnTo>
                      <a:pt x="18" y="39"/>
                    </a:lnTo>
                    <a:lnTo>
                      <a:pt x="18" y="18"/>
                    </a:lnTo>
                    <a:lnTo>
                      <a:pt x="39" y="18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64">
                <a:extLst>
                  <a:ext uri="{FF2B5EF4-FFF2-40B4-BE49-F238E27FC236}">
                    <a16:creationId xmlns:a16="http://schemas.microsoft.com/office/drawing/2014/main" id="{E00D2E40-4F81-4BF9-AB5A-BD041DD111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6885" y="4063395"/>
                <a:ext cx="124571" cy="170466"/>
              </a:xfrm>
              <a:custGeom>
                <a:avLst/>
                <a:gdLst/>
                <a:ahLst/>
                <a:cxnLst>
                  <a:cxn ang="0">
                    <a:pos x="76" y="0"/>
                  </a:cxn>
                  <a:cxn ang="0">
                    <a:pos x="85" y="0"/>
                  </a:cxn>
                  <a:cxn ang="0">
                    <a:pos x="95" y="54"/>
                  </a:cxn>
                  <a:cxn ang="0">
                    <a:pos x="76" y="90"/>
                  </a:cxn>
                  <a:cxn ang="0">
                    <a:pos x="76" y="130"/>
                  </a:cxn>
                  <a:cxn ang="0">
                    <a:pos x="39" y="130"/>
                  </a:cxn>
                  <a:cxn ang="0">
                    <a:pos x="9" y="130"/>
                  </a:cxn>
                  <a:cxn ang="0">
                    <a:pos x="0" y="130"/>
                  </a:cxn>
                  <a:cxn ang="0">
                    <a:pos x="9" y="90"/>
                  </a:cxn>
                  <a:cxn ang="0">
                    <a:pos x="18" y="64"/>
                  </a:cxn>
                  <a:cxn ang="0">
                    <a:pos x="30" y="54"/>
                  </a:cxn>
                  <a:cxn ang="0">
                    <a:pos x="18" y="39"/>
                  </a:cxn>
                  <a:cxn ang="0">
                    <a:pos x="18" y="18"/>
                  </a:cxn>
                  <a:cxn ang="0">
                    <a:pos x="39" y="18"/>
                  </a:cxn>
                  <a:cxn ang="0">
                    <a:pos x="76" y="0"/>
                  </a:cxn>
                </a:cxnLst>
                <a:rect l="0" t="0" r="r" b="b"/>
                <a:pathLst>
                  <a:path w="95" h="130">
                    <a:moveTo>
                      <a:pt x="76" y="0"/>
                    </a:moveTo>
                    <a:lnTo>
                      <a:pt x="85" y="0"/>
                    </a:lnTo>
                    <a:lnTo>
                      <a:pt x="95" y="54"/>
                    </a:lnTo>
                    <a:lnTo>
                      <a:pt x="76" y="90"/>
                    </a:lnTo>
                    <a:lnTo>
                      <a:pt x="76" y="130"/>
                    </a:lnTo>
                    <a:lnTo>
                      <a:pt x="39" y="130"/>
                    </a:lnTo>
                    <a:lnTo>
                      <a:pt x="9" y="130"/>
                    </a:lnTo>
                    <a:lnTo>
                      <a:pt x="0" y="130"/>
                    </a:lnTo>
                    <a:lnTo>
                      <a:pt x="9" y="90"/>
                    </a:lnTo>
                    <a:lnTo>
                      <a:pt x="18" y="64"/>
                    </a:lnTo>
                    <a:lnTo>
                      <a:pt x="30" y="54"/>
                    </a:lnTo>
                    <a:lnTo>
                      <a:pt x="18" y="39"/>
                    </a:lnTo>
                    <a:lnTo>
                      <a:pt x="18" y="18"/>
                    </a:lnTo>
                    <a:lnTo>
                      <a:pt x="39" y="18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65">
                <a:extLst>
                  <a:ext uri="{FF2B5EF4-FFF2-40B4-BE49-F238E27FC236}">
                    <a16:creationId xmlns:a16="http://schemas.microsoft.com/office/drawing/2014/main" id="{BB961589-1F39-4AB1-86E2-D76A803654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7853" y="4048971"/>
                <a:ext cx="184891" cy="302904"/>
              </a:xfrm>
              <a:custGeom>
                <a:avLst/>
                <a:gdLst/>
                <a:ahLst/>
                <a:cxnLst>
                  <a:cxn ang="0">
                    <a:pos x="76" y="206"/>
                  </a:cxn>
                  <a:cxn ang="0">
                    <a:pos x="94" y="231"/>
                  </a:cxn>
                  <a:cxn ang="0">
                    <a:pos x="116" y="191"/>
                  </a:cxn>
                  <a:cxn ang="0">
                    <a:pos x="116" y="166"/>
                  </a:cxn>
                  <a:cxn ang="0">
                    <a:pos x="116" y="180"/>
                  </a:cxn>
                  <a:cxn ang="0">
                    <a:pos x="141" y="155"/>
                  </a:cxn>
                  <a:cxn ang="0">
                    <a:pos x="131" y="129"/>
                  </a:cxn>
                  <a:cxn ang="0">
                    <a:pos x="131" y="50"/>
                  </a:cxn>
                  <a:cxn ang="0">
                    <a:pos x="141" y="10"/>
                  </a:cxn>
                  <a:cxn ang="0">
                    <a:pos x="131" y="10"/>
                  </a:cxn>
                  <a:cxn ang="0">
                    <a:pos x="94" y="28"/>
                  </a:cxn>
                  <a:cxn ang="0">
                    <a:pos x="76" y="28"/>
                  </a:cxn>
                  <a:cxn ang="0">
                    <a:pos x="51" y="0"/>
                  </a:cxn>
                  <a:cxn ang="0">
                    <a:pos x="30" y="0"/>
                  </a:cxn>
                  <a:cxn ang="0">
                    <a:pos x="9" y="0"/>
                  </a:cxn>
                  <a:cxn ang="0">
                    <a:pos x="0" y="10"/>
                  </a:cxn>
                  <a:cxn ang="0">
                    <a:pos x="9" y="10"/>
                  </a:cxn>
                  <a:cxn ang="0">
                    <a:pos x="18" y="64"/>
                  </a:cxn>
                  <a:cxn ang="0">
                    <a:pos x="0" y="101"/>
                  </a:cxn>
                  <a:cxn ang="0">
                    <a:pos x="0" y="141"/>
                  </a:cxn>
                  <a:cxn ang="0">
                    <a:pos x="9" y="141"/>
                  </a:cxn>
                  <a:cxn ang="0">
                    <a:pos x="64" y="180"/>
                  </a:cxn>
                  <a:cxn ang="0">
                    <a:pos x="76" y="206"/>
                  </a:cxn>
                </a:cxnLst>
                <a:rect l="0" t="0" r="r" b="b"/>
                <a:pathLst>
                  <a:path w="141" h="231">
                    <a:moveTo>
                      <a:pt x="76" y="206"/>
                    </a:moveTo>
                    <a:lnTo>
                      <a:pt x="94" y="231"/>
                    </a:lnTo>
                    <a:lnTo>
                      <a:pt x="116" y="191"/>
                    </a:lnTo>
                    <a:lnTo>
                      <a:pt x="116" y="166"/>
                    </a:lnTo>
                    <a:lnTo>
                      <a:pt x="116" y="180"/>
                    </a:lnTo>
                    <a:lnTo>
                      <a:pt x="141" y="155"/>
                    </a:lnTo>
                    <a:lnTo>
                      <a:pt x="131" y="129"/>
                    </a:lnTo>
                    <a:lnTo>
                      <a:pt x="131" y="50"/>
                    </a:lnTo>
                    <a:lnTo>
                      <a:pt x="141" y="10"/>
                    </a:lnTo>
                    <a:lnTo>
                      <a:pt x="131" y="10"/>
                    </a:lnTo>
                    <a:lnTo>
                      <a:pt x="94" y="28"/>
                    </a:lnTo>
                    <a:lnTo>
                      <a:pt x="76" y="28"/>
                    </a:lnTo>
                    <a:lnTo>
                      <a:pt x="51" y="0"/>
                    </a:lnTo>
                    <a:lnTo>
                      <a:pt x="30" y="0"/>
                    </a:lnTo>
                    <a:lnTo>
                      <a:pt x="9" y="0"/>
                    </a:lnTo>
                    <a:lnTo>
                      <a:pt x="0" y="10"/>
                    </a:lnTo>
                    <a:lnTo>
                      <a:pt x="9" y="10"/>
                    </a:lnTo>
                    <a:lnTo>
                      <a:pt x="18" y="64"/>
                    </a:lnTo>
                    <a:lnTo>
                      <a:pt x="0" y="101"/>
                    </a:lnTo>
                    <a:lnTo>
                      <a:pt x="0" y="141"/>
                    </a:lnTo>
                    <a:lnTo>
                      <a:pt x="9" y="141"/>
                    </a:lnTo>
                    <a:lnTo>
                      <a:pt x="64" y="180"/>
                    </a:lnTo>
                    <a:lnTo>
                      <a:pt x="76" y="206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66">
                <a:extLst>
                  <a:ext uri="{FF2B5EF4-FFF2-40B4-BE49-F238E27FC236}">
                    <a16:creationId xmlns:a16="http://schemas.microsoft.com/office/drawing/2014/main" id="{2C4544F4-D53E-4657-9723-144D8E58DC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7853" y="4048971"/>
                <a:ext cx="184891" cy="302904"/>
              </a:xfrm>
              <a:custGeom>
                <a:avLst/>
                <a:gdLst/>
                <a:ahLst/>
                <a:cxnLst>
                  <a:cxn ang="0">
                    <a:pos x="76" y="206"/>
                  </a:cxn>
                  <a:cxn ang="0">
                    <a:pos x="94" y="231"/>
                  </a:cxn>
                  <a:cxn ang="0">
                    <a:pos x="116" y="191"/>
                  </a:cxn>
                  <a:cxn ang="0">
                    <a:pos x="116" y="166"/>
                  </a:cxn>
                  <a:cxn ang="0">
                    <a:pos x="116" y="180"/>
                  </a:cxn>
                  <a:cxn ang="0">
                    <a:pos x="141" y="155"/>
                  </a:cxn>
                  <a:cxn ang="0">
                    <a:pos x="131" y="129"/>
                  </a:cxn>
                  <a:cxn ang="0">
                    <a:pos x="131" y="50"/>
                  </a:cxn>
                  <a:cxn ang="0">
                    <a:pos x="141" y="10"/>
                  </a:cxn>
                  <a:cxn ang="0">
                    <a:pos x="131" y="10"/>
                  </a:cxn>
                  <a:cxn ang="0">
                    <a:pos x="94" y="28"/>
                  </a:cxn>
                  <a:cxn ang="0">
                    <a:pos x="76" y="28"/>
                  </a:cxn>
                  <a:cxn ang="0">
                    <a:pos x="51" y="0"/>
                  </a:cxn>
                  <a:cxn ang="0">
                    <a:pos x="30" y="0"/>
                  </a:cxn>
                  <a:cxn ang="0">
                    <a:pos x="9" y="0"/>
                  </a:cxn>
                  <a:cxn ang="0">
                    <a:pos x="0" y="10"/>
                  </a:cxn>
                  <a:cxn ang="0">
                    <a:pos x="9" y="10"/>
                  </a:cxn>
                  <a:cxn ang="0">
                    <a:pos x="18" y="64"/>
                  </a:cxn>
                  <a:cxn ang="0">
                    <a:pos x="0" y="101"/>
                  </a:cxn>
                  <a:cxn ang="0">
                    <a:pos x="0" y="141"/>
                  </a:cxn>
                  <a:cxn ang="0">
                    <a:pos x="9" y="141"/>
                  </a:cxn>
                  <a:cxn ang="0">
                    <a:pos x="64" y="180"/>
                  </a:cxn>
                  <a:cxn ang="0">
                    <a:pos x="76" y="206"/>
                  </a:cxn>
                </a:cxnLst>
                <a:rect l="0" t="0" r="r" b="b"/>
                <a:pathLst>
                  <a:path w="141" h="231">
                    <a:moveTo>
                      <a:pt x="76" y="206"/>
                    </a:moveTo>
                    <a:lnTo>
                      <a:pt x="94" y="231"/>
                    </a:lnTo>
                    <a:lnTo>
                      <a:pt x="116" y="191"/>
                    </a:lnTo>
                    <a:lnTo>
                      <a:pt x="116" y="166"/>
                    </a:lnTo>
                    <a:lnTo>
                      <a:pt x="116" y="180"/>
                    </a:lnTo>
                    <a:lnTo>
                      <a:pt x="141" y="155"/>
                    </a:lnTo>
                    <a:lnTo>
                      <a:pt x="131" y="129"/>
                    </a:lnTo>
                    <a:lnTo>
                      <a:pt x="131" y="50"/>
                    </a:lnTo>
                    <a:lnTo>
                      <a:pt x="141" y="10"/>
                    </a:lnTo>
                    <a:lnTo>
                      <a:pt x="131" y="10"/>
                    </a:lnTo>
                    <a:lnTo>
                      <a:pt x="94" y="28"/>
                    </a:lnTo>
                    <a:lnTo>
                      <a:pt x="76" y="28"/>
                    </a:lnTo>
                    <a:lnTo>
                      <a:pt x="51" y="0"/>
                    </a:lnTo>
                    <a:lnTo>
                      <a:pt x="30" y="0"/>
                    </a:lnTo>
                    <a:lnTo>
                      <a:pt x="9" y="0"/>
                    </a:lnTo>
                    <a:lnTo>
                      <a:pt x="0" y="10"/>
                    </a:lnTo>
                    <a:lnTo>
                      <a:pt x="9" y="10"/>
                    </a:lnTo>
                    <a:lnTo>
                      <a:pt x="18" y="64"/>
                    </a:lnTo>
                    <a:lnTo>
                      <a:pt x="0" y="101"/>
                    </a:lnTo>
                    <a:lnTo>
                      <a:pt x="0" y="141"/>
                    </a:lnTo>
                    <a:lnTo>
                      <a:pt x="9" y="141"/>
                    </a:lnTo>
                    <a:lnTo>
                      <a:pt x="64" y="180"/>
                    </a:lnTo>
                    <a:lnTo>
                      <a:pt x="76" y="206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67">
                <a:extLst>
                  <a:ext uri="{FF2B5EF4-FFF2-40B4-BE49-F238E27FC236}">
                    <a16:creationId xmlns:a16="http://schemas.microsoft.com/office/drawing/2014/main" id="{94E568A1-83A6-43A6-B921-5892A05393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6885" y="4235172"/>
                <a:ext cx="251766" cy="335686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39" y="0"/>
                  </a:cxn>
                  <a:cxn ang="0">
                    <a:pos x="76" y="0"/>
                  </a:cxn>
                  <a:cxn ang="0">
                    <a:pos x="85" y="0"/>
                  </a:cxn>
                  <a:cxn ang="0">
                    <a:pos x="140" y="39"/>
                  </a:cxn>
                  <a:cxn ang="0">
                    <a:pos x="152" y="64"/>
                  </a:cxn>
                  <a:cxn ang="0">
                    <a:pos x="170" y="89"/>
                  </a:cxn>
                  <a:cxn ang="0">
                    <a:pos x="162" y="115"/>
                  </a:cxn>
                  <a:cxn ang="0">
                    <a:pos x="182" y="143"/>
                  </a:cxn>
                  <a:cxn ang="0">
                    <a:pos x="170" y="194"/>
                  </a:cxn>
                  <a:cxn ang="0">
                    <a:pos x="182" y="215"/>
                  </a:cxn>
                  <a:cxn ang="0">
                    <a:pos x="192" y="234"/>
                  </a:cxn>
                  <a:cxn ang="0">
                    <a:pos x="170" y="244"/>
                  </a:cxn>
                  <a:cxn ang="0">
                    <a:pos x="115" y="256"/>
                  </a:cxn>
                  <a:cxn ang="0">
                    <a:pos x="94" y="256"/>
                  </a:cxn>
                  <a:cxn ang="0">
                    <a:pos x="85" y="215"/>
                  </a:cxn>
                  <a:cxn ang="0">
                    <a:pos x="76" y="205"/>
                  </a:cxn>
                  <a:cxn ang="0">
                    <a:pos x="60" y="205"/>
                  </a:cxn>
                  <a:cxn ang="0">
                    <a:pos x="30" y="179"/>
                  </a:cxn>
                  <a:cxn ang="0">
                    <a:pos x="18" y="179"/>
                  </a:cxn>
                  <a:cxn ang="0">
                    <a:pos x="18" y="169"/>
                  </a:cxn>
                  <a:cxn ang="0">
                    <a:pos x="0" y="125"/>
                  </a:cxn>
                  <a:cxn ang="0">
                    <a:pos x="0" y="79"/>
                  </a:cxn>
                  <a:cxn ang="0">
                    <a:pos x="18" y="50"/>
                  </a:cxn>
                  <a:cxn ang="0">
                    <a:pos x="18" y="24"/>
                  </a:cxn>
                  <a:cxn ang="0">
                    <a:pos x="18" y="14"/>
                  </a:cxn>
                  <a:cxn ang="0">
                    <a:pos x="9" y="0"/>
                  </a:cxn>
                </a:cxnLst>
                <a:rect l="0" t="0" r="r" b="b"/>
                <a:pathLst>
                  <a:path w="192" h="256">
                    <a:moveTo>
                      <a:pt x="9" y="0"/>
                    </a:moveTo>
                    <a:lnTo>
                      <a:pt x="39" y="0"/>
                    </a:lnTo>
                    <a:lnTo>
                      <a:pt x="76" y="0"/>
                    </a:lnTo>
                    <a:lnTo>
                      <a:pt x="85" y="0"/>
                    </a:lnTo>
                    <a:lnTo>
                      <a:pt x="140" y="39"/>
                    </a:lnTo>
                    <a:lnTo>
                      <a:pt x="152" y="64"/>
                    </a:lnTo>
                    <a:lnTo>
                      <a:pt x="170" y="89"/>
                    </a:lnTo>
                    <a:lnTo>
                      <a:pt x="162" y="115"/>
                    </a:lnTo>
                    <a:lnTo>
                      <a:pt x="182" y="143"/>
                    </a:lnTo>
                    <a:lnTo>
                      <a:pt x="170" y="194"/>
                    </a:lnTo>
                    <a:lnTo>
                      <a:pt x="182" y="215"/>
                    </a:lnTo>
                    <a:lnTo>
                      <a:pt x="192" y="234"/>
                    </a:lnTo>
                    <a:lnTo>
                      <a:pt x="170" y="244"/>
                    </a:lnTo>
                    <a:lnTo>
                      <a:pt x="115" y="256"/>
                    </a:lnTo>
                    <a:lnTo>
                      <a:pt x="94" y="256"/>
                    </a:lnTo>
                    <a:lnTo>
                      <a:pt x="85" y="215"/>
                    </a:lnTo>
                    <a:lnTo>
                      <a:pt x="76" y="205"/>
                    </a:lnTo>
                    <a:lnTo>
                      <a:pt x="60" y="205"/>
                    </a:lnTo>
                    <a:lnTo>
                      <a:pt x="30" y="179"/>
                    </a:lnTo>
                    <a:lnTo>
                      <a:pt x="18" y="179"/>
                    </a:lnTo>
                    <a:lnTo>
                      <a:pt x="18" y="169"/>
                    </a:lnTo>
                    <a:lnTo>
                      <a:pt x="0" y="125"/>
                    </a:lnTo>
                    <a:lnTo>
                      <a:pt x="0" y="79"/>
                    </a:lnTo>
                    <a:lnTo>
                      <a:pt x="18" y="50"/>
                    </a:lnTo>
                    <a:lnTo>
                      <a:pt x="18" y="24"/>
                    </a:lnTo>
                    <a:lnTo>
                      <a:pt x="18" y="14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68">
                <a:extLst>
                  <a:ext uri="{FF2B5EF4-FFF2-40B4-BE49-F238E27FC236}">
                    <a16:creationId xmlns:a16="http://schemas.microsoft.com/office/drawing/2014/main" id="{E1DE59B0-B5B9-4C02-9980-2BEED4D07C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6885" y="4235172"/>
                <a:ext cx="251766" cy="335686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39" y="0"/>
                  </a:cxn>
                  <a:cxn ang="0">
                    <a:pos x="76" y="0"/>
                  </a:cxn>
                  <a:cxn ang="0">
                    <a:pos x="85" y="0"/>
                  </a:cxn>
                  <a:cxn ang="0">
                    <a:pos x="140" y="39"/>
                  </a:cxn>
                  <a:cxn ang="0">
                    <a:pos x="152" y="64"/>
                  </a:cxn>
                  <a:cxn ang="0">
                    <a:pos x="170" y="89"/>
                  </a:cxn>
                  <a:cxn ang="0">
                    <a:pos x="162" y="115"/>
                  </a:cxn>
                  <a:cxn ang="0">
                    <a:pos x="182" y="143"/>
                  </a:cxn>
                  <a:cxn ang="0">
                    <a:pos x="170" y="194"/>
                  </a:cxn>
                  <a:cxn ang="0">
                    <a:pos x="182" y="215"/>
                  </a:cxn>
                  <a:cxn ang="0">
                    <a:pos x="192" y="234"/>
                  </a:cxn>
                  <a:cxn ang="0">
                    <a:pos x="170" y="244"/>
                  </a:cxn>
                  <a:cxn ang="0">
                    <a:pos x="115" y="256"/>
                  </a:cxn>
                  <a:cxn ang="0">
                    <a:pos x="94" y="256"/>
                  </a:cxn>
                  <a:cxn ang="0">
                    <a:pos x="85" y="215"/>
                  </a:cxn>
                  <a:cxn ang="0">
                    <a:pos x="76" y="205"/>
                  </a:cxn>
                  <a:cxn ang="0">
                    <a:pos x="60" y="205"/>
                  </a:cxn>
                  <a:cxn ang="0">
                    <a:pos x="30" y="179"/>
                  </a:cxn>
                  <a:cxn ang="0">
                    <a:pos x="18" y="179"/>
                  </a:cxn>
                  <a:cxn ang="0">
                    <a:pos x="18" y="169"/>
                  </a:cxn>
                  <a:cxn ang="0">
                    <a:pos x="0" y="125"/>
                  </a:cxn>
                  <a:cxn ang="0">
                    <a:pos x="0" y="79"/>
                  </a:cxn>
                  <a:cxn ang="0">
                    <a:pos x="18" y="50"/>
                  </a:cxn>
                  <a:cxn ang="0">
                    <a:pos x="18" y="24"/>
                  </a:cxn>
                  <a:cxn ang="0">
                    <a:pos x="18" y="14"/>
                  </a:cxn>
                  <a:cxn ang="0">
                    <a:pos x="9" y="0"/>
                  </a:cxn>
                </a:cxnLst>
                <a:rect l="0" t="0" r="r" b="b"/>
                <a:pathLst>
                  <a:path w="192" h="256">
                    <a:moveTo>
                      <a:pt x="9" y="0"/>
                    </a:moveTo>
                    <a:lnTo>
                      <a:pt x="39" y="0"/>
                    </a:lnTo>
                    <a:lnTo>
                      <a:pt x="76" y="0"/>
                    </a:lnTo>
                    <a:lnTo>
                      <a:pt x="85" y="0"/>
                    </a:lnTo>
                    <a:lnTo>
                      <a:pt x="140" y="39"/>
                    </a:lnTo>
                    <a:lnTo>
                      <a:pt x="152" y="64"/>
                    </a:lnTo>
                    <a:lnTo>
                      <a:pt x="170" y="89"/>
                    </a:lnTo>
                    <a:lnTo>
                      <a:pt x="162" y="115"/>
                    </a:lnTo>
                    <a:lnTo>
                      <a:pt x="182" y="143"/>
                    </a:lnTo>
                    <a:lnTo>
                      <a:pt x="170" y="194"/>
                    </a:lnTo>
                    <a:lnTo>
                      <a:pt x="182" y="215"/>
                    </a:lnTo>
                    <a:lnTo>
                      <a:pt x="192" y="234"/>
                    </a:lnTo>
                    <a:lnTo>
                      <a:pt x="170" y="244"/>
                    </a:lnTo>
                    <a:lnTo>
                      <a:pt x="115" y="256"/>
                    </a:lnTo>
                    <a:lnTo>
                      <a:pt x="94" y="256"/>
                    </a:lnTo>
                    <a:lnTo>
                      <a:pt x="85" y="215"/>
                    </a:lnTo>
                    <a:lnTo>
                      <a:pt x="76" y="205"/>
                    </a:lnTo>
                    <a:lnTo>
                      <a:pt x="60" y="205"/>
                    </a:lnTo>
                    <a:lnTo>
                      <a:pt x="30" y="179"/>
                    </a:lnTo>
                    <a:lnTo>
                      <a:pt x="18" y="179"/>
                    </a:lnTo>
                    <a:lnTo>
                      <a:pt x="18" y="169"/>
                    </a:lnTo>
                    <a:lnTo>
                      <a:pt x="0" y="125"/>
                    </a:lnTo>
                    <a:lnTo>
                      <a:pt x="0" y="79"/>
                    </a:lnTo>
                    <a:lnTo>
                      <a:pt x="18" y="50"/>
                    </a:lnTo>
                    <a:lnTo>
                      <a:pt x="18" y="24"/>
                    </a:lnTo>
                    <a:lnTo>
                      <a:pt x="18" y="14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69">
                <a:extLst>
                  <a:ext uri="{FF2B5EF4-FFF2-40B4-BE49-F238E27FC236}">
                    <a16:creationId xmlns:a16="http://schemas.microsoft.com/office/drawing/2014/main" id="{892A7CF2-9731-46EB-8351-7B7A9AF216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4127" y="4458088"/>
                <a:ext cx="293727" cy="318640"/>
              </a:xfrm>
              <a:custGeom>
                <a:avLst/>
                <a:gdLst/>
                <a:ahLst/>
                <a:cxnLst>
                  <a:cxn ang="0">
                    <a:pos x="131" y="192"/>
                  </a:cxn>
                  <a:cxn ang="0">
                    <a:pos x="156" y="180"/>
                  </a:cxn>
                  <a:cxn ang="0">
                    <a:pos x="156" y="166"/>
                  </a:cxn>
                  <a:cxn ang="0">
                    <a:pos x="208" y="141"/>
                  </a:cxn>
                  <a:cxn ang="0">
                    <a:pos x="199" y="141"/>
                  </a:cxn>
                  <a:cxn ang="0">
                    <a:pos x="208" y="101"/>
                  </a:cxn>
                  <a:cxn ang="0">
                    <a:pos x="208" y="86"/>
                  </a:cxn>
                  <a:cxn ang="0">
                    <a:pos x="224" y="65"/>
                  </a:cxn>
                  <a:cxn ang="0">
                    <a:pos x="208" y="36"/>
                  </a:cxn>
                  <a:cxn ang="0">
                    <a:pos x="178" y="10"/>
                  </a:cxn>
                  <a:cxn ang="0">
                    <a:pos x="165" y="10"/>
                  </a:cxn>
                  <a:cxn ang="0">
                    <a:pos x="165" y="0"/>
                  </a:cxn>
                  <a:cxn ang="0">
                    <a:pos x="156" y="0"/>
                  </a:cxn>
                  <a:cxn ang="0">
                    <a:pos x="131" y="10"/>
                  </a:cxn>
                  <a:cxn ang="0">
                    <a:pos x="131" y="24"/>
                  </a:cxn>
                  <a:cxn ang="0">
                    <a:pos x="122" y="86"/>
                  </a:cxn>
                  <a:cxn ang="0">
                    <a:pos x="131" y="101"/>
                  </a:cxn>
                  <a:cxn ang="0">
                    <a:pos x="147" y="101"/>
                  </a:cxn>
                  <a:cxn ang="0">
                    <a:pos x="147" y="127"/>
                  </a:cxn>
                  <a:cxn ang="0">
                    <a:pos x="122" y="112"/>
                  </a:cxn>
                  <a:cxn ang="0">
                    <a:pos x="89" y="86"/>
                  </a:cxn>
                  <a:cxn ang="0">
                    <a:pos x="79" y="86"/>
                  </a:cxn>
                  <a:cxn ang="0">
                    <a:pos x="46" y="65"/>
                  </a:cxn>
                  <a:cxn ang="0">
                    <a:pos x="34" y="112"/>
                  </a:cxn>
                  <a:cxn ang="0">
                    <a:pos x="46" y="112"/>
                  </a:cxn>
                  <a:cxn ang="0">
                    <a:pos x="0" y="127"/>
                  </a:cxn>
                  <a:cxn ang="0">
                    <a:pos x="0" y="202"/>
                  </a:cxn>
                  <a:cxn ang="0">
                    <a:pos x="24" y="231"/>
                  </a:cxn>
                  <a:cxn ang="0">
                    <a:pos x="34" y="231"/>
                  </a:cxn>
                  <a:cxn ang="0">
                    <a:pos x="54" y="243"/>
                  </a:cxn>
                  <a:cxn ang="0">
                    <a:pos x="89" y="243"/>
                  </a:cxn>
                  <a:cxn ang="0">
                    <a:pos x="122" y="202"/>
                  </a:cxn>
                  <a:cxn ang="0">
                    <a:pos x="131" y="192"/>
                  </a:cxn>
                </a:cxnLst>
                <a:rect l="0" t="0" r="r" b="b"/>
                <a:pathLst>
                  <a:path w="224" h="243">
                    <a:moveTo>
                      <a:pt x="131" y="192"/>
                    </a:moveTo>
                    <a:lnTo>
                      <a:pt x="156" y="180"/>
                    </a:lnTo>
                    <a:lnTo>
                      <a:pt x="156" y="166"/>
                    </a:lnTo>
                    <a:lnTo>
                      <a:pt x="208" y="141"/>
                    </a:lnTo>
                    <a:lnTo>
                      <a:pt x="199" y="141"/>
                    </a:lnTo>
                    <a:lnTo>
                      <a:pt x="208" y="101"/>
                    </a:lnTo>
                    <a:lnTo>
                      <a:pt x="208" y="86"/>
                    </a:lnTo>
                    <a:lnTo>
                      <a:pt x="224" y="65"/>
                    </a:lnTo>
                    <a:lnTo>
                      <a:pt x="208" y="36"/>
                    </a:lnTo>
                    <a:lnTo>
                      <a:pt x="178" y="10"/>
                    </a:lnTo>
                    <a:lnTo>
                      <a:pt x="165" y="10"/>
                    </a:lnTo>
                    <a:lnTo>
                      <a:pt x="165" y="0"/>
                    </a:lnTo>
                    <a:lnTo>
                      <a:pt x="156" y="0"/>
                    </a:lnTo>
                    <a:lnTo>
                      <a:pt x="131" y="10"/>
                    </a:lnTo>
                    <a:lnTo>
                      <a:pt x="131" y="24"/>
                    </a:lnTo>
                    <a:lnTo>
                      <a:pt x="122" y="86"/>
                    </a:lnTo>
                    <a:lnTo>
                      <a:pt x="131" y="101"/>
                    </a:lnTo>
                    <a:lnTo>
                      <a:pt x="147" y="101"/>
                    </a:lnTo>
                    <a:lnTo>
                      <a:pt x="147" y="127"/>
                    </a:lnTo>
                    <a:lnTo>
                      <a:pt x="122" y="112"/>
                    </a:lnTo>
                    <a:lnTo>
                      <a:pt x="89" y="86"/>
                    </a:lnTo>
                    <a:lnTo>
                      <a:pt x="79" y="86"/>
                    </a:lnTo>
                    <a:lnTo>
                      <a:pt x="46" y="65"/>
                    </a:lnTo>
                    <a:lnTo>
                      <a:pt x="34" y="112"/>
                    </a:lnTo>
                    <a:lnTo>
                      <a:pt x="46" y="112"/>
                    </a:lnTo>
                    <a:lnTo>
                      <a:pt x="0" y="127"/>
                    </a:lnTo>
                    <a:lnTo>
                      <a:pt x="0" y="202"/>
                    </a:lnTo>
                    <a:lnTo>
                      <a:pt x="24" y="231"/>
                    </a:lnTo>
                    <a:lnTo>
                      <a:pt x="34" y="231"/>
                    </a:lnTo>
                    <a:lnTo>
                      <a:pt x="54" y="243"/>
                    </a:lnTo>
                    <a:lnTo>
                      <a:pt x="89" y="243"/>
                    </a:lnTo>
                    <a:lnTo>
                      <a:pt x="122" y="202"/>
                    </a:lnTo>
                    <a:lnTo>
                      <a:pt x="131" y="192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70">
                <a:extLst>
                  <a:ext uri="{FF2B5EF4-FFF2-40B4-BE49-F238E27FC236}">
                    <a16:creationId xmlns:a16="http://schemas.microsoft.com/office/drawing/2014/main" id="{610E832B-DFDA-4813-860F-81608B532E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4127" y="4458088"/>
                <a:ext cx="293727" cy="318640"/>
              </a:xfrm>
              <a:custGeom>
                <a:avLst/>
                <a:gdLst/>
                <a:ahLst/>
                <a:cxnLst>
                  <a:cxn ang="0">
                    <a:pos x="131" y="192"/>
                  </a:cxn>
                  <a:cxn ang="0">
                    <a:pos x="156" y="180"/>
                  </a:cxn>
                  <a:cxn ang="0">
                    <a:pos x="156" y="166"/>
                  </a:cxn>
                  <a:cxn ang="0">
                    <a:pos x="208" y="141"/>
                  </a:cxn>
                  <a:cxn ang="0">
                    <a:pos x="199" y="141"/>
                  </a:cxn>
                  <a:cxn ang="0">
                    <a:pos x="208" y="101"/>
                  </a:cxn>
                  <a:cxn ang="0">
                    <a:pos x="208" y="86"/>
                  </a:cxn>
                  <a:cxn ang="0">
                    <a:pos x="224" y="65"/>
                  </a:cxn>
                  <a:cxn ang="0">
                    <a:pos x="208" y="36"/>
                  </a:cxn>
                  <a:cxn ang="0">
                    <a:pos x="178" y="10"/>
                  </a:cxn>
                  <a:cxn ang="0">
                    <a:pos x="165" y="10"/>
                  </a:cxn>
                  <a:cxn ang="0">
                    <a:pos x="165" y="0"/>
                  </a:cxn>
                  <a:cxn ang="0">
                    <a:pos x="156" y="0"/>
                  </a:cxn>
                  <a:cxn ang="0">
                    <a:pos x="131" y="10"/>
                  </a:cxn>
                  <a:cxn ang="0">
                    <a:pos x="131" y="24"/>
                  </a:cxn>
                  <a:cxn ang="0">
                    <a:pos x="122" y="86"/>
                  </a:cxn>
                  <a:cxn ang="0">
                    <a:pos x="131" y="101"/>
                  </a:cxn>
                  <a:cxn ang="0">
                    <a:pos x="147" y="101"/>
                  </a:cxn>
                  <a:cxn ang="0">
                    <a:pos x="147" y="127"/>
                  </a:cxn>
                  <a:cxn ang="0">
                    <a:pos x="122" y="112"/>
                  </a:cxn>
                  <a:cxn ang="0">
                    <a:pos x="89" y="86"/>
                  </a:cxn>
                  <a:cxn ang="0">
                    <a:pos x="79" y="86"/>
                  </a:cxn>
                  <a:cxn ang="0">
                    <a:pos x="46" y="65"/>
                  </a:cxn>
                  <a:cxn ang="0">
                    <a:pos x="34" y="112"/>
                  </a:cxn>
                  <a:cxn ang="0">
                    <a:pos x="46" y="112"/>
                  </a:cxn>
                  <a:cxn ang="0">
                    <a:pos x="0" y="127"/>
                  </a:cxn>
                  <a:cxn ang="0">
                    <a:pos x="0" y="202"/>
                  </a:cxn>
                  <a:cxn ang="0">
                    <a:pos x="24" y="231"/>
                  </a:cxn>
                  <a:cxn ang="0">
                    <a:pos x="34" y="231"/>
                  </a:cxn>
                  <a:cxn ang="0">
                    <a:pos x="54" y="243"/>
                  </a:cxn>
                  <a:cxn ang="0">
                    <a:pos x="89" y="243"/>
                  </a:cxn>
                  <a:cxn ang="0">
                    <a:pos x="122" y="202"/>
                  </a:cxn>
                  <a:cxn ang="0">
                    <a:pos x="131" y="192"/>
                  </a:cxn>
                </a:cxnLst>
                <a:rect l="0" t="0" r="r" b="b"/>
                <a:pathLst>
                  <a:path w="224" h="243">
                    <a:moveTo>
                      <a:pt x="131" y="192"/>
                    </a:moveTo>
                    <a:lnTo>
                      <a:pt x="156" y="180"/>
                    </a:lnTo>
                    <a:lnTo>
                      <a:pt x="156" y="166"/>
                    </a:lnTo>
                    <a:lnTo>
                      <a:pt x="208" y="141"/>
                    </a:lnTo>
                    <a:lnTo>
                      <a:pt x="199" y="141"/>
                    </a:lnTo>
                    <a:lnTo>
                      <a:pt x="208" y="101"/>
                    </a:lnTo>
                    <a:lnTo>
                      <a:pt x="208" y="86"/>
                    </a:lnTo>
                    <a:lnTo>
                      <a:pt x="224" y="65"/>
                    </a:lnTo>
                    <a:lnTo>
                      <a:pt x="208" y="36"/>
                    </a:lnTo>
                    <a:lnTo>
                      <a:pt x="178" y="10"/>
                    </a:lnTo>
                    <a:lnTo>
                      <a:pt x="165" y="10"/>
                    </a:lnTo>
                    <a:lnTo>
                      <a:pt x="165" y="0"/>
                    </a:lnTo>
                    <a:lnTo>
                      <a:pt x="156" y="0"/>
                    </a:lnTo>
                    <a:lnTo>
                      <a:pt x="131" y="10"/>
                    </a:lnTo>
                    <a:lnTo>
                      <a:pt x="131" y="24"/>
                    </a:lnTo>
                    <a:lnTo>
                      <a:pt x="122" y="86"/>
                    </a:lnTo>
                    <a:lnTo>
                      <a:pt x="131" y="101"/>
                    </a:lnTo>
                    <a:lnTo>
                      <a:pt x="147" y="101"/>
                    </a:lnTo>
                    <a:lnTo>
                      <a:pt x="147" y="127"/>
                    </a:lnTo>
                    <a:lnTo>
                      <a:pt x="122" y="112"/>
                    </a:lnTo>
                    <a:lnTo>
                      <a:pt x="89" y="86"/>
                    </a:lnTo>
                    <a:lnTo>
                      <a:pt x="79" y="86"/>
                    </a:lnTo>
                    <a:lnTo>
                      <a:pt x="46" y="65"/>
                    </a:lnTo>
                    <a:lnTo>
                      <a:pt x="34" y="112"/>
                    </a:lnTo>
                    <a:lnTo>
                      <a:pt x="46" y="112"/>
                    </a:lnTo>
                    <a:lnTo>
                      <a:pt x="0" y="127"/>
                    </a:lnTo>
                    <a:lnTo>
                      <a:pt x="0" y="202"/>
                    </a:lnTo>
                    <a:lnTo>
                      <a:pt x="24" y="231"/>
                    </a:lnTo>
                    <a:lnTo>
                      <a:pt x="34" y="231"/>
                    </a:lnTo>
                    <a:lnTo>
                      <a:pt x="54" y="243"/>
                    </a:lnTo>
                    <a:lnTo>
                      <a:pt x="89" y="243"/>
                    </a:lnTo>
                    <a:lnTo>
                      <a:pt x="122" y="202"/>
                    </a:lnTo>
                    <a:lnTo>
                      <a:pt x="131" y="192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71">
                <a:extLst>
                  <a:ext uri="{FF2B5EF4-FFF2-40B4-BE49-F238E27FC236}">
                    <a16:creationId xmlns:a16="http://schemas.microsoft.com/office/drawing/2014/main" id="{C6D24CC2-F759-48C7-BDDF-2133017634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8686" y="4543321"/>
                <a:ext cx="239964" cy="502218"/>
              </a:xfrm>
              <a:custGeom>
                <a:avLst/>
                <a:gdLst/>
                <a:ahLst/>
                <a:cxnLst>
                  <a:cxn ang="0">
                    <a:pos x="21" y="383"/>
                  </a:cxn>
                  <a:cxn ang="0">
                    <a:pos x="21" y="371"/>
                  </a:cxn>
                  <a:cxn ang="0">
                    <a:pos x="9" y="292"/>
                  </a:cxn>
                  <a:cxn ang="0">
                    <a:pos x="42" y="227"/>
                  </a:cxn>
                  <a:cxn ang="0">
                    <a:pos x="42" y="165"/>
                  </a:cxn>
                  <a:cxn ang="0">
                    <a:pos x="42" y="136"/>
                  </a:cxn>
                  <a:cxn ang="0">
                    <a:pos x="9" y="126"/>
                  </a:cxn>
                  <a:cxn ang="0">
                    <a:pos x="0" y="126"/>
                  </a:cxn>
                  <a:cxn ang="0">
                    <a:pos x="0" y="115"/>
                  </a:cxn>
                  <a:cxn ang="0">
                    <a:pos x="0" y="100"/>
                  </a:cxn>
                  <a:cxn ang="0">
                    <a:pos x="51" y="76"/>
                  </a:cxn>
                  <a:cxn ang="0">
                    <a:pos x="51" y="90"/>
                  </a:cxn>
                  <a:cxn ang="0">
                    <a:pos x="76" y="90"/>
                  </a:cxn>
                  <a:cxn ang="0">
                    <a:pos x="67" y="126"/>
                  </a:cxn>
                  <a:cxn ang="0">
                    <a:pos x="85" y="151"/>
                  </a:cxn>
                  <a:cxn ang="0">
                    <a:pos x="97" y="126"/>
                  </a:cxn>
                  <a:cxn ang="0">
                    <a:pos x="97" y="100"/>
                  </a:cxn>
                  <a:cxn ang="0">
                    <a:pos x="76" y="60"/>
                  </a:cxn>
                  <a:cxn ang="0">
                    <a:pos x="76" y="36"/>
                  </a:cxn>
                  <a:cxn ang="0">
                    <a:pos x="85" y="21"/>
                  </a:cxn>
                  <a:cxn ang="0">
                    <a:pos x="106" y="21"/>
                  </a:cxn>
                  <a:cxn ang="0">
                    <a:pos x="161" y="10"/>
                  </a:cxn>
                  <a:cxn ang="0">
                    <a:pos x="183" y="0"/>
                  </a:cxn>
                  <a:cxn ang="0">
                    <a:pos x="183" y="115"/>
                  </a:cxn>
                  <a:cxn ang="0">
                    <a:pos x="153" y="151"/>
                  </a:cxn>
                  <a:cxn ang="0">
                    <a:pos x="118" y="165"/>
                  </a:cxn>
                  <a:cxn ang="0">
                    <a:pos x="76" y="227"/>
                  </a:cxn>
                  <a:cxn ang="0">
                    <a:pos x="76" y="237"/>
                  </a:cxn>
                  <a:cxn ang="0">
                    <a:pos x="85" y="282"/>
                  </a:cxn>
                  <a:cxn ang="0">
                    <a:pos x="76" y="332"/>
                  </a:cxn>
                  <a:cxn ang="0">
                    <a:pos x="30" y="357"/>
                  </a:cxn>
                  <a:cxn ang="0">
                    <a:pos x="30" y="371"/>
                  </a:cxn>
                  <a:cxn ang="0">
                    <a:pos x="30" y="383"/>
                  </a:cxn>
                  <a:cxn ang="0">
                    <a:pos x="21" y="383"/>
                  </a:cxn>
                </a:cxnLst>
                <a:rect l="0" t="0" r="r" b="b"/>
                <a:pathLst>
                  <a:path w="183" h="383">
                    <a:moveTo>
                      <a:pt x="21" y="383"/>
                    </a:moveTo>
                    <a:lnTo>
                      <a:pt x="21" y="371"/>
                    </a:lnTo>
                    <a:lnTo>
                      <a:pt x="9" y="292"/>
                    </a:lnTo>
                    <a:lnTo>
                      <a:pt x="42" y="227"/>
                    </a:lnTo>
                    <a:lnTo>
                      <a:pt x="42" y="165"/>
                    </a:lnTo>
                    <a:lnTo>
                      <a:pt x="42" y="136"/>
                    </a:lnTo>
                    <a:lnTo>
                      <a:pt x="9" y="126"/>
                    </a:lnTo>
                    <a:lnTo>
                      <a:pt x="0" y="126"/>
                    </a:lnTo>
                    <a:lnTo>
                      <a:pt x="0" y="115"/>
                    </a:lnTo>
                    <a:lnTo>
                      <a:pt x="0" y="100"/>
                    </a:lnTo>
                    <a:lnTo>
                      <a:pt x="51" y="76"/>
                    </a:lnTo>
                    <a:lnTo>
                      <a:pt x="51" y="90"/>
                    </a:lnTo>
                    <a:lnTo>
                      <a:pt x="76" y="90"/>
                    </a:lnTo>
                    <a:lnTo>
                      <a:pt x="67" y="126"/>
                    </a:lnTo>
                    <a:lnTo>
                      <a:pt x="85" y="151"/>
                    </a:lnTo>
                    <a:lnTo>
                      <a:pt x="97" y="126"/>
                    </a:lnTo>
                    <a:lnTo>
                      <a:pt x="97" y="100"/>
                    </a:lnTo>
                    <a:lnTo>
                      <a:pt x="76" y="60"/>
                    </a:lnTo>
                    <a:lnTo>
                      <a:pt x="76" y="36"/>
                    </a:lnTo>
                    <a:lnTo>
                      <a:pt x="85" y="21"/>
                    </a:lnTo>
                    <a:lnTo>
                      <a:pt x="106" y="21"/>
                    </a:lnTo>
                    <a:lnTo>
                      <a:pt x="161" y="10"/>
                    </a:lnTo>
                    <a:lnTo>
                      <a:pt x="183" y="0"/>
                    </a:lnTo>
                    <a:lnTo>
                      <a:pt x="183" y="115"/>
                    </a:lnTo>
                    <a:lnTo>
                      <a:pt x="153" y="151"/>
                    </a:lnTo>
                    <a:lnTo>
                      <a:pt x="118" y="165"/>
                    </a:lnTo>
                    <a:lnTo>
                      <a:pt x="76" y="227"/>
                    </a:lnTo>
                    <a:lnTo>
                      <a:pt x="76" y="237"/>
                    </a:lnTo>
                    <a:lnTo>
                      <a:pt x="85" y="282"/>
                    </a:lnTo>
                    <a:lnTo>
                      <a:pt x="76" y="332"/>
                    </a:lnTo>
                    <a:lnTo>
                      <a:pt x="30" y="357"/>
                    </a:lnTo>
                    <a:lnTo>
                      <a:pt x="30" y="371"/>
                    </a:lnTo>
                    <a:lnTo>
                      <a:pt x="30" y="383"/>
                    </a:lnTo>
                    <a:lnTo>
                      <a:pt x="21" y="383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75">
                <a:extLst>
                  <a:ext uri="{FF2B5EF4-FFF2-40B4-BE49-F238E27FC236}">
                    <a16:creationId xmlns:a16="http://schemas.microsoft.com/office/drawing/2014/main" id="{A132856E-70E1-43A1-BA99-5DE74A7CD3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4936" y="4695428"/>
                <a:ext cx="188824" cy="232096"/>
              </a:xfrm>
              <a:custGeom>
                <a:avLst/>
                <a:gdLst/>
                <a:ahLst/>
                <a:cxnLst>
                  <a:cxn ang="0">
                    <a:pos x="76" y="166"/>
                  </a:cxn>
                  <a:cxn ang="0">
                    <a:pos x="101" y="166"/>
                  </a:cxn>
                  <a:cxn ang="0">
                    <a:pos x="110" y="177"/>
                  </a:cxn>
                  <a:cxn ang="0">
                    <a:pos x="144" y="112"/>
                  </a:cxn>
                  <a:cxn ang="0">
                    <a:pos x="144" y="50"/>
                  </a:cxn>
                  <a:cxn ang="0">
                    <a:pos x="144" y="21"/>
                  </a:cxn>
                  <a:cxn ang="0">
                    <a:pos x="110" y="11"/>
                  </a:cxn>
                  <a:cxn ang="0">
                    <a:pos x="101" y="11"/>
                  </a:cxn>
                  <a:cxn ang="0">
                    <a:pos x="101" y="0"/>
                  </a:cxn>
                  <a:cxn ang="0">
                    <a:pos x="76" y="11"/>
                  </a:cxn>
                  <a:cxn ang="0">
                    <a:pos x="67" y="21"/>
                  </a:cxn>
                  <a:cxn ang="0">
                    <a:pos x="34" y="61"/>
                  </a:cxn>
                  <a:cxn ang="0">
                    <a:pos x="0" y="61"/>
                  </a:cxn>
                  <a:cxn ang="0">
                    <a:pos x="24" y="100"/>
                  </a:cxn>
                  <a:cxn ang="0">
                    <a:pos x="46" y="123"/>
                  </a:cxn>
                  <a:cxn ang="0">
                    <a:pos x="55" y="152"/>
                  </a:cxn>
                  <a:cxn ang="0">
                    <a:pos x="76" y="166"/>
                  </a:cxn>
                </a:cxnLst>
                <a:rect l="0" t="0" r="r" b="b"/>
                <a:pathLst>
                  <a:path w="144" h="177">
                    <a:moveTo>
                      <a:pt x="76" y="166"/>
                    </a:moveTo>
                    <a:lnTo>
                      <a:pt x="101" y="166"/>
                    </a:lnTo>
                    <a:lnTo>
                      <a:pt x="110" y="177"/>
                    </a:lnTo>
                    <a:lnTo>
                      <a:pt x="144" y="112"/>
                    </a:lnTo>
                    <a:lnTo>
                      <a:pt x="144" y="50"/>
                    </a:lnTo>
                    <a:lnTo>
                      <a:pt x="144" y="21"/>
                    </a:lnTo>
                    <a:lnTo>
                      <a:pt x="110" y="11"/>
                    </a:lnTo>
                    <a:lnTo>
                      <a:pt x="101" y="11"/>
                    </a:lnTo>
                    <a:lnTo>
                      <a:pt x="101" y="0"/>
                    </a:lnTo>
                    <a:lnTo>
                      <a:pt x="76" y="11"/>
                    </a:lnTo>
                    <a:lnTo>
                      <a:pt x="67" y="21"/>
                    </a:lnTo>
                    <a:lnTo>
                      <a:pt x="34" y="61"/>
                    </a:lnTo>
                    <a:lnTo>
                      <a:pt x="0" y="61"/>
                    </a:lnTo>
                    <a:lnTo>
                      <a:pt x="24" y="100"/>
                    </a:lnTo>
                    <a:lnTo>
                      <a:pt x="46" y="123"/>
                    </a:lnTo>
                    <a:lnTo>
                      <a:pt x="55" y="152"/>
                    </a:lnTo>
                    <a:lnTo>
                      <a:pt x="76" y="166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76">
                <a:extLst>
                  <a:ext uri="{FF2B5EF4-FFF2-40B4-BE49-F238E27FC236}">
                    <a16:creationId xmlns:a16="http://schemas.microsoft.com/office/drawing/2014/main" id="{B1364194-EADA-4F5B-BE1A-34733551A6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4936" y="4695428"/>
                <a:ext cx="188824" cy="232096"/>
              </a:xfrm>
              <a:custGeom>
                <a:avLst/>
                <a:gdLst/>
                <a:ahLst/>
                <a:cxnLst>
                  <a:cxn ang="0">
                    <a:pos x="76" y="166"/>
                  </a:cxn>
                  <a:cxn ang="0">
                    <a:pos x="101" y="166"/>
                  </a:cxn>
                  <a:cxn ang="0">
                    <a:pos x="110" y="177"/>
                  </a:cxn>
                  <a:cxn ang="0">
                    <a:pos x="144" y="112"/>
                  </a:cxn>
                  <a:cxn ang="0">
                    <a:pos x="144" y="50"/>
                  </a:cxn>
                  <a:cxn ang="0">
                    <a:pos x="144" y="21"/>
                  </a:cxn>
                  <a:cxn ang="0">
                    <a:pos x="110" y="11"/>
                  </a:cxn>
                  <a:cxn ang="0">
                    <a:pos x="101" y="11"/>
                  </a:cxn>
                  <a:cxn ang="0">
                    <a:pos x="101" y="0"/>
                  </a:cxn>
                  <a:cxn ang="0">
                    <a:pos x="76" y="11"/>
                  </a:cxn>
                  <a:cxn ang="0">
                    <a:pos x="67" y="21"/>
                  </a:cxn>
                  <a:cxn ang="0">
                    <a:pos x="34" y="61"/>
                  </a:cxn>
                  <a:cxn ang="0">
                    <a:pos x="0" y="61"/>
                  </a:cxn>
                  <a:cxn ang="0">
                    <a:pos x="24" y="100"/>
                  </a:cxn>
                  <a:cxn ang="0">
                    <a:pos x="46" y="123"/>
                  </a:cxn>
                  <a:cxn ang="0">
                    <a:pos x="55" y="152"/>
                  </a:cxn>
                  <a:cxn ang="0">
                    <a:pos x="76" y="166"/>
                  </a:cxn>
                </a:cxnLst>
                <a:rect l="0" t="0" r="r" b="b"/>
                <a:pathLst>
                  <a:path w="144" h="177">
                    <a:moveTo>
                      <a:pt x="76" y="166"/>
                    </a:moveTo>
                    <a:lnTo>
                      <a:pt x="101" y="166"/>
                    </a:lnTo>
                    <a:lnTo>
                      <a:pt x="110" y="177"/>
                    </a:lnTo>
                    <a:lnTo>
                      <a:pt x="144" y="112"/>
                    </a:lnTo>
                    <a:lnTo>
                      <a:pt x="144" y="50"/>
                    </a:lnTo>
                    <a:lnTo>
                      <a:pt x="144" y="21"/>
                    </a:lnTo>
                    <a:lnTo>
                      <a:pt x="110" y="11"/>
                    </a:lnTo>
                    <a:lnTo>
                      <a:pt x="101" y="11"/>
                    </a:lnTo>
                    <a:lnTo>
                      <a:pt x="101" y="0"/>
                    </a:lnTo>
                    <a:lnTo>
                      <a:pt x="76" y="11"/>
                    </a:lnTo>
                    <a:lnTo>
                      <a:pt x="67" y="21"/>
                    </a:lnTo>
                    <a:lnTo>
                      <a:pt x="34" y="61"/>
                    </a:lnTo>
                    <a:lnTo>
                      <a:pt x="0" y="61"/>
                    </a:lnTo>
                    <a:lnTo>
                      <a:pt x="24" y="100"/>
                    </a:lnTo>
                    <a:lnTo>
                      <a:pt x="46" y="123"/>
                    </a:lnTo>
                    <a:lnTo>
                      <a:pt x="55" y="152"/>
                    </a:lnTo>
                    <a:lnTo>
                      <a:pt x="76" y="166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77">
                <a:extLst>
                  <a:ext uri="{FF2B5EF4-FFF2-40B4-BE49-F238E27FC236}">
                    <a16:creationId xmlns:a16="http://schemas.microsoft.com/office/drawing/2014/main" id="{058E7B23-95B8-448C-9B06-C675A607E4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5621" y="4914412"/>
                <a:ext cx="371092" cy="402561"/>
              </a:xfrm>
              <a:custGeom>
                <a:avLst/>
                <a:gdLst/>
                <a:ahLst/>
                <a:cxnLst>
                  <a:cxn ang="0">
                    <a:pos x="228" y="0"/>
                  </a:cxn>
                  <a:cxn ang="0">
                    <a:pos x="198" y="24"/>
                  </a:cxn>
                  <a:cxn ang="0">
                    <a:pos x="151" y="76"/>
                  </a:cxn>
                  <a:cxn ang="0">
                    <a:pos x="143" y="76"/>
                  </a:cxn>
                  <a:cxn ang="0">
                    <a:pos x="121" y="76"/>
                  </a:cxn>
                  <a:cxn ang="0">
                    <a:pos x="97" y="100"/>
                  </a:cxn>
                  <a:cxn ang="0">
                    <a:pos x="76" y="112"/>
                  </a:cxn>
                  <a:cxn ang="0">
                    <a:pos x="67" y="100"/>
                  </a:cxn>
                  <a:cxn ang="0">
                    <a:pos x="76" y="76"/>
                  </a:cxn>
                  <a:cxn ang="0">
                    <a:pos x="54" y="64"/>
                  </a:cxn>
                  <a:cxn ang="0">
                    <a:pos x="54" y="155"/>
                  </a:cxn>
                  <a:cxn ang="0">
                    <a:pos x="45" y="165"/>
                  </a:cxn>
                  <a:cxn ang="0">
                    <a:pos x="21" y="165"/>
                  </a:cxn>
                  <a:cxn ang="0">
                    <a:pos x="9" y="155"/>
                  </a:cxn>
                  <a:cxn ang="0">
                    <a:pos x="0" y="141"/>
                  </a:cxn>
                  <a:cxn ang="0">
                    <a:pos x="0" y="155"/>
                  </a:cxn>
                  <a:cxn ang="0">
                    <a:pos x="0" y="165"/>
                  </a:cxn>
                  <a:cxn ang="0">
                    <a:pos x="21" y="230"/>
                  </a:cxn>
                  <a:cxn ang="0">
                    <a:pos x="29" y="256"/>
                  </a:cxn>
                  <a:cxn ang="0">
                    <a:pos x="21" y="256"/>
                  </a:cxn>
                  <a:cxn ang="0">
                    <a:pos x="29" y="292"/>
                  </a:cxn>
                  <a:cxn ang="0">
                    <a:pos x="29" y="282"/>
                  </a:cxn>
                  <a:cxn ang="0">
                    <a:pos x="45" y="307"/>
                  </a:cxn>
                  <a:cxn ang="0">
                    <a:pos x="54" y="307"/>
                  </a:cxn>
                  <a:cxn ang="0">
                    <a:pos x="97" y="282"/>
                  </a:cxn>
                  <a:cxn ang="0">
                    <a:pos x="143" y="292"/>
                  </a:cxn>
                  <a:cxn ang="0">
                    <a:pos x="176" y="282"/>
                  </a:cxn>
                  <a:cxn ang="0">
                    <a:pos x="207" y="256"/>
                  </a:cxn>
                  <a:cxn ang="0">
                    <a:pos x="243" y="201"/>
                  </a:cxn>
                  <a:cxn ang="0">
                    <a:pos x="262" y="165"/>
                  </a:cxn>
                  <a:cxn ang="0">
                    <a:pos x="274" y="155"/>
                  </a:cxn>
                  <a:cxn ang="0">
                    <a:pos x="283" y="112"/>
                  </a:cxn>
                  <a:cxn ang="0">
                    <a:pos x="283" y="100"/>
                  </a:cxn>
                  <a:cxn ang="0">
                    <a:pos x="274" y="100"/>
                  </a:cxn>
                  <a:cxn ang="0">
                    <a:pos x="262" y="112"/>
                  </a:cxn>
                  <a:cxn ang="0">
                    <a:pos x="253" y="112"/>
                  </a:cxn>
                  <a:cxn ang="0">
                    <a:pos x="262" y="89"/>
                  </a:cxn>
                  <a:cxn ang="0">
                    <a:pos x="274" y="89"/>
                  </a:cxn>
                  <a:cxn ang="0">
                    <a:pos x="262" y="10"/>
                  </a:cxn>
                  <a:cxn ang="0">
                    <a:pos x="253" y="0"/>
                  </a:cxn>
                  <a:cxn ang="0">
                    <a:pos x="228" y="0"/>
                  </a:cxn>
                </a:cxnLst>
                <a:rect l="0" t="0" r="r" b="b"/>
                <a:pathLst>
                  <a:path w="283" h="307">
                    <a:moveTo>
                      <a:pt x="228" y="0"/>
                    </a:moveTo>
                    <a:lnTo>
                      <a:pt x="198" y="24"/>
                    </a:lnTo>
                    <a:lnTo>
                      <a:pt x="151" y="76"/>
                    </a:lnTo>
                    <a:lnTo>
                      <a:pt x="143" y="76"/>
                    </a:lnTo>
                    <a:lnTo>
                      <a:pt x="121" y="76"/>
                    </a:lnTo>
                    <a:lnTo>
                      <a:pt x="97" y="100"/>
                    </a:lnTo>
                    <a:lnTo>
                      <a:pt x="76" y="112"/>
                    </a:lnTo>
                    <a:lnTo>
                      <a:pt x="67" y="100"/>
                    </a:lnTo>
                    <a:lnTo>
                      <a:pt x="76" y="76"/>
                    </a:lnTo>
                    <a:lnTo>
                      <a:pt x="54" y="64"/>
                    </a:lnTo>
                    <a:lnTo>
                      <a:pt x="54" y="155"/>
                    </a:lnTo>
                    <a:lnTo>
                      <a:pt x="45" y="165"/>
                    </a:lnTo>
                    <a:lnTo>
                      <a:pt x="21" y="165"/>
                    </a:lnTo>
                    <a:lnTo>
                      <a:pt x="9" y="155"/>
                    </a:lnTo>
                    <a:lnTo>
                      <a:pt x="0" y="141"/>
                    </a:lnTo>
                    <a:lnTo>
                      <a:pt x="0" y="155"/>
                    </a:lnTo>
                    <a:lnTo>
                      <a:pt x="0" y="165"/>
                    </a:lnTo>
                    <a:lnTo>
                      <a:pt x="21" y="230"/>
                    </a:lnTo>
                    <a:lnTo>
                      <a:pt x="29" y="256"/>
                    </a:lnTo>
                    <a:lnTo>
                      <a:pt x="21" y="256"/>
                    </a:lnTo>
                    <a:lnTo>
                      <a:pt x="29" y="292"/>
                    </a:lnTo>
                    <a:lnTo>
                      <a:pt x="29" y="282"/>
                    </a:lnTo>
                    <a:lnTo>
                      <a:pt x="45" y="307"/>
                    </a:lnTo>
                    <a:lnTo>
                      <a:pt x="54" y="307"/>
                    </a:lnTo>
                    <a:lnTo>
                      <a:pt x="97" y="282"/>
                    </a:lnTo>
                    <a:lnTo>
                      <a:pt x="143" y="292"/>
                    </a:lnTo>
                    <a:lnTo>
                      <a:pt x="176" y="282"/>
                    </a:lnTo>
                    <a:lnTo>
                      <a:pt x="207" y="256"/>
                    </a:lnTo>
                    <a:lnTo>
                      <a:pt x="243" y="201"/>
                    </a:lnTo>
                    <a:lnTo>
                      <a:pt x="262" y="165"/>
                    </a:lnTo>
                    <a:lnTo>
                      <a:pt x="274" y="155"/>
                    </a:lnTo>
                    <a:lnTo>
                      <a:pt x="283" y="112"/>
                    </a:lnTo>
                    <a:lnTo>
                      <a:pt x="283" y="100"/>
                    </a:lnTo>
                    <a:lnTo>
                      <a:pt x="274" y="100"/>
                    </a:lnTo>
                    <a:lnTo>
                      <a:pt x="262" y="112"/>
                    </a:lnTo>
                    <a:lnTo>
                      <a:pt x="253" y="112"/>
                    </a:lnTo>
                    <a:lnTo>
                      <a:pt x="262" y="89"/>
                    </a:lnTo>
                    <a:lnTo>
                      <a:pt x="274" y="89"/>
                    </a:lnTo>
                    <a:lnTo>
                      <a:pt x="262" y="10"/>
                    </a:lnTo>
                    <a:lnTo>
                      <a:pt x="253" y="0"/>
                    </a:lnTo>
                    <a:lnTo>
                      <a:pt x="228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79">
                <a:extLst>
                  <a:ext uri="{FF2B5EF4-FFF2-40B4-BE49-F238E27FC236}">
                    <a16:creationId xmlns:a16="http://schemas.microsoft.com/office/drawing/2014/main" id="{89D0DBAE-D87A-44DC-9C2D-8DCF1E0F50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2851" y="4742635"/>
                <a:ext cx="312085" cy="389448"/>
              </a:xfrm>
              <a:custGeom>
                <a:avLst/>
                <a:gdLst/>
                <a:ahLst/>
                <a:cxnLst>
                  <a:cxn ang="0">
                    <a:pos x="140" y="195"/>
                  </a:cxn>
                  <a:cxn ang="0">
                    <a:pos x="140" y="286"/>
                  </a:cxn>
                  <a:cxn ang="0">
                    <a:pos x="131" y="297"/>
                  </a:cxn>
                  <a:cxn ang="0">
                    <a:pos x="107" y="297"/>
                  </a:cxn>
                  <a:cxn ang="0">
                    <a:pos x="95" y="286"/>
                  </a:cxn>
                  <a:cxn ang="0">
                    <a:pos x="85" y="272"/>
                  </a:cxn>
                  <a:cxn ang="0">
                    <a:pos x="85" y="286"/>
                  </a:cxn>
                  <a:cxn ang="0">
                    <a:pos x="64" y="260"/>
                  </a:cxn>
                  <a:cxn ang="0">
                    <a:pos x="51" y="167"/>
                  </a:cxn>
                  <a:cxn ang="0">
                    <a:pos x="51" y="130"/>
                  </a:cxn>
                  <a:cxn ang="0">
                    <a:pos x="0" y="25"/>
                  </a:cxn>
                  <a:cxn ang="0">
                    <a:pos x="0" y="14"/>
                  </a:cxn>
                  <a:cxn ang="0">
                    <a:pos x="31" y="0"/>
                  </a:cxn>
                  <a:cxn ang="0">
                    <a:pos x="40" y="14"/>
                  </a:cxn>
                  <a:cxn ang="0">
                    <a:pos x="115" y="14"/>
                  </a:cxn>
                  <a:cxn ang="0">
                    <a:pos x="131" y="25"/>
                  </a:cxn>
                  <a:cxn ang="0">
                    <a:pos x="173" y="25"/>
                  </a:cxn>
                  <a:cxn ang="0">
                    <a:pos x="207" y="14"/>
                  </a:cxn>
                  <a:cxn ang="0">
                    <a:pos x="217" y="14"/>
                  </a:cxn>
                  <a:cxn ang="0">
                    <a:pos x="238" y="25"/>
                  </a:cxn>
                  <a:cxn ang="0">
                    <a:pos x="217" y="25"/>
                  </a:cxn>
                  <a:cxn ang="0">
                    <a:pos x="207" y="40"/>
                  </a:cxn>
                  <a:cxn ang="0">
                    <a:pos x="207" y="25"/>
                  </a:cxn>
                  <a:cxn ang="0">
                    <a:pos x="162" y="40"/>
                  </a:cxn>
                  <a:cxn ang="0">
                    <a:pos x="162" y="116"/>
                  </a:cxn>
                  <a:cxn ang="0">
                    <a:pos x="140" y="130"/>
                  </a:cxn>
                  <a:cxn ang="0">
                    <a:pos x="140" y="195"/>
                  </a:cxn>
                </a:cxnLst>
                <a:rect l="0" t="0" r="r" b="b"/>
                <a:pathLst>
                  <a:path w="238" h="297">
                    <a:moveTo>
                      <a:pt x="140" y="195"/>
                    </a:moveTo>
                    <a:lnTo>
                      <a:pt x="140" y="286"/>
                    </a:lnTo>
                    <a:lnTo>
                      <a:pt x="131" y="297"/>
                    </a:lnTo>
                    <a:lnTo>
                      <a:pt x="107" y="297"/>
                    </a:lnTo>
                    <a:lnTo>
                      <a:pt x="95" y="286"/>
                    </a:lnTo>
                    <a:lnTo>
                      <a:pt x="85" y="272"/>
                    </a:lnTo>
                    <a:lnTo>
                      <a:pt x="85" y="286"/>
                    </a:lnTo>
                    <a:lnTo>
                      <a:pt x="64" y="260"/>
                    </a:lnTo>
                    <a:lnTo>
                      <a:pt x="51" y="167"/>
                    </a:lnTo>
                    <a:lnTo>
                      <a:pt x="51" y="130"/>
                    </a:lnTo>
                    <a:lnTo>
                      <a:pt x="0" y="25"/>
                    </a:lnTo>
                    <a:lnTo>
                      <a:pt x="0" y="14"/>
                    </a:lnTo>
                    <a:lnTo>
                      <a:pt x="31" y="0"/>
                    </a:lnTo>
                    <a:lnTo>
                      <a:pt x="40" y="14"/>
                    </a:lnTo>
                    <a:lnTo>
                      <a:pt x="115" y="14"/>
                    </a:lnTo>
                    <a:lnTo>
                      <a:pt x="131" y="25"/>
                    </a:lnTo>
                    <a:lnTo>
                      <a:pt x="173" y="25"/>
                    </a:lnTo>
                    <a:lnTo>
                      <a:pt x="207" y="14"/>
                    </a:lnTo>
                    <a:lnTo>
                      <a:pt x="217" y="14"/>
                    </a:lnTo>
                    <a:lnTo>
                      <a:pt x="238" y="25"/>
                    </a:lnTo>
                    <a:lnTo>
                      <a:pt x="217" y="25"/>
                    </a:lnTo>
                    <a:lnTo>
                      <a:pt x="207" y="40"/>
                    </a:lnTo>
                    <a:lnTo>
                      <a:pt x="207" y="25"/>
                    </a:lnTo>
                    <a:lnTo>
                      <a:pt x="162" y="40"/>
                    </a:lnTo>
                    <a:lnTo>
                      <a:pt x="162" y="116"/>
                    </a:lnTo>
                    <a:lnTo>
                      <a:pt x="140" y="130"/>
                    </a:lnTo>
                    <a:lnTo>
                      <a:pt x="140" y="195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80">
                <a:extLst>
                  <a:ext uri="{FF2B5EF4-FFF2-40B4-BE49-F238E27FC236}">
                    <a16:creationId xmlns:a16="http://schemas.microsoft.com/office/drawing/2014/main" id="{DCB46D77-48A0-4B04-BD04-121F92BF75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2851" y="4742635"/>
                <a:ext cx="312085" cy="389448"/>
              </a:xfrm>
              <a:custGeom>
                <a:avLst/>
                <a:gdLst/>
                <a:ahLst/>
                <a:cxnLst>
                  <a:cxn ang="0">
                    <a:pos x="140" y="195"/>
                  </a:cxn>
                  <a:cxn ang="0">
                    <a:pos x="140" y="286"/>
                  </a:cxn>
                  <a:cxn ang="0">
                    <a:pos x="131" y="297"/>
                  </a:cxn>
                  <a:cxn ang="0">
                    <a:pos x="107" y="297"/>
                  </a:cxn>
                  <a:cxn ang="0">
                    <a:pos x="95" y="286"/>
                  </a:cxn>
                  <a:cxn ang="0">
                    <a:pos x="85" y="272"/>
                  </a:cxn>
                  <a:cxn ang="0">
                    <a:pos x="85" y="286"/>
                  </a:cxn>
                  <a:cxn ang="0">
                    <a:pos x="64" y="260"/>
                  </a:cxn>
                  <a:cxn ang="0">
                    <a:pos x="51" y="167"/>
                  </a:cxn>
                  <a:cxn ang="0">
                    <a:pos x="51" y="130"/>
                  </a:cxn>
                  <a:cxn ang="0">
                    <a:pos x="0" y="25"/>
                  </a:cxn>
                  <a:cxn ang="0">
                    <a:pos x="0" y="14"/>
                  </a:cxn>
                  <a:cxn ang="0">
                    <a:pos x="31" y="0"/>
                  </a:cxn>
                  <a:cxn ang="0">
                    <a:pos x="40" y="14"/>
                  </a:cxn>
                  <a:cxn ang="0">
                    <a:pos x="115" y="14"/>
                  </a:cxn>
                  <a:cxn ang="0">
                    <a:pos x="131" y="25"/>
                  </a:cxn>
                  <a:cxn ang="0">
                    <a:pos x="173" y="25"/>
                  </a:cxn>
                  <a:cxn ang="0">
                    <a:pos x="207" y="14"/>
                  </a:cxn>
                  <a:cxn ang="0">
                    <a:pos x="217" y="14"/>
                  </a:cxn>
                  <a:cxn ang="0">
                    <a:pos x="238" y="25"/>
                  </a:cxn>
                  <a:cxn ang="0">
                    <a:pos x="217" y="25"/>
                  </a:cxn>
                  <a:cxn ang="0">
                    <a:pos x="207" y="40"/>
                  </a:cxn>
                  <a:cxn ang="0">
                    <a:pos x="207" y="25"/>
                  </a:cxn>
                  <a:cxn ang="0">
                    <a:pos x="162" y="40"/>
                  </a:cxn>
                  <a:cxn ang="0">
                    <a:pos x="162" y="116"/>
                  </a:cxn>
                  <a:cxn ang="0">
                    <a:pos x="140" y="130"/>
                  </a:cxn>
                  <a:cxn ang="0">
                    <a:pos x="140" y="195"/>
                  </a:cxn>
                </a:cxnLst>
                <a:rect l="0" t="0" r="r" b="b"/>
                <a:pathLst>
                  <a:path w="238" h="297">
                    <a:moveTo>
                      <a:pt x="140" y="195"/>
                    </a:moveTo>
                    <a:lnTo>
                      <a:pt x="140" y="286"/>
                    </a:lnTo>
                    <a:lnTo>
                      <a:pt x="131" y="297"/>
                    </a:lnTo>
                    <a:lnTo>
                      <a:pt x="107" y="297"/>
                    </a:lnTo>
                    <a:lnTo>
                      <a:pt x="95" y="286"/>
                    </a:lnTo>
                    <a:lnTo>
                      <a:pt x="85" y="272"/>
                    </a:lnTo>
                    <a:lnTo>
                      <a:pt x="85" y="286"/>
                    </a:lnTo>
                    <a:lnTo>
                      <a:pt x="64" y="260"/>
                    </a:lnTo>
                    <a:lnTo>
                      <a:pt x="51" y="167"/>
                    </a:lnTo>
                    <a:lnTo>
                      <a:pt x="51" y="130"/>
                    </a:lnTo>
                    <a:lnTo>
                      <a:pt x="0" y="25"/>
                    </a:lnTo>
                    <a:lnTo>
                      <a:pt x="0" y="14"/>
                    </a:lnTo>
                    <a:lnTo>
                      <a:pt x="31" y="0"/>
                    </a:lnTo>
                    <a:lnTo>
                      <a:pt x="40" y="14"/>
                    </a:lnTo>
                    <a:lnTo>
                      <a:pt x="115" y="14"/>
                    </a:lnTo>
                    <a:lnTo>
                      <a:pt x="131" y="25"/>
                    </a:lnTo>
                    <a:lnTo>
                      <a:pt x="173" y="25"/>
                    </a:lnTo>
                    <a:lnTo>
                      <a:pt x="207" y="14"/>
                    </a:lnTo>
                    <a:lnTo>
                      <a:pt x="217" y="14"/>
                    </a:lnTo>
                    <a:lnTo>
                      <a:pt x="238" y="25"/>
                    </a:lnTo>
                    <a:lnTo>
                      <a:pt x="217" y="25"/>
                    </a:lnTo>
                    <a:lnTo>
                      <a:pt x="207" y="40"/>
                    </a:lnTo>
                    <a:lnTo>
                      <a:pt x="207" y="25"/>
                    </a:lnTo>
                    <a:lnTo>
                      <a:pt x="162" y="40"/>
                    </a:lnTo>
                    <a:lnTo>
                      <a:pt x="162" y="116"/>
                    </a:lnTo>
                    <a:lnTo>
                      <a:pt x="140" y="130"/>
                    </a:lnTo>
                    <a:lnTo>
                      <a:pt x="140" y="195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81">
                <a:extLst>
                  <a:ext uri="{FF2B5EF4-FFF2-40B4-BE49-F238E27FC236}">
                    <a16:creationId xmlns:a16="http://schemas.microsoft.com/office/drawing/2014/main" id="{6BBDD22A-BFB7-4E2A-8BCE-5F53EFE85B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2851" y="4387280"/>
                <a:ext cx="300284" cy="389448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9" y="11"/>
                  </a:cxn>
                  <a:cxn ang="0">
                    <a:pos x="31" y="64"/>
                  </a:cxn>
                  <a:cxn ang="0">
                    <a:pos x="18" y="79"/>
                  </a:cxn>
                  <a:cxn ang="0">
                    <a:pos x="40" y="129"/>
                  </a:cxn>
                  <a:cxn ang="0">
                    <a:pos x="31" y="155"/>
                  </a:cxn>
                  <a:cxn ang="0">
                    <a:pos x="18" y="181"/>
                  </a:cxn>
                  <a:cxn ang="0">
                    <a:pos x="0" y="246"/>
                  </a:cxn>
                  <a:cxn ang="0">
                    <a:pos x="0" y="285"/>
                  </a:cxn>
                  <a:cxn ang="0">
                    <a:pos x="31" y="271"/>
                  </a:cxn>
                  <a:cxn ang="0">
                    <a:pos x="40" y="285"/>
                  </a:cxn>
                  <a:cxn ang="0">
                    <a:pos x="116" y="285"/>
                  </a:cxn>
                  <a:cxn ang="0">
                    <a:pos x="131" y="297"/>
                  </a:cxn>
                  <a:cxn ang="0">
                    <a:pos x="174" y="297"/>
                  </a:cxn>
                  <a:cxn ang="0">
                    <a:pos x="208" y="285"/>
                  </a:cxn>
                  <a:cxn ang="0">
                    <a:pos x="183" y="256"/>
                  </a:cxn>
                  <a:cxn ang="0">
                    <a:pos x="183" y="181"/>
                  </a:cxn>
                  <a:cxn ang="0">
                    <a:pos x="229" y="167"/>
                  </a:cxn>
                  <a:cxn ang="0">
                    <a:pos x="217" y="167"/>
                  </a:cxn>
                  <a:cxn ang="0">
                    <a:pos x="229" y="119"/>
                  </a:cxn>
                  <a:cxn ang="0">
                    <a:pos x="183" y="129"/>
                  </a:cxn>
                  <a:cxn ang="0">
                    <a:pos x="195" y="119"/>
                  </a:cxn>
                  <a:cxn ang="0">
                    <a:pos x="183" y="90"/>
                  </a:cxn>
                  <a:cxn ang="0">
                    <a:pos x="183" y="40"/>
                  </a:cxn>
                  <a:cxn ang="0">
                    <a:pos x="162" y="28"/>
                  </a:cxn>
                  <a:cxn ang="0">
                    <a:pos x="140" y="28"/>
                  </a:cxn>
                  <a:cxn ang="0">
                    <a:pos x="140" y="54"/>
                  </a:cxn>
                  <a:cxn ang="0">
                    <a:pos x="107" y="54"/>
                  </a:cxn>
                  <a:cxn ang="0">
                    <a:pos x="95" y="40"/>
                  </a:cxn>
                  <a:cxn ang="0">
                    <a:pos x="85" y="0"/>
                  </a:cxn>
                  <a:cxn ang="0">
                    <a:pos x="76" y="0"/>
                  </a:cxn>
                  <a:cxn ang="0">
                    <a:pos x="31" y="0"/>
                  </a:cxn>
                </a:cxnLst>
                <a:rect l="0" t="0" r="r" b="b"/>
                <a:pathLst>
                  <a:path w="229" h="297">
                    <a:moveTo>
                      <a:pt x="31" y="0"/>
                    </a:moveTo>
                    <a:lnTo>
                      <a:pt x="9" y="11"/>
                    </a:lnTo>
                    <a:lnTo>
                      <a:pt x="31" y="64"/>
                    </a:lnTo>
                    <a:lnTo>
                      <a:pt x="18" y="79"/>
                    </a:lnTo>
                    <a:lnTo>
                      <a:pt x="40" y="129"/>
                    </a:lnTo>
                    <a:lnTo>
                      <a:pt x="31" y="155"/>
                    </a:lnTo>
                    <a:lnTo>
                      <a:pt x="18" y="181"/>
                    </a:lnTo>
                    <a:lnTo>
                      <a:pt x="0" y="246"/>
                    </a:lnTo>
                    <a:lnTo>
                      <a:pt x="0" y="285"/>
                    </a:lnTo>
                    <a:lnTo>
                      <a:pt x="31" y="271"/>
                    </a:lnTo>
                    <a:lnTo>
                      <a:pt x="40" y="285"/>
                    </a:lnTo>
                    <a:lnTo>
                      <a:pt x="116" y="285"/>
                    </a:lnTo>
                    <a:lnTo>
                      <a:pt x="131" y="297"/>
                    </a:lnTo>
                    <a:lnTo>
                      <a:pt x="174" y="297"/>
                    </a:lnTo>
                    <a:lnTo>
                      <a:pt x="208" y="285"/>
                    </a:lnTo>
                    <a:lnTo>
                      <a:pt x="183" y="256"/>
                    </a:lnTo>
                    <a:lnTo>
                      <a:pt x="183" y="181"/>
                    </a:lnTo>
                    <a:lnTo>
                      <a:pt x="229" y="167"/>
                    </a:lnTo>
                    <a:lnTo>
                      <a:pt x="217" y="167"/>
                    </a:lnTo>
                    <a:lnTo>
                      <a:pt x="229" y="119"/>
                    </a:lnTo>
                    <a:lnTo>
                      <a:pt x="183" y="129"/>
                    </a:lnTo>
                    <a:lnTo>
                      <a:pt x="195" y="119"/>
                    </a:lnTo>
                    <a:lnTo>
                      <a:pt x="183" y="90"/>
                    </a:lnTo>
                    <a:lnTo>
                      <a:pt x="183" y="40"/>
                    </a:lnTo>
                    <a:lnTo>
                      <a:pt x="162" y="28"/>
                    </a:lnTo>
                    <a:lnTo>
                      <a:pt x="140" y="28"/>
                    </a:lnTo>
                    <a:lnTo>
                      <a:pt x="140" y="54"/>
                    </a:lnTo>
                    <a:lnTo>
                      <a:pt x="107" y="54"/>
                    </a:lnTo>
                    <a:lnTo>
                      <a:pt x="95" y="40"/>
                    </a:lnTo>
                    <a:lnTo>
                      <a:pt x="85" y="0"/>
                    </a:lnTo>
                    <a:lnTo>
                      <a:pt x="76" y="0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83">
                <a:extLst>
                  <a:ext uri="{FF2B5EF4-FFF2-40B4-BE49-F238E27FC236}">
                    <a16:creationId xmlns:a16="http://schemas.microsoft.com/office/drawing/2014/main" id="{59659B95-4185-47D7-98FE-413B101AF0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5805" y="4086998"/>
                <a:ext cx="188824" cy="264877"/>
              </a:xfrm>
              <a:custGeom>
                <a:avLst/>
                <a:gdLst/>
                <a:ahLst/>
                <a:cxnLst>
                  <a:cxn ang="0">
                    <a:pos x="31" y="191"/>
                  </a:cxn>
                  <a:cxn ang="0">
                    <a:pos x="21" y="202"/>
                  </a:cxn>
                  <a:cxn ang="0">
                    <a:pos x="0" y="191"/>
                  </a:cxn>
                  <a:cxn ang="0">
                    <a:pos x="12" y="162"/>
                  </a:cxn>
                  <a:cxn ang="0">
                    <a:pos x="12" y="151"/>
                  </a:cxn>
                  <a:cxn ang="0">
                    <a:pos x="31" y="126"/>
                  </a:cxn>
                  <a:cxn ang="0">
                    <a:pos x="52" y="137"/>
                  </a:cxn>
                  <a:cxn ang="0">
                    <a:pos x="52" y="112"/>
                  </a:cxn>
                  <a:cxn ang="0">
                    <a:pos x="52" y="72"/>
                  </a:cxn>
                  <a:cxn ang="0">
                    <a:pos x="52" y="60"/>
                  </a:cxn>
                  <a:cxn ang="0">
                    <a:pos x="52" y="46"/>
                  </a:cxn>
                  <a:cxn ang="0">
                    <a:pos x="52" y="36"/>
                  </a:cxn>
                  <a:cxn ang="0">
                    <a:pos x="43" y="36"/>
                  </a:cxn>
                  <a:cxn ang="0">
                    <a:pos x="89" y="46"/>
                  </a:cxn>
                  <a:cxn ang="0">
                    <a:pos x="89" y="10"/>
                  </a:cxn>
                  <a:cxn ang="0">
                    <a:pos x="98" y="0"/>
                  </a:cxn>
                  <a:cxn ang="0">
                    <a:pos x="107" y="0"/>
                  </a:cxn>
                  <a:cxn ang="0">
                    <a:pos x="120" y="0"/>
                  </a:cxn>
                  <a:cxn ang="0">
                    <a:pos x="144" y="0"/>
                  </a:cxn>
                  <a:cxn ang="0">
                    <a:pos x="128" y="36"/>
                  </a:cxn>
                  <a:cxn ang="0">
                    <a:pos x="120" y="101"/>
                  </a:cxn>
                  <a:cxn ang="0">
                    <a:pos x="98" y="137"/>
                  </a:cxn>
                  <a:cxn ang="0">
                    <a:pos x="89" y="177"/>
                  </a:cxn>
                  <a:cxn ang="0">
                    <a:pos x="64" y="202"/>
                  </a:cxn>
                  <a:cxn ang="0">
                    <a:pos x="52" y="191"/>
                  </a:cxn>
                  <a:cxn ang="0">
                    <a:pos x="43" y="202"/>
                  </a:cxn>
                  <a:cxn ang="0">
                    <a:pos x="31" y="202"/>
                  </a:cxn>
                  <a:cxn ang="0">
                    <a:pos x="31" y="191"/>
                  </a:cxn>
                </a:cxnLst>
                <a:rect l="0" t="0" r="r" b="b"/>
                <a:pathLst>
                  <a:path w="144" h="202">
                    <a:moveTo>
                      <a:pt x="31" y="191"/>
                    </a:moveTo>
                    <a:lnTo>
                      <a:pt x="21" y="202"/>
                    </a:lnTo>
                    <a:lnTo>
                      <a:pt x="0" y="191"/>
                    </a:lnTo>
                    <a:lnTo>
                      <a:pt x="12" y="162"/>
                    </a:lnTo>
                    <a:lnTo>
                      <a:pt x="12" y="151"/>
                    </a:lnTo>
                    <a:lnTo>
                      <a:pt x="31" y="126"/>
                    </a:lnTo>
                    <a:lnTo>
                      <a:pt x="52" y="137"/>
                    </a:lnTo>
                    <a:lnTo>
                      <a:pt x="52" y="112"/>
                    </a:lnTo>
                    <a:lnTo>
                      <a:pt x="52" y="72"/>
                    </a:lnTo>
                    <a:lnTo>
                      <a:pt x="52" y="60"/>
                    </a:lnTo>
                    <a:lnTo>
                      <a:pt x="52" y="46"/>
                    </a:lnTo>
                    <a:lnTo>
                      <a:pt x="52" y="36"/>
                    </a:lnTo>
                    <a:lnTo>
                      <a:pt x="43" y="36"/>
                    </a:lnTo>
                    <a:lnTo>
                      <a:pt x="89" y="46"/>
                    </a:lnTo>
                    <a:lnTo>
                      <a:pt x="89" y="10"/>
                    </a:lnTo>
                    <a:lnTo>
                      <a:pt x="98" y="0"/>
                    </a:lnTo>
                    <a:lnTo>
                      <a:pt x="107" y="0"/>
                    </a:lnTo>
                    <a:lnTo>
                      <a:pt x="120" y="0"/>
                    </a:lnTo>
                    <a:lnTo>
                      <a:pt x="144" y="0"/>
                    </a:lnTo>
                    <a:lnTo>
                      <a:pt x="128" y="36"/>
                    </a:lnTo>
                    <a:lnTo>
                      <a:pt x="120" y="101"/>
                    </a:lnTo>
                    <a:lnTo>
                      <a:pt x="98" y="137"/>
                    </a:lnTo>
                    <a:lnTo>
                      <a:pt x="89" y="177"/>
                    </a:lnTo>
                    <a:lnTo>
                      <a:pt x="64" y="202"/>
                    </a:lnTo>
                    <a:lnTo>
                      <a:pt x="52" y="191"/>
                    </a:lnTo>
                    <a:lnTo>
                      <a:pt x="43" y="202"/>
                    </a:lnTo>
                    <a:lnTo>
                      <a:pt x="31" y="202"/>
                    </a:lnTo>
                    <a:lnTo>
                      <a:pt x="31" y="19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84">
                <a:extLst>
                  <a:ext uri="{FF2B5EF4-FFF2-40B4-BE49-F238E27FC236}">
                    <a16:creationId xmlns:a16="http://schemas.microsoft.com/office/drawing/2014/main" id="{DE5B5492-9CF1-470A-82D8-85EE7B0ED7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5805" y="4086998"/>
                <a:ext cx="188824" cy="264877"/>
              </a:xfrm>
              <a:custGeom>
                <a:avLst/>
                <a:gdLst/>
                <a:ahLst/>
                <a:cxnLst>
                  <a:cxn ang="0">
                    <a:pos x="31" y="191"/>
                  </a:cxn>
                  <a:cxn ang="0">
                    <a:pos x="21" y="202"/>
                  </a:cxn>
                  <a:cxn ang="0">
                    <a:pos x="0" y="191"/>
                  </a:cxn>
                  <a:cxn ang="0">
                    <a:pos x="12" y="162"/>
                  </a:cxn>
                  <a:cxn ang="0">
                    <a:pos x="12" y="151"/>
                  </a:cxn>
                  <a:cxn ang="0">
                    <a:pos x="31" y="126"/>
                  </a:cxn>
                  <a:cxn ang="0">
                    <a:pos x="52" y="137"/>
                  </a:cxn>
                  <a:cxn ang="0">
                    <a:pos x="52" y="112"/>
                  </a:cxn>
                  <a:cxn ang="0">
                    <a:pos x="52" y="72"/>
                  </a:cxn>
                  <a:cxn ang="0">
                    <a:pos x="52" y="60"/>
                  </a:cxn>
                  <a:cxn ang="0">
                    <a:pos x="52" y="46"/>
                  </a:cxn>
                  <a:cxn ang="0">
                    <a:pos x="52" y="36"/>
                  </a:cxn>
                  <a:cxn ang="0">
                    <a:pos x="43" y="36"/>
                  </a:cxn>
                  <a:cxn ang="0">
                    <a:pos x="89" y="46"/>
                  </a:cxn>
                  <a:cxn ang="0">
                    <a:pos x="89" y="10"/>
                  </a:cxn>
                  <a:cxn ang="0">
                    <a:pos x="98" y="0"/>
                  </a:cxn>
                  <a:cxn ang="0">
                    <a:pos x="107" y="0"/>
                  </a:cxn>
                  <a:cxn ang="0">
                    <a:pos x="120" y="0"/>
                  </a:cxn>
                  <a:cxn ang="0">
                    <a:pos x="144" y="0"/>
                  </a:cxn>
                  <a:cxn ang="0">
                    <a:pos x="128" y="36"/>
                  </a:cxn>
                  <a:cxn ang="0">
                    <a:pos x="120" y="101"/>
                  </a:cxn>
                  <a:cxn ang="0">
                    <a:pos x="98" y="137"/>
                  </a:cxn>
                  <a:cxn ang="0">
                    <a:pos x="89" y="177"/>
                  </a:cxn>
                  <a:cxn ang="0">
                    <a:pos x="64" y="202"/>
                  </a:cxn>
                  <a:cxn ang="0">
                    <a:pos x="52" y="191"/>
                  </a:cxn>
                  <a:cxn ang="0">
                    <a:pos x="43" y="202"/>
                  </a:cxn>
                  <a:cxn ang="0">
                    <a:pos x="31" y="202"/>
                  </a:cxn>
                  <a:cxn ang="0">
                    <a:pos x="31" y="191"/>
                  </a:cxn>
                </a:cxnLst>
                <a:rect l="0" t="0" r="r" b="b"/>
                <a:pathLst>
                  <a:path w="144" h="202">
                    <a:moveTo>
                      <a:pt x="31" y="191"/>
                    </a:moveTo>
                    <a:lnTo>
                      <a:pt x="21" y="202"/>
                    </a:lnTo>
                    <a:lnTo>
                      <a:pt x="0" y="191"/>
                    </a:lnTo>
                    <a:lnTo>
                      <a:pt x="12" y="162"/>
                    </a:lnTo>
                    <a:lnTo>
                      <a:pt x="12" y="151"/>
                    </a:lnTo>
                    <a:lnTo>
                      <a:pt x="31" y="126"/>
                    </a:lnTo>
                    <a:lnTo>
                      <a:pt x="52" y="137"/>
                    </a:lnTo>
                    <a:lnTo>
                      <a:pt x="52" y="112"/>
                    </a:lnTo>
                    <a:lnTo>
                      <a:pt x="52" y="72"/>
                    </a:lnTo>
                    <a:lnTo>
                      <a:pt x="52" y="60"/>
                    </a:lnTo>
                    <a:lnTo>
                      <a:pt x="52" y="46"/>
                    </a:lnTo>
                    <a:lnTo>
                      <a:pt x="52" y="36"/>
                    </a:lnTo>
                    <a:lnTo>
                      <a:pt x="43" y="36"/>
                    </a:lnTo>
                    <a:lnTo>
                      <a:pt x="89" y="46"/>
                    </a:lnTo>
                    <a:lnTo>
                      <a:pt x="89" y="10"/>
                    </a:lnTo>
                    <a:lnTo>
                      <a:pt x="98" y="0"/>
                    </a:lnTo>
                    <a:lnTo>
                      <a:pt x="107" y="0"/>
                    </a:lnTo>
                    <a:lnTo>
                      <a:pt x="120" y="0"/>
                    </a:lnTo>
                    <a:lnTo>
                      <a:pt x="144" y="0"/>
                    </a:lnTo>
                    <a:lnTo>
                      <a:pt x="128" y="36"/>
                    </a:lnTo>
                    <a:lnTo>
                      <a:pt x="120" y="101"/>
                    </a:lnTo>
                    <a:lnTo>
                      <a:pt x="98" y="137"/>
                    </a:lnTo>
                    <a:lnTo>
                      <a:pt x="89" y="177"/>
                    </a:lnTo>
                    <a:lnTo>
                      <a:pt x="64" y="202"/>
                    </a:lnTo>
                    <a:lnTo>
                      <a:pt x="52" y="191"/>
                    </a:lnTo>
                    <a:lnTo>
                      <a:pt x="43" y="202"/>
                    </a:lnTo>
                    <a:lnTo>
                      <a:pt x="31" y="202"/>
                    </a:lnTo>
                    <a:lnTo>
                      <a:pt x="31" y="191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85">
                <a:extLst>
                  <a:ext uri="{FF2B5EF4-FFF2-40B4-BE49-F238E27FC236}">
                    <a16:creationId xmlns:a16="http://schemas.microsoft.com/office/drawing/2014/main" id="{DCB9F49E-7DA3-47FF-AACA-5CB6A8FCC9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5486" y="4134204"/>
                <a:ext cx="129816" cy="204559"/>
              </a:xfrm>
              <a:custGeom>
                <a:avLst/>
                <a:gdLst/>
                <a:ahLst/>
                <a:cxnLst>
                  <a:cxn ang="0">
                    <a:pos x="99" y="0"/>
                  </a:cxn>
                  <a:cxn ang="0">
                    <a:pos x="89" y="0"/>
                  </a:cxn>
                  <a:cxn ang="0">
                    <a:pos x="45" y="0"/>
                  </a:cxn>
                  <a:cxn ang="0">
                    <a:pos x="45" y="24"/>
                  </a:cxn>
                  <a:cxn ang="0">
                    <a:pos x="21" y="24"/>
                  </a:cxn>
                  <a:cxn ang="0">
                    <a:pos x="12" y="53"/>
                  </a:cxn>
                  <a:cxn ang="0">
                    <a:pos x="12" y="65"/>
                  </a:cxn>
                  <a:cxn ang="0">
                    <a:pos x="0" y="65"/>
                  </a:cxn>
                  <a:cxn ang="0">
                    <a:pos x="21" y="115"/>
                  </a:cxn>
                  <a:cxn ang="0">
                    <a:pos x="45" y="156"/>
                  </a:cxn>
                  <a:cxn ang="0">
                    <a:pos x="58" y="127"/>
                  </a:cxn>
                  <a:cxn ang="0">
                    <a:pos x="58" y="115"/>
                  </a:cxn>
                  <a:cxn ang="0">
                    <a:pos x="77" y="90"/>
                  </a:cxn>
                  <a:cxn ang="0">
                    <a:pos x="99" y="101"/>
                  </a:cxn>
                  <a:cxn ang="0">
                    <a:pos x="99" y="76"/>
                  </a:cxn>
                  <a:cxn ang="0">
                    <a:pos x="99" y="36"/>
                  </a:cxn>
                  <a:cxn ang="0">
                    <a:pos x="99" y="24"/>
                  </a:cxn>
                  <a:cxn ang="0">
                    <a:pos x="99" y="10"/>
                  </a:cxn>
                  <a:cxn ang="0">
                    <a:pos x="99" y="0"/>
                  </a:cxn>
                </a:cxnLst>
                <a:rect l="0" t="0" r="r" b="b"/>
                <a:pathLst>
                  <a:path w="99" h="156">
                    <a:moveTo>
                      <a:pt x="99" y="0"/>
                    </a:moveTo>
                    <a:lnTo>
                      <a:pt x="89" y="0"/>
                    </a:lnTo>
                    <a:lnTo>
                      <a:pt x="45" y="0"/>
                    </a:lnTo>
                    <a:lnTo>
                      <a:pt x="45" y="24"/>
                    </a:lnTo>
                    <a:lnTo>
                      <a:pt x="21" y="24"/>
                    </a:lnTo>
                    <a:lnTo>
                      <a:pt x="12" y="53"/>
                    </a:lnTo>
                    <a:lnTo>
                      <a:pt x="12" y="65"/>
                    </a:lnTo>
                    <a:lnTo>
                      <a:pt x="0" y="65"/>
                    </a:lnTo>
                    <a:lnTo>
                      <a:pt x="21" y="115"/>
                    </a:lnTo>
                    <a:lnTo>
                      <a:pt x="45" y="156"/>
                    </a:lnTo>
                    <a:lnTo>
                      <a:pt x="58" y="127"/>
                    </a:lnTo>
                    <a:lnTo>
                      <a:pt x="58" y="115"/>
                    </a:lnTo>
                    <a:lnTo>
                      <a:pt x="77" y="90"/>
                    </a:lnTo>
                    <a:lnTo>
                      <a:pt x="99" y="101"/>
                    </a:lnTo>
                    <a:lnTo>
                      <a:pt x="99" y="76"/>
                    </a:lnTo>
                    <a:lnTo>
                      <a:pt x="99" y="36"/>
                    </a:lnTo>
                    <a:lnTo>
                      <a:pt x="99" y="24"/>
                    </a:lnTo>
                    <a:lnTo>
                      <a:pt x="99" y="10"/>
                    </a:lnTo>
                    <a:lnTo>
                      <a:pt x="99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86">
                <a:extLst>
                  <a:ext uri="{FF2B5EF4-FFF2-40B4-BE49-F238E27FC236}">
                    <a16:creationId xmlns:a16="http://schemas.microsoft.com/office/drawing/2014/main" id="{5FBFF778-EA31-4DDB-B7E5-07927EA0B4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5486" y="4134204"/>
                <a:ext cx="129816" cy="204559"/>
              </a:xfrm>
              <a:custGeom>
                <a:avLst/>
                <a:gdLst/>
                <a:ahLst/>
                <a:cxnLst>
                  <a:cxn ang="0">
                    <a:pos x="99" y="0"/>
                  </a:cxn>
                  <a:cxn ang="0">
                    <a:pos x="89" y="0"/>
                  </a:cxn>
                  <a:cxn ang="0">
                    <a:pos x="45" y="0"/>
                  </a:cxn>
                  <a:cxn ang="0">
                    <a:pos x="45" y="24"/>
                  </a:cxn>
                  <a:cxn ang="0">
                    <a:pos x="21" y="24"/>
                  </a:cxn>
                  <a:cxn ang="0">
                    <a:pos x="12" y="53"/>
                  </a:cxn>
                  <a:cxn ang="0">
                    <a:pos x="12" y="65"/>
                  </a:cxn>
                  <a:cxn ang="0">
                    <a:pos x="0" y="65"/>
                  </a:cxn>
                  <a:cxn ang="0">
                    <a:pos x="21" y="115"/>
                  </a:cxn>
                  <a:cxn ang="0">
                    <a:pos x="45" y="156"/>
                  </a:cxn>
                  <a:cxn ang="0">
                    <a:pos x="58" y="127"/>
                  </a:cxn>
                  <a:cxn ang="0">
                    <a:pos x="58" y="115"/>
                  </a:cxn>
                  <a:cxn ang="0">
                    <a:pos x="77" y="90"/>
                  </a:cxn>
                  <a:cxn ang="0">
                    <a:pos x="99" y="101"/>
                  </a:cxn>
                  <a:cxn ang="0">
                    <a:pos x="99" y="76"/>
                  </a:cxn>
                  <a:cxn ang="0">
                    <a:pos x="99" y="36"/>
                  </a:cxn>
                  <a:cxn ang="0">
                    <a:pos x="99" y="24"/>
                  </a:cxn>
                  <a:cxn ang="0">
                    <a:pos x="99" y="10"/>
                  </a:cxn>
                  <a:cxn ang="0">
                    <a:pos x="99" y="0"/>
                  </a:cxn>
                </a:cxnLst>
                <a:rect l="0" t="0" r="r" b="b"/>
                <a:pathLst>
                  <a:path w="99" h="156">
                    <a:moveTo>
                      <a:pt x="99" y="0"/>
                    </a:moveTo>
                    <a:lnTo>
                      <a:pt x="89" y="0"/>
                    </a:lnTo>
                    <a:lnTo>
                      <a:pt x="45" y="0"/>
                    </a:lnTo>
                    <a:lnTo>
                      <a:pt x="45" y="24"/>
                    </a:lnTo>
                    <a:lnTo>
                      <a:pt x="21" y="24"/>
                    </a:lnTo>
                    <a:lnTo>
                      <a:pt x="12" y="53"/>
                    </a:lnTo>
                    <a:lnTo>
                      <a:pt x="12" y="65"/>
                    </a:lnTo>
                    <a:lnTo>
                      <a:pt x="0" y="65"/>
                    </a:lnTo>
                    <a:lnTo>
                      <a:pt x="21" y="115"/>
                    </a:lnTo>
                    <a:lnTo>
                      <a:pt x="45" y="156"/>
                    </a:lnTo>
                    <a:lnTo>
                      <a:pt x="58" y="127"/>
                    </a:lnTo>
                    <a:lnTo>
                      <a:pt x="58" y="115"/>
                    </a:lnTo>
                    <a:lnTo>
                      <a:pt x="77" y="90"/>
                    </a:lnTo>
                    <a:lnTo>
                      <a:pt x="99" y="101"/>
                    </a:lnTo>
                    <a:lnTo>
                      <a:pt x="99" y="76"/>
                    </a:lnTo>
                    <a:lnTo>
                      <a:pt x="99" y="36"/>
                    </a:lnTo>
                    <a:lnTo>
                      <a:pt x="99" y="24"/>
                    </a:lnTo>
                    <a:lnTo>
                      <a:pt x="99" y="10"/>
                    </a:lnTo>
                    <a:lnTo>
                      <a:pt x="99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87">
                <a:extLst>
                  <a:ext uri="{FF2B5EF4-FFF2-40B4-BE49-F238E27FC236}">
                    <a16:creationId xmlns:a16="http://schemas.microsoft.com/office/drawing/2014/main" id="{3445E926-B6F9-4CD5-96E0-420BD941FE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0939" y="3845724"/>
                <a:ext cx="112770" cy="203247"/>
              </a:xfrm>
              <a:custGeom>
                <a:avLst/>
                <a:gdLst/>
                <a:ahLst/>
                <a:cxnLst>
                  <a:cxn ang="0">
                    <a:pos x="76" y="103"/>
                  </a:cxn>
                  <a:cxn ang="0">
                    <a:pos x="86" y="119"/>
                  </a:cxn>
                  <a:cxn ang="0">
                    <a:pos x="76" y="129"/>
                  </a:cxn>
                  <a:cxn ang="0">
                    <a:pos x="64" y="129"/>
                  </a:cxn>
                  <a:cxn ang="0">
                    <a:pos x="21" y="155"/>
                  </a:cxn>
                  <a:cxn ang="0">
                    <a:pos x="0" y="140"/>
                  </a:cxn>
                  <a:cxn ang="0">
                    <a:pos x="9" y="140"/>
                  </a:cxn>
                  <a:cxn ang="0">
                    <a:pos x="0" y="103"/>
                  </a:cxn>
                  <a:cxn ang="0">
                    <a:pos x="21" y="64"/>
                  </a:cxn>
                  <a:cxn ang="0">
                    <a:pos x="9" y="39"/>
                  </a:cxn>
                  <a:cxn ang="0">
                    <a:pos x="9" y="0"/>
                  </a:cxn>
                  <a:cxn ang="0">
                    <a:pos x="52" y="0"/>
                  </a:cxn>
                  <a:cxn ang="0">
                    <a:pos x="64" y="53"/>
                  </a:cxn>
                  <a:cxn ang="0">
                    <a:pos x="76" y="103"/>
                  </a:cxn>
                </a:cxnLst>
                <a:rect l="0" t="0" r="r" b="b"/>
                <a:pathLst>
                  <a:path w="86" h="155">
                    <a:moveTo>
                      <a:pt x="76" y="103"/>
                    </a:moveTo>
                    <a:lnTo>
                      <a:pt x="86" y="119"/>
                    </a:lnTo>
                    <a:lnTo>
                      <a:pt x="76" y="129"/>
                    </a:lnTo>
                    <a:lnTo>
                      <a:pt x="64" y="129"/>
                    </a:lnTo>
                    <a:lnTo>
                      <a:pt x="21" y="155"/>
                    </a:lnTo>
                    <a:lnTo>
                      <a:pt x="0" y="140"/>
                    </a:lnTo>
                    <a:lnTo>
                      <a:pt x="9" y="140"/>
                    </a:lnTo>
                    <a:lnTo>
                      <a:pt x="0" y="103"/>
                    </a:lnTo>
                    <a:lnTo>
                      <a:pt x="21" y="64"/>
                    </a:lnTo>
                    <a:lnTo>
                      <a:pt x="9" y="39"/>
                    </a:lnTo>
                    <a:lnTo>
                      <a:pt x="9" y="0"/>
                    </a:lnTo>
                    <a:lnTo>
                      <a:pt x="52" y="0"/>
                    </a:lnTo>
                    <a:lnTo>
                      <a:pt x="64" y="53"/>
                    </a:lnTo>
                    <a:lnTo>
                      <a:pt x="76" y="103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88">
                <a:extLst>
                  <a:ext uri="{FF2B5EF4-FFF2-40B4-BE49-F238E27FC236}">
                    <a16:creationId xmlns:a16="http://schemas.microsoft.com/office/drawing/2014/main" id="{30EBADD1-4B8A-4A4D-B5F0-A5DF414608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0939" y="3845724"/>
                <a:ext cx="112770" cy="203247"/>
              </a:xfrm>
              <a:custGeom>
                <a:avLst/>
                <a:gdLst/>
                <a:ahLst/>
                <a:cxnLst>
                  <a:cxn ang="0">
                    <a:pos x="76" y="103"/>
                  </a:cxn>
                  <a:cxn ang="0">
                    <a:pos x="86" y="119"/>
                  </a:cxn>
                  <a:cxn ang="0">
                    <a:pos x="76" y="129"/>
                  </a:cxn>
                  <a:cxn ang="0">
                    <a:pos x="64" y="129"/>
                  </a:cxn>
                  <a:cxn ang="0">
                    <a:pos x="21" y="155"/>
                  </a:cxn>
                  <a:cxn ang="0">
                    <a:pos x="0" y="140"/>
                  </a:cxn>
                  <a:cxn ang="0">
                    <a:pos x="9" y="140"/>
                  </a:cxn>
                  <a:cxn ang="0">
                    <a:pos x="0" y="103"/>
                  </a:cxn>
                  <a:cxn ang="0">
                    <a:pos x="21" y="64"/>
                  </a:cxn>
                  <a:cxn ang="0">
                    <a:pos x="9" y="39"/>
                  </a:cxn>
                  <a:cxn ang="0">
                    <a:pos x="9" y="0"/>
                  </a:cxn>
                  <a:cxn ang="0">
                    <a:pos x="52" y="0"/>
                  </a:cxn>
                  <a:cxn ang="0">
                    <a:pos x="64" y="53"/>
                  </a:cxn>
                  <a:cxn ang="0">
                    <a:pos x="76" y="103"/>
                  </a:cxn>
                </a:cxnLst>
                <a:rect l="0" t="0" r="r" b="b"/>
                <a:pathLst>
                  <a:path w="86" h="155">
                    <a:moveTo>
                      <a:pt x="76" y="103"/>
                    </a:moveTo>
                    <a:lnTo>
                      <a:pt x="86" y="119"/>
                    </a:lnTo>
                    <a:lnTo>
                      <a:pt x="76" y="129"/>
                    </a:lnTo>
                    <a:lnTo>
                      <a:pt x="64" y="129"/>
                    </a:lnTo>
                    <a:lnTo>
                      <a:pt x="21" y="155"/>
                    </a:lnTo>
                    <a:lnTo>
                      <a:pt x="0" y="140"/>
                    </a:lnTo>
                    <a:lnTo>
                      <a:pt x="9" y="140"/>
                    </a:lnTo>
                    <a:lnTo>
                      <a:pt x="0" y="103"/>
                    </a:lnTo>
                    <a:lnTo>
                      <a:pt x="21" y="64"/>
                    </a:lnTo>
                    <a:lnTo>
                      <a:pt x="9" y="39"/>
                    </a:lnTo>
                    <a:lnTo>
                      <a:pt x="9" y="0"/>
                    </a:lnTo>
                    <a:lnTo>
                      <a:pt x="52" y="0"/>
                    </a:lnTo>
                    <a:lnTo>
                      <a:pt x="64" y="53"/>
                    </a:lnTo>
                    <a:lnTo>
                      <a:pt x="76" y="103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89">
                <a:extLst>
                  <a:ext uri="{FF2B5EF4-FFF2-40B4-BE49-F238E27FC236}">
                    <a16:creationId xmlns:a16="http://schemas.microsoft.com/office/drawing/2014/main" id="{60A11048-2EFB-4FD9-93AF-E0A65F7091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9126" y="3845724"/>
                <a:ext cx="59008" cy="156042"/>
              </a:xfrm>
              <a:custGeom>
                <a:avLst/>
                <a:gdLst/>
                <a:ahLst/>
                <a:cxnLst>
                  <a:cxn ang="0">
                    <a:pos x="23" y="103"/>
                  </a:cxn>
                  <a:cxn ang="0">
                    <a:pos x="32" y="119"/>
                  </a:cxn>
                  <a:cxn ang="0">
                    <a:pos x="45" y="119"/>
                  </a:cxn>
                  <a:cxn ang="0">
                    <a:pos x="32" y="64"/>
                  </a:cxn>
                  <a:cxn ang="0">
                    <a:pos x="32" y="28"/>
                  </a:cxn>
                  <a:cxn ang="0">
                    <a:pos x="23" y="14"/>
                  </a:cxn>
                  <a:cxn ang="0">
                    <a:pos x="23" y="0"/>
                  </a:cxn>
                  <a:cxn ang="0">
                    <a:pos x="0" y="0"/>
                  </a:cxn>
                  <a:cxn ang="0">
                    <a:pos x="11" y="53"/>
                  </a:cxn>
                  <a:cxn ang="0">
                    <a:pos x="23" y="103"/>
                  </a:cxn>
                </a:cxnLst>
                <a:rect l="0" t="0" r="r" b="b"/>
                <a:pathLst>
                  <a:path w="45" h="119">
                    <a:moveTo>
                      <a:pt x="23" y="103"/>
                    </a:moveTo>
                    <a:lnTo>
                      <a:pt x="32" y="119"/>
                    </a:lnTo>
                    <a:lnTo>
                      <a:pt x="45" y="119"/>
                    </a:lnTo>
                    <a:lnTo>
                      <a:pt x="32" y="64"/>
                    </a:lnTo>
                    <a:lnTo>
                      <a:pt x="32" y="28"/>
                    </a:lnTo>
                    <a:lnTo>
                      <a:pt x="23" y="14"/>
                    </a:lnTo>
                    <a:lnTo>
                      <a:pt x="23" y="0"/>
                    </a:lnTo>
                    <a:lnTo>
                      <a:pt x="0" y="0"/>
                    </a:lnTo>
                    <a:lnTo>
                      <a:pt x="11" y="53"/>
                    </a:lnTo>
                    <a:lnTo>
                      <a:pt x="23" y="103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90">
                <a:extLst>
                  <a:ext uri="{FF2B5EF4-FFF2-40B4-BE49-F238E27FC236}">
                    <a16:creationId xmlns:a16="http://schemas.microsoft.com/office/drawing/2014/main" id="{20737449-22A5-414E-B00C-769612E35D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9126" y="3845724"/>
                <a:ext cx="59008" cy="156042"/>
              </a:xfrm>
              <a:custGeom>
                <a:avLst/>
                <a:gdLst/>
                <a:ahLst/>
                <a:cxnLst>
                  <a:cxn ang="0">
                    <a:pos x="23" y="103"/>
                  </a:cxn>
                  <a:cxn ang="0">
                    <a:pos x="32" y="119"/>
                  </a:cxn>
                  <a:cxn ang="0">
                    <a:pos x="45" y="119"/>
                  </a:cxn>
                  <a:cxn ang="0">
                    <a:pos x="32" y="64"/>
                  </a:cxn>
                  <a:cxn ang="0">
                    <a:pos x="32" y="28"/>
                  </a:cxn>
                  <a:cxn ang="0">
                    <a:pos x="23" y="14"/>
                  </a:cxn>
                  <a:cxn ang="0">
                    <a:pos x="23" y="0"/>
                  </a:cxn>
                  <a:cxn ang="0">
                    <a:pos x="0" y="0"/>
                  </a:cxn>
                  <a:cxn ang="0">
                    <a:pos x="11" y="53"/>
                  </a:cxn>
                  <a:cxn ang="0">
                    <a:pos x="23" y="103"/>
                  </a:cxn>
                </a:cxnLst>
                <a:rect l="0" t="0" r="r" b="b"/>
                <a:pathLst>
                  <a:path w="45" h="119">
                    <a:moveTo>
                      <a:pt x="23" y="103"/>
                    </a:moveTo>
                    <a:lnTo>
                      <a:pt x="32" y="119"/>
                    </a:lnTo>
                    <a:lnTo>
                      <a:pt x="45" y="119"/>
                    </a:lnTo>
                    <a:lnTo>
                      <a:pt x="32" y="64"/>
                    </a:lnTo>
                    <a:lnTo>
                      <a:pt x="32" y="28"/>
                    </a:lnTo>
                    <a:lnTo>
                      <a:pt x="23" y="14"/>
                    </a:lnTo>
                    <a:lnTo>
                      <a:pt x="23" y="0"/>
                    </a:lnTo>
                    <a:lnTo>
                      <a:pt x="0" y="0"/>
                    </a:lnTo>
                    <a:lnTo>
                      <a:pt x="11" y="53"/>
                    </a:lnTo>
                    <a:lnTo>
                      <a:pt x="23" y="103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91">
                <a:extLst>
                  <a:ext uri="{FF2B5EF4-FFF2-40B4-BE49-F238E27FC236}">
                    <a16:creationId xmlns:a16="http://schemas.microsoft.com/office/drawing/2014/main" id="{D4C08FED-33B0-4D37-B4A0-685301CE7F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0596" y="3797206"/>
                <a:ext cx="72120" cy="204559"/>
              </a:xfrm>
              <a:custGeom>
                <a:avLst/>
                <a:gdLst/>
                <a:ahLst/>
                <a:cxnLst>
                  <a:cxn ang="0">
                    <a:pos x="9" y="101"/>
                  </a:cxn>
                  <a:cxn ang="0">
                    <a:pos x="21" y="156"/>
                  </a:cxn>
                  <a:cxn ang="0">
                    <a:pos x="31" y="156"/>
                  </a:cxn>
                  <a:cxn ang="0">
                    <a:pos x="31" y="101"/>
                  </a:cxn>
                  <a:cxn ang="0">
                    <a:pos x="55" y="50"/>
                  </a:cxn>
                  <a:cxn ang="0">
                    <a:pos x="55" y="24"/>
                  </a:cxn>
                  <a:cxn ang="0">
                    <a:pos x="43" y="0"/>
                  </a:cxn>
                  <a:cxn ang="0">
                    <a:pos x="31" y="10"/>
                  </a:cxn>
                  <a:cxn ang="0">
                    <a:pos x="21" y="24"/>
                  </a:cxn>
                  <a:cxn ang="0">
                    <a:pos x="9" y="24"/>
                  </a:cxn>
                  <a:cxn ang="0">
                    <a:pos x="0" y="36"/>
                  </a:cxn>
                  <a:cxn ang="0">
                    <a:pos x="0" y="50"/>
                  </a:cxn>
                  <a:cxn ang="0">
                    <a:pos x="9" y="65"/>
                  </a:cxn>
                  <a:cxn ang="0">
                    <a:pos x="9" y="101"/>
                  </a:cxn>
                </a:cxnLst>
                <a:rect l="0" t="0" r="r" b="b"/>
                <a:pathLst>
                  <a:path w="55" h="156">
                    <a:moveTo>
                      <a:pt x="9" y="101"/>
                    </a:moveTo>
                    <a:lnTo>
                      <a:pt x="21" y="156"/>
                    </a:lnTo>
                    <a:lnTo>
                      <a:pt x="31" y="156"/>
                    </a:lnTo>
                    <a:lnTo>
                      <a:pt x="31" y="101"/>
                    </a:lnTo>
                    <a:lnTo>
                      <a:pt x="55" y="50"/>
                    </a:lnTo>
                    <a:lnTo>
                      <a:pt x="55" y="24"/>
                    </a:lnTo>
                    <a:lnTo>
                      <a:pt x="43" y="0"/>
                    </a:lnTo>
                    <a:lnTo>
                      <a:pt x="31" y="10"/>
                    </a:lnTo>
                    <a:lnTo>
                      <a:pt x="21" y="24"/>
                    </a:lnTo>
                    <a:lnTo>
                      <a:pt x="9" y="24"/>
                    </a:lnTo>
                    <a:lnTo>
                      <a:pt x="0" y="36"/>
                    </a:lnTo>
                    <a:lnTo>
                      <a:pt x="0" y="50"/>
                    </a:lnTo>
                    <a:lnTo>
                      <a:pt x="9" y="65"/>
                    </a:lnTo>
                    <a:lnTo>
                      <a:pt x="9" y="10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92">
                <a:extLst>
                  <a:ext uri="{FF2B5EF4-FFF2-40B4-BE49-F238E27FC236}">
                    <a16:creationId xmlns:a16="http://schemas.microsoft.com/office/drawing/2014/main" id="{610B9645-4772-4DA1-A0C4-0960D3C7D7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0596" y="3797206"/>
                <a:ext cx="72120" cy="204559"/>
              </a:xfrm>
              <a:custGeom>
                <a:avLst/>
                <a:gdLst/>
                <a:ahLst/>
                <a:cxnLst>
                  <a:cxn ang="0">
                    <a:pos x="9" y="101"/>
                  </a:cxn>
                  <a:cxn ang="0">
                    <a:pos x="21" y="156"/>
                  </a:cxn>
                  <a:cxn ang="0">
                    <a:pos x="31" y="156"/>
                  </a:cxn>
                  <a:cxn ang="0">
                    <a:pos x="31" y="101"/>
                  </a:cxn>
                  <a:cxn ang="0">
                    <a:pos x="55" y="50"/>
                  </a:cxn>
                  <a:cxn ang="0">
                    <a:pos x="55" y="24"/>
                  </a:cxn>
                  <a:cxn ang="0">
                    <a:pos x="43" y="0"/>
                  </a:cxn>
                  <a:cxn ang="0">
                    <a:pos x="31" y="10"/>
                  </a:cxn>
                  <a:cxn ang="0">
                    <a:pos x="21" y="24"/>
                  </a:cxn>
                  <a:cxn ang="0">
                    <a:pos x="9" y="24"/>
                  </a:cxn>
                  <a:cxn ang="0">
                    <a:pos x="0" y="36"/>
                  </a:cxn>
                  <a:cxn ang="0">
                    <a:pos x="0" y="50"/>
                  </a:cxn>
                  <a:cxn ang="0">
                    <a:pos x="9" y="65"/>
                  </a:cxn>
                  <a:cxn ang="0">
                    <a:pos x="9" y="101"/>
                  </a:cxn>
                </a:cxnLst>
                <a:rect l="0" t="0" r="r" b="b"/>
                <a:pathLst>
                  <a:path w="55" h="156">
                    <a:moveTo>
                      <a:pt x="9" y="101"/>
                    </a:moveTo>
                    <a:lnTo>
                      <a:pt x="21" y="156"/>
                    </a:lnTo>
                    <a:lnTo>
                      <a:pt x="31" y="156"/>
                    </a:lnTo>
                    <a:lnTo>
                      <a:pt x="31" y="101"/>
                    </a:lnTo>
                    <a:lnTo>
                      <a:pt x="55" y="50"/>
                    </a:lnTo>
                    <a:lnTo>
                      <a:pt x="55" y="24"/>
                    </a:lnTo>
                    <a:lnTo>
                      <a:pt x="43" y="0"/>
                    </a:lnTo>
                    <a:lnTo>
                      <a:pt x="31" y="10"/>
                    </a:lnTo>
                    <a:lnTo>
                      <a:pt x="21" y="24"/>
                    </a:lnTo>
                    <a:lnTo>
                      <a:pt x="9" y="24"/>
                    </a:lnTo>
                    <a:lnTo>
                      <a:pt x="0" y="36"/>
                    </a:lnTo>
                    <a:lnTo>
                      <a:pt x="0" y="50"/>
                    </a:lnTo>
                    <a:lnTo>
                      <a:pt x="9" y="65"/>
                    </a:lnTo>
                    <a:lnTo>
                      <a:pt x="9" y="101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93">
                <a:extLst>
                  <a:ext uri="{FF2B5EF4-FFF2-40B4-BE49-F238E27FC236}">
                    <a16:creationId xmlns:a16="http://schemas.microsoft.com/office/drawing/2014/main" id="{2F068154-AF5C-4D92-9A8F-6627DCDBF2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8499" y="3864081"/>
                <a:ext cx="159976" cy="198003"/>
              </a:xfrm>
              <a:custGeom>
                <a:avLst/>
                <a:gdLst/>
                <a:ahLst/>
                <a:cxnLst>
                  <a:cxn ang="0">
                    <a:pos x="109" y="126"/>
                  </a:cxn>
                  <a:cxn ang="0">
                    <a:pos x="100" y="126"/>
                  </a:cxn>
                  <a:cxn ang="0">
                    <a:pos x="76" y="126"/>
                  </a:cxn>
                  <a:cxn ang="0">
                    <a:pos x="54" y="126"/>
                  </a:cxn>
                  <a:cxn ang="0">
                    <a:pos x="24" y="151"/>
                  </a:cxn>
                  <a:cxn ang="0">
                    <a:pos x="24" y="115"/>
                  </a:cxn>
                  <a:cxn ang="0">
                    <a:pos x="9" y="103"/>
                  </a:cxn>
                  <a:cxn ang="0">
                    <a:pos x="0" y="76"/>
                  </a:cxn>
                  <a:cxn ang="0">
                    <a:pos x="9" y="64"/>
                  </a:cxn>
                  <a:cxn ang="0">
                    <a:pos x="9" y="50"/>
                  </a:cxn>
                  <a:cxn ang="0">
                    <a:pos x="24" y="50"/>
                  </a:cxn>
                  <a:cxn ang="0">
                    <a:pos x="9" y="24"/>
                  </a:cxn>
                  <a:cxn ang="0">
                    <a:pos x="9" y="0"/>
                  </a:cxn>
                  <a:cxn ang="0">
                    <a:pos x="24" y="0"/>
                  </a:cxn>
                  <a:cxn ang="0">
                    <a:pos x="33" y="0"/>
                  </a:cxn>
                  <a:cxn ang="0">
                    <a:pos x="45" y="0"/>
                  </a:cxn>
                  <a:cxn ang="0">
                    <a:pos x="54" y="0"/>
                  </a:cxn>
                  <a:cxn ang="0">
                    <a:pos x="67" y="0"/>
                  </a:cxn>
                  <a:cxn ang="0">
                    <a:pos x="76" y="14"/>
                  </a:cxn>
                  <a:cxn ang="0">
                    <a:pos x="100" y="14"/>
                  </a:cxn>
                  <a:cxn ang="0">
                    <a:pos x="109" y="24"/>
                  </a:cxn>
                  <a:cxn ang="0">
                    <a:pos x="122" y="50"/>
                  </a:cxn>
                  <a:cxn ang="0">
                    <a:pos x="100" y="89"/>
                  </a:cxn>
                  <a:cxn ang="0">
                    <a:pos x="109" y="126"/>
                  </a:cxn>
                </a:cxnLst>
                <a:rect l="0" t="0" r="r" b="b"/>
                <a:pathLst>
                  <a:path w="122" h="151">
                    <a:moveTo>
                      <a:pt x="109" y="126"/>
                    </a:moveTo>
                    <a:lnTo>
                      <a:pt x="100" y="126"/>
                    </a:lnTo>
                    <a:lnTo>
                      <a:pt x="76" y="126"/>
                    </a:lnTo>
                    <a:lnTo>
                      <a:pt x="54" y="126"/>
                    </a:lnTo>
                    <a:lnTo>
                      <a:pt x="24" y="151"/>
                    </a:lnTo>
                    <a:lnTo>
                      <a:pt x="24" y="115"/>
                    </a:lnTo>
                    <a:lnTo>
                      <a:pt x="9" y="103"/>
                    </a:lnTo>
                    <a:lnTo>
                      <a:pt x="0" y="76"/>
                    </a:lnTo>
                    <a:lnTo>
                      <a:pt x="9" y="64"/>
                    </a:lnTo>
                    <a:lnTo>
                      <a:pt x="9" y="50"/>
                    </a:lnTo>
                    <a:lnTo>
                      <a:pt x="24" y="50"/>
                    </a:lnTo>
                    <a:lnTo>
                      <a:pt x="9" y="24"/>
                    </a:lnTo>
                    <a:lnTo>
                      <a:pt x="9" y="0"/>
                    </a:lnTo>
                    <a:lnTo>
                      <a:pt x="24" y="0"/>
                    </a:lnTo>
                    <a:lnTo>
                      <a:pt x="33" y="0"/>
                    </a:lnTo>
                    <a:lnTo>
                      <a:pt x="45" y="0"/>
                    </a:lnTo>
                    <a:lnTo>
                      <a:pt x="54" y="0"/>
                    </a:lnTo>
                    <a:lnTo>
                      <a:pt x="67" y="0"/>
                    </a:lnTo>
                    <a:lnTo>
                      <a:pt x="76" y="14"/>
                    </a:lnTo>
                    <a:lnTo>
                      <a:pt x="100" y="14"/>
                    </a:lnTo>
                    <a:lnTo>
                      <a:pt x="109" y="24"/>
                    </a:lnTo>
                    <a:lnTo>
                      <a:pt x="122" y="50"/>
                    </a:lnTo>
                    <a:lnTo>
                      <a:pt x="100" y="89"/>
                    </a:lnTo>
                    <a:lnTo>
                      <a:pt x="109" y="126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94">
                <a:extLst>
                  <a:ext uri="{FF2B5EF4-FFF2-40B4-BE49-F238E27FC236}">
                    <a16:creationId xmlns:a16="http://schemas.microsoft.com/office/drawing/2014/main" id="{11B50DA2-1A05-4ED7-8ECD-E9FB01066D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8499" y="3864081"/>
                <a:ext cx="159976" cy="198003"/>
              </a:xfrm>
              <a:custGeom>
                <a:avLst/>
                <a:gdLst/>
                <a:ahLst/>
                <a:cxnLst>
                  <a:cxn ang="0">
                    <a:pos x="109" y="126"/>
                  </a:cxn>
                  <a:cxn ang="0">
                    <a:pos x="100" y="126"/>
                  </a:cxn>
                  <a:cxn ang="0">
                    <a:pos x="76" y="126"/>
                  </a:cxn>
                  <a:cxn ang="0">
                    <a:pos x="54" y="126"/>
                  </a:cxn>
                  <a:cxn ang="0">
                    <a:pos x="24" y="151"/>
                  </a:cxn>
                  <a:cxn ang="0">
                    <a:pos x="24" y="115"/>
                  </a:cxn>
                  <a:cxn ang="0">
                    <a:pos x="9" y="103"/>
                  </a:cxn>
                  <a:cxn ang="0">
                    <a:pos x="0" y="76"/>
                  </a:cxn>
                  <a:cxn ang="0">
                    <a:pos x="9" y="64"/>
                  </a:cxn>
                  <a:cxn ang="0">
                    <a:pos x="9" y="50"/>
                  </a:cxn>
                  <a:cxn ang="0">
                    <a:pos x="24" y="50"/>
                  </a:cxn>
                  <a:cxn ang="0">
                    <a:pos x="9" y="24"/>
                  </a:cxn>
                  <a:cxn ang="0">
                    <a:pos x="9" y="0"/>
                  </a:cxn>
                  <a:cxn ang="0">
                    <a:pos x="24" y="0"/>
                  </a:cxn>
                  <a:cxn ang="0">
                    <a:pos x="33" y="0"/>
                  </a:cxn>
                  <a:cxn ang="0">
                    <a:pos x="45" y="0"/>
                  </a:cxn>
                  <a:cxn ang="0">
                    <a:pos x="54" y="0"/>
                  </a:cxn>
                  <a:cxn ang="0">
                    <a:pos x="67" y="0"/>
                  </a:cxn>
                  <a:cxn ang="0">
                    <a:pos x="76" y="14"/>
                  </a:cxn>
                  <a:cxn ang="0">
                    <a:pos x="100" y="14"/>
                  </a:cxn>
                  <a:cxn ang="0">
                    <a:pos x="109" y="24"/>
                  </a:cxn>
                  <a:cxn ang="0">
                    <a:pos x="122" y="50"/>
                  </a:cxn>
                  <a:cxn ang="0">
                    <a:pos x="100" y="89"/>
                  </a:cxn>
                  <a:cxn ang="0">
                    <a:pos x="109" y="126"/>
                  </a:cxn>
                </a:cxnLst>
                <a:rect l="0" t="0" r="r" b="b"/>
                <a:pathLst>
                  <a:path w="122" h="151">
                    <a:moveTo>
                      <a:pt x="109" y="126"/>
                    </a:moveTo>
                    <a:lnTo>
                      <a:pt x="100" y="126"/>
                    </a:lnTo>
                    <a:lnTo>
                      <a:pt x="76" y="126"/>
                    </a:lnTo>
                    <a:lnTo>
                      <a:pt x="54" y="126"/>
                    </a:lnTo>
                    <a:lnTo>
                      <a:pt x="24" y="151"/>
                    </a:lnTo>
                    <a:lnTo>
                      <a:pt x="24" y="115"/>
                    </a:lnTo>
                    <a:lnTo>
                      <a:pt x="9" y="103"/>
                    </a:lnTo>
                    <a:lnTo>
                      <a:pt x="0" y="76"/>
                    </a:lnTo>
                    <a:lnTo>
                      <a:pt x="9" y="64"/>
                    </a:lnTo>
                    <a:lnTo>
                      <a:pt x="9" y="50"/>
                    </a:lnTo>
                    <a:lnTo>
                      <a:pt x="24" y="50"/>
                    </a:lnTo>
                    <a:lnTo>
                      <a:pt x="9" y="24"/>
                    </a:lnTo>
                    <a:lnTo>
                      <a:pt x="9" y="0"/>
                    </a:lnTo>
                    <a:lnTo>
                      <a:pt x="24" y="0"/>
                    </a:lnTo>
                    <a:lnTo>
                      <a:pt x="33" y="0"/>
                    </a:lnTo>
                    <a:lnTo>
                      <a:pt x="45" y="0"/>
                    </a:lnTo>
                    <a:lnTo>
                      <a:pt x="54" y="0"/>
                    </a:lnTo>
                    <a:lnTo>
                      <a:pt x="67" y="0"/>
                    </a:lnTo>
                    <a:lnTo>
                      <a:pt x="76" y="14"/>
                    </a:lnTo>
                    <a:lnTo>
                      <a:pt x="100" y="14"/>
                    </a:lnTo>
                    <a:lnTo>
                      <a:pt x="109" y="24"/>
                    </a:lnTo>
                    <a:lnTo>
                      <a:pt x="122" y="50"/>
                    </a:lnTo>
                    <a:lnTo>
                      <a:pt x="100" y="89"/>
                    </a:lnTo>
                    <a:lnTo>
                      <a:pt x="109" y="126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95">
                <a:extLst>
                  <a:ext uri="{FF2B5EF4-FFF2-40B4-BE49-F238E27FC236}">
                    <a16:creationId xmlns:a16="http://schemas.microsoft.com/office/drawing/2014/main" id="{DAF5B667-3FCD-4BEA-B7D0-956E8E7DAB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6380" y="3929646"/>
                <a:ext cx="104902" cy="132439"/>
              </a:xfrm>
              <a:custGeom>
                <a:avLst/>
                <a:gdLst/>
                <a:ahLst/>
                <a:cxnLst>
                  <a:cxn ang="0">
                    <a:pos x="55" y="24"/>
                  </a:cxn>
                  <a:cxn ang="0">
                    <a:pos x="45" y="24"/>
                  </a:cxn>
                  <a:cxn ang="0">
                    <a:pos x="33" y="0"/>
                  </a:cxn>
                  <a:cxn ang="0">
                    <a:pos x="23" y="0"/>
                  </a:cxn>
                  <a:cxn ang="0">
                    <a:pos x="0" y="39"/>
                  </a:cxn>
                  <a:cxn ang="0">
                    <a:pos x="64" y="90"/>
                  </a:cxn>
                  <a:cxn ang="0">
                    <a:pos x="80" y="101"/>
                  </a:cxn>
                  <a:cxn ang="0">
                    <a:pos x="80" y="64"/>
                  </a:cxn>
                  <a:cxn ang="0">
                    <a:pos x="64" y="53"/>
                  </a:cxn>
                  <a:cxn ang="0">
                    <a:pos x="55" y="24"/>
                  </a:cxn>
                </a:cxnLst>
                <a:rect l="0" t="0" r="r" b="b"/>
                <a:pathLst>
                  <a:path w="80" h="101">
                    <a:moveTo>
                      <a:pt x="55" y="24"/>
                    </a:moveTo>
                    <a:lnTo>
                      <a:pt x="45" y="24"/>
                    </a:lnTo>
                    <a:lnTo>
                      <a:pt x="33" y="0"/>
                    </a:lnTo>
                    <a:lnTo>
                      <a:pt x="23" y="0"/>
                    </a:lnTo>
                    <a:lnTo>
                      <a:pt x="0" y="39"/>
                    </a:lnTo>
                    <a:lnTo>
                      <a:pt x="64" y="90"/>
                    </a:lnTo>
                    <a:lnTo>
                      <a:pt x="80" y="101"/>
                    </a:lnTo>
                    <a:lnTo>
                      <a:pt x="80" y="64"/>
                    </a:lnTo>
                    <a:lnTo>
                      <a:pt x="64" y="53"/>
                    </a:lnTo>
                    <a:lnTo>
                      <a:pt x="55" y="2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96">
                <a:extLst>
                  <a:ext uri="{FF2B5EF4-FFF2-40B4-BE49-F238E27FC236}">
                    <a16:creationId xmlns:a16="http://schemas.microsoft.com/office/drawing/2014/main" id="{48222EBC-AB2B-4BBE-968B-A6C2D6B817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6380" y="3929646"/>
                <a:ext cx="104902" cy="132439"/>
              </a:xfrm>
              <a:custGeom>
                <a:avLst/>
                <a:gdLst/>
                <a:ahLst/>
                <a:cxnLst>
                  <a:cxn ang="0">
                    <a:pos x="55" y="24"/>
                  </a:cxn>
                  <a:cxn ang="0">
                    <a:pos x="45" y="24"/>
                  </a:cxn>
                  <a:cxn ang="0">
                    <a:pos x="33" y="0"/>
                  </a:cxn>
                  <a:cxn ang="0">
                    <a:pos x="23" y="0"/>
                  </a:cxn>
                  <a:cxn ang="0">
                    <a:pos x="0" y="39"/>
                  </a:cxn>
                  <a:cxn ang="0">
                    <a:pos x="64" y="90"/>
                  </a:cxn>
                  <a:cxn ang="0">
                    <a:pos x="80" y="101"/>
                  </a:cxn>
                  <a:cxn ang="0">
                    <a:pos x="80" y="64"/>
                  </a:cxn>
                  <a:cxn ang="0">
                    <a:pos x="64" y="53"/>
                  </a:cxn>
                  <a:cxn ang="0">
                    <a:pos x="55" y="24"/>
                  </a:cxn>
                </a:cxnLst>
                <a:rect l="0" t="0" r="r" b="b"/>
                <a:pathLst>
                  <a:path w="80" h="101">
                    <a:moveTo>
                      <a:pt x="55" y="24"/>
                    </a:moveTo>
                    <a:lnTo>
                      <a:pt x="45" y="24"/>
                    </a:lnTo>
                    <a:lnTo>
                      <a:pt x="33" y="0"/>
                    </a:lnTo>
                    <a:lnTo>
                      <a:pt x="23" y="0"/>
                    </a:lnTo>
                    <a:lnTo>
                      <a:pt x="0" y="39"/>
                    </a:lnTo>
                    <a:lnTo>
                      <a:pt x="64" y="90"/>
                    </a:lnTo>
                    <a:lnTo>
                      <a:pt x="80" y="101"/>
                    </a:lnTo>
                    <a:lnTo>
                      <a:pt x="80" y="64"/>
                    </a:lnTo>
                    <a:lnTo>
                      <a:pt x="64" y="53"/>
                    </a:lnTo>
                    <a:lnTo>
                      <a:pt x="55" y="2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97">
                <a:extLst>
                  <a:ext uri="{FF2B5EF4-FFF2-40B4-BE49-F238E27FC236}">
                    <a16:creationId xmlns:a16="http://schemas.microsoft.com/office/drawing/2014/main" id="{DB63B7D7-FF3B-4EB5-8606-F5558E0EA7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7874" y="3659522"/>
                <a:ext cx="144240" cy="137684"/>
              </a:xfrm>
              <a:custGeom>
                <a:avLst/>
                <a:gdLst/>
                <a:ahLst/>
                <a:cxnLst>
                  <a:cxn ang="0">
                    <a:pos x="97" y="50"/>
                  </a:cxn>
                  <a:cxn ang="0">
                    <a:pos x="76" y="24"/>
                  </a:cxn>
                  <a:cxn ang="0">
                    <a:pos x="54" y="0"/>
                  </a:cxn>
                  <a:cxn ang="0">
                    <a:pos x="30" y="14"/>
                  </a:cxn>
                  <a:cxn ang="0">
                    <a:pos x="21" y="24"/>
                  </a:cxn>
                  <a:cxn ang="0">
                    <a:pos x="0" y="50"/>
                  </a:cxn>
                  <a:cxn ang="0">
                    <a:pos x="12" y="64"/>
                  </a:cxn>
                  <a:cxn ang="0">
                    <a:pos x="12" y="79"/>
                  </a:cxn>
                  <a:cxn ang="0">
                    <a:pos x="30" y="64"/>
                  </a:cxn>
                  <a:cxn ang="0">
                    <a:pos x="66" y="79"/>
                  </a:cxn>
                  <a:cxn ang="0">
                    <a:pos x="54" y="89"/>
                  </a:cxn>
                  <a:cxn ang="0">
                    <a:pos x="30" y="79"/>
                  </a:cxn>
                  <a:cxn ang="0">
                    <a:pos x="12" y="89"/>
                  </a:cxn>
                  <a:cxn ang="0">
                    <a:pos x="12" y="105"/>
                  </a:cxn>
                  <a:cxn ang="0">
                    <a:pos x="66" y="105"/>
                  </a:cxn>
                  <a:cxn ang="0">
                    <a:pos x="110" y="105"/>
                  </a:cxn>
                  <a:cxn ang="0">
                    <a:pos x="97" y="50"/>
                  </a:cxn>
                </a:cxnLst>
                <a:rect l="0" t="0" r="r" b="b"/>
                <a:pathLst>
                  <a:path w="110" h="105">
                    <a:moveTo>
                      <a:pt x="97" y="50"/>
                    </a:moveTo>
                    <a:lnTo>
                      <a:pt x="76" y="24"/>
                    </a:lnTo>
                    <a:lnTo>
                      <a:pt x="54" y="0"/>
                    </a:lnTo>
                    <a:lnTo>
                      <a:pt x="30" y="14"/>
                    </a:lnTo>
                    <a:lnTo>
                      <a:pt x="21" y="24"/>
                    </a:lnTo>
                    <a:lnTo>
                      <a:pt x="0" y="50"/>
                    </a:lnTo>
                    <a:lnTo>
                      <a:pt x="12" y="64"/>
                    </a:lnTo>
                    <a:lnTo>
                      <a:pt x="12" y="79"/>
                    </a:lnTo>
                    <a:lnTo>
                      <a:pt x="30" y="64"/>
                    </a:lnTo>
                    <a:lnTo>
                      <a:pt x="66" y="79"/>
                    </a:lnTo>
                    <a:lnTo>
                      <a:pt x="54" y="89"/>
                    </a:lnTo>
                    <a:lnTo>
                      <a:pt x="30" y="79"/>
                    </a:lnTo>
                    <a:lnTo>
                      <a:pt x="12" y="89"/>
                    </a:lnTo>
                    <a:lnTo>
                      <a:pt x="12" y="105"/>
                    </a:lnTo>
                    <a:lnTo>
                      <a:pt x="66" y="105"/>
                    </a:lnTo>
                    <a:lnTo>
                      <a:pt x="110" y="105"/>
                    </a:lnTo>
                    <a:lnTo>
                      <a:pt x="97" y="5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98">
                <a:extLst>
                  <a:ext uri="{FF2B5EF4-FFF2-40B4-BE49-F238E27FC236}">
                    <a16:creationId xmlns:a16="http://schemas.microsoft.com/office/drawing/2014/main" id="{F80CBD43-34AE-4945-9262-474DDFCEF0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7873" y="3659522"/>
                <a:ext cx="144240" cy="137684"/>
              </a:xfrm>
              <a:custGeom>
                <a:avLst/>
                <a:gdLst/>
                <a:ahLst/>
                <a:cxnLst>
                  <a:cxn ang="0">
                    <a:pos x="97" y="50"/>
                  </a:cxn>
                  <a:cxn ang="0">
                    <a:pos x="76" y="24"/>
                  </a:cxn>
                  <a:cxn ang="0">
                    <a:pos x="54" y="0"/>
                  </a:cxn>
                  <a:cxn ang="0">
                    <a:pos x="30" y="14"/>
                  </a:cxn>
                  <a:cxn ang="0">
                    <a:pos x="21" y="24"/>
                  </a:cxn>
                  <a:cxn ang="0">
                    <a:pos x="0" y="50"/>
                  </a:cxn>
                  <a:cxn ang="0">
                    <a:pos x="12" y="64"/>
                  </a:cxn>
                  <a:cxn ang="0">
                    <a:pos x="12" y="79"/>
                  </a:cxn>
                  <a:cxn ang="0">
                    <a:pos x="30" y="64"/>
                  </a:cxn>
                  <a:cxn ang="0">
                    <a:pos x="66" y="79"/>
                  </a:cxn>
                  <a:cxn ang="0">
                    <a:pos x="54" y="89"/>
                  </a:cxn>
                  <a:cxn ang="0">
                    <a:pos x="30" y="79"/>
                  </a:cxn>
                  <a:cxn ang="0">
                    <a:pos x="12" y="89"/>
                  </a:cxn>
                  <a:cxn ang="0">
                    <a:pos x="12" y="105"/>
                  </a:cxn>
                  <a:cxn ang="0">
                    <a:pos x="66" y="105"/>
                  </a:cxn>
                  <a:cxn ang="0">
                    <a:pos x="110" y="105"/>
                  </a:cxn>
                  <a:cxn ang="0">
                    <a:pos x="97" y="50"/>
                  </a:cxn>
                </a:cxnLst>
                <a:rect l="0" t="0" r="r" b="b"/>
                <a:pathLst>
                  <a:path w="110" h="105">
                    <a:moveTo>
                      <a:pt x="97" y="50"/>
                    </a:moveTo>
                    <a:lnTo>
                      <a:pt x="76" y="24"/>
                    </a:lnTo>
                    <a:lnTo>
                      <a:pt x="54" y="0"/>
                    </a:lnTo>
                    <a:lnTo>
                      <a:pt x="30" y="14"/>
                    </a:lnTo>
                    <a:lnTo>
                      <a:pt x="21" y="24"/>
                    </a:lnTo>
                    <a:lnTo>
                      <a:pt x="0" y="50"/>
                    </a:lnTo>
                    <a:lnTo>
                      <a:pt x="12" y="64"/>
                    </a:lnTo>
                    <a:lnTo>
                      <a:pt x="12" y="79"/>
                    </a:lnTo>
                    <a:lnTo>
                      <a:pt x="30" y="64"/>
                    </a:lnTo>
                    <a:lnTo>
                      <a:pt x="66" y="79"/>
                    </a:lnTo>
                    <a:lnTo>
                      <a:pt x="54" y="89"/>
                    </a:lnTo>
                    <a:lnTo>
                      <a:pt x="30" y="79"/>
                    </a:lnTo>
                    <a:lnTo>
                      <a:pt x="12" y="89"/>
                    </a:lnTo>
                    <a:lnTo>
                      <a:pt x="12" y="105"/>
                    </a:lnTo>
                    <a:lnTo>
                      <a:pt x="66" y="105"/>
                    </a:lnTo>
                    <a:lnTo>
                      <a:pt x="110" y="105"/>
                    </a:lnTo>
                    <a:lnTo>
                      <a:pt x="97" y="5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99">
                <a:extLst>
                  <a:ext uri="{FF2B5EF4-FFF2-40B4-BE49-F238E27FC236}">
                    <a16:creationId xmlns:a16="http://schemas.microsoft.com/office/drawing/2014/main" id="{616EB1EB-12C0-457A-908C-D9610C008A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3608" y="3322525"/>
                <a:ext cx="285859" cy="402561"/>
              </a:xfrm>
              <a:custGeom>
                <a:avLst/>
                <a:gdLst/>
                <a:ahLst/>
                <a:cxnLst>
                  <a:cxn ang="0">
                    <a:pos x="86" y="307"/>
                  </a:cxn>
                  <a:cxn ang="0">
                    <a:pos x="98" y="281"/>
                  </a:cxn>
                  <a:cxn ang="0">
                    <a:pos x="110" y="295"/>
                  </a:cxn>
                  <a:cxn ang="0">
                    <a:pos x="119" y="281"/>
                  </a:cxn>
                  <a:cxn ang="0">
                    <a:pos x="208" y="281"/>
                  </a:cxn>
                  <a:cxn ang="0">
                    <a:pos x="186" y="50"/>
                  </a:cxn>
                  <a:cxn ang="0">
                    <a:pos x="218" y="50"/>
                  </a:cxn>
                  <a:cxn ang="0">
                    <a:pos x="150" y="0"/>
                  </a:cxn>
                  <a:cxn ang="0">
                    <a:pos x="150" y="24"/>
                  </a:cxn>
                  <a:cxn ang="0">
                    <a:pos x="98" y="24"/>
                  </a:cxn>
                  <a:cxn ang="0">
                    <a:pos x="98" y="89"/>
                  </a:cxn>
                  <a:cxn ang="0">
                    <a:pos x="76" y="104"/>
                  </a:cxn>
                  <a:cxn ang="0">
                    <a:pos x="76" y="140"/>
                  </a:cxn>
                  <a:cxn ang="0">
                    <a:pos x="9" y="140"/>
                  </a:cxn>
                  <a:cxn ang="0">
                    <a:pos x="0" y="151"/>
                  </a:cxn>
                  <a:cxn ang="0">
                    <a:pos x="9" y="168"/>
                  </a:cxn>
                  <a:cxn ang="0">
                    <a:pos x="9" y="190"/>
                  </a:cxn>
                  <a:cxn ang="0">
                    <a:pos x="9" y="230"/>
                  </a:cxn>
                  <a:cxn ang="0">
                    <a:pos x="9" y="281"/>
                  </a:cxn>
                  <a:cxn ang="0">
                    <a:pos x="18" y="270"/>
                  </a:cxn>
                  <a:cxn ang="0">
                    <a:pos x="42" y="256"/>
                  </a:cxn>
                  <a:cxn ang="0">
                    <a:pos x="64" y="281"/>
                  </a:cxn>
                  <a:cxn ang="0">
                    <a:pos x="86" y="307"/>
                  </a:cxn>
                </a:cxnLst>
                <a:rect l="0" t="0" r="r" b="b"/>
                <a:pathLst>
                  <a:path w="218" h="307">
                    <a:moveTo>
                      <a:pt x="86" y="307"/>
                    </a:moveTo>
                    <a:lnTo>
                      <a:pt x="98" y="281"/>
                    </a:lnTo>
                    <a:lnTo>
                      <a:pt x="110" y="295"/>
                    </a:lnTo>
                    <a:lnTo>
                      <a:pt x="119" y="281"/>
                    </a:lnTo>
                    <a:lnTo>
                      <a:pt x="208" y="281"/>
                    </a:lnTo>
                    <a:lnTo>
                      <a:pt x="186" y="50"/>
                    </a:lnTo>
                    <a:lnTo>
                      <a:pt x="218" y="50"/>
                    </a:lnTo>
                    <a:lnTo>
                      <a:pt x="150" y="0"/>
                    </a:lnTo>
                    <a:lnTo>
                      <a:pt x="150" y="24"/>
                    </a:lnTo>
                    <a:lnTo>
                      <a:pt x="98" y="24"/>
                    </a:lnTo>
                    <a:lnTo>
                      <a:pt x="98" y="89"/>
                    </a:lnTo>
                    <a:lnTo>
                      <a:pt x="76" y="104"/>
                    </a:lnTo>
                    <a:lnTo>
                      <a:pt x="76" y="140"/>
                    </a:lnTo>
                    <a:lnTo>
                      <a:pt x="9" y="140"/>
                    </a:lnTo>
                    <a:lnTo>
                      <a:pt x="0" y="151"/>
                    </a:lnTo>
                    <a:lnTo>
                      <a:pt x="9" y="168"/>
                    </a:lnTo>
                    <a:lnTo>
                      <a:pt x="9" y="190"/>
                    </a:lnTo>
                    <a:lnTo>
                      <a:pt x="9" y="230"/>
                    </a:lnTo>
                    <a:lnTo>
                      <a:pt x="9" y="281"/>
                    </a:lnTo>
                    <a:lnTo>
                      <a:pt x="18" y="270"/>
                    </a:lnTo>
                    <a:lnTo>
                      <a:pt x="42" y="256"/>
                    </a:lnTo>
                    <a:lnTo>
                      <a:pt x="64" y="281"/>
                    </a:lnTo>
                    <a:lnTo>
                      <a:pt x="86" y="307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201">
                <a:extLst>
                  <a:ext uri="{FF2B5EF4-FFF2-40B4-BE49-F238E27FC236}">
                    <a16:creationId xmlns:a16="http://schemas.microsoft.com/office/drawing/2014/main" id="{A8E69777-08FE-4797-A999-C9C6CA0695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3608" y="3301545"/>
                <a:ext cx="198003" cy="218983"/>
              </a:xfrm>
              <a:custGeom>
                <a:avLst/>
                <a:gdLst/>
                <a:ahLst/>
                <a:cxnLst>
                  <a:cxn ang="0">
                    <a:pos x="151" y="0"/>
                  </a:cxn>
                  <a:cxn ang="0">
                    <a:pos x="77" y="0"/>
                  </a:cxn>
                  <a:cxn ang="0">
                    <a:pos x="64" y="28"/>
                  </a:cxn>
                  <a:cxn ang="0">
                    <a:pos x="55" y="40"/>
                  </a:cxn>
                  <a:cxn ang="0">
                    <a:pos x="42" y="76"/>
                  </a:cxn>
                  <a:cxn ang="0">
                    <a:pos x="0" y="141"/>
                  </a:cxn>
                  <a:cxn ang="0">
                    <a:pos x="0" y="167"/>
                  </a:cxn>
                  <a:cxn ang="0">
                    <a:pos x="9" y="155"/>
                  </a:cxn>
                  <a:cxn ang="0">
                    <a:pos x="77" y="155"/>
                  </a:cxn>
                  <a:cxn ang="0">
                    <a:pos x="77" y="119"/>
                  </a:cxn>
                  <a:cxn ang="0">
                    <a:pos x="98" y="105"/>
                  </a:cxn>
                  <a:cxn ang="0">
                    <a:pos x="98" y="40"/>
                  </a:cxn>
                  <a:cxn ang="0">
                    <a:pos x="151" y="40"/>
                  </a:cxn>
                  <a:cxn ang="0">
                    <a:pos x="151" y="14"/>
                  </a:cxn>
                  <a:cxn ang="0">
                    <a:pos x="151" y="0"/>
                  </a:cxn>
                </a:cxnLst>
                <a:rect l="0" t="0" r="r" b="b"/>
                <a:pathLst>
                  <a:path w="151" h="167">
                    <a:moveTo>
                      <a:pt x="151" y="0"/>
                    </a:moveTo>
                    <a:lnTo>
                      <a:pt x="77" y="0"/>
                    </a:lnTo>
                    <a:lnTo>
                      <a:pt x="64" y="28"/>
                    </a:lnTo>
                    <a:lnTo>
                      <a:pt x="55" y="40"/>
                    </a:lnTo>
                    <a:lnTo>
                      <a:pt x="42" y="76"/>
                    </a:lnTo>
                    <a:lnTo>
                      <a:pt x="0" y="141"/>
                    </a:lnTo>
                    <a:lnTo>
                      <a:pt x="0" y="167"/>
                    </a:lnTo>
                    <a:lnTo>
                      <a:pt x="9" y="155"/>
                    </a:lnTo>
                    <a:lnTo>
                      <a:pt x="77" y="155"/>
                    </a:lnTo>
                    <a:lnTo>
                      <a:pt x="77" y="119"/>
                    </a:lnTo>
                    <a:lnTo>
                      <a:pt x="98" y="105"/>
                    </a:lnTo>
                    <a:lnTo>
                      <a:pt x="98" y="40"/>
                    </a:lnTo>
                    <a:lnTo>
                      <a:pt x="151" y="40"/>
                    </a:lnTo>
                    <a:lnTo>
                      <a:pt x="151" y="14"/>
                    </a:lnTo>
                    <a:lnTo>
                      <a:pt x="151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202">
                <a:extLst>
                  <a:ext uri="{FF2B5EF4-FFF2-40B4-BE49-F238E27FC236}">
                    <a16:creationId xmlns:a16="http://schemas.microsoft.com/office/drawing/2014/main" id="{3B24C33A-AA8E-4083-880F-5831DD4B6E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3608" y="3301545"/>
                <a:ext cx="198003" cy="218983"/>
              </a:xfrm>
              <a:custGeom>
                <a:avLst/>
                <a:gdLst/>
                <a:ahLst/>
                <a:cxnLst>
                  <a:cxn ang="0">
                    <a:pos x="151" y="0"/>
                  </a:cxn>
                  <a:cxn ang="0">
                    <a:pos x="77" y="0"/>
                  </a:cxn>
                  <a:cxn ang="0">
                    <a:pos x="64" y="28"/>
                  </a:cxn>
                  <a:cxn ang="0">
                    <a:pos x="55" y="40"/>
                  </a:cxn>
                  <a:cxn ang="0">
                    <a:pos x="42" y="76"/>
                  </a:cxn>
                  <a:cxn ang="0">
                    <a:pos x="0" y="141"/>
                  </a:cxn>
                  <a:cxn ang="0">
                    <a:pos x="0" y="167"/>
                  </a:cxn>
                  <a:cxn ang="0">
                    <a:pos x="9" y="155"/>
                  </a:cxn>
                  <a:cxn ang="0">
                    <a:pos x="77" y="155"/>
                  </a:cxn>
                  <a:cxn ang="0">
                    <a:pos x="77" y="119"/>
                  </a:cxn>
                  <a:cxn ang="0">
                    <a:pos x="98" y="105"/>
                  </a:cxn>
                  <a:cxn ang="0">
                    <a:pos x="98" y="40"/>
                  </a:cxn>
                  <a:cxn ang="0">
                    <a:pos x="151" y="40"/>
                  </a:cxn>
                  <a:cxn ang="0">
                    <a:pos x="151" y="14"/>
                  </a:cxn>
                  <a:cxn ang="0">
                    <a:pos x="151" y="0"/>
                  </a:cxn>
                </a:cxnLst>
                <a:rect l="0" t="0" r="r" b="b"/>
                <a:pathLst>
                  <a:path w="151" h="167">
                    <a:moveTo>
                      <a:pt x="151" y="0"/>
                    </a:moveTo>
                    <a:lnTo>
                      <a:pt x="77" y="0"/>
                    </a:lnTo>
                    <a:lnTo>
                      <a:pt x="64" y="28"/>
                    </a:lnTo>
                    <a:lnTo>
                      <a:pt x="55" y="40"/>
                    </a:lnTo>
                    <a:lnTo>
                      <a:pt x="42" y="76"/>
                    </a:lnTo>
                    <a:lnTo>
                      <a:pt x="0" y="141"/>
                    </a:lnTo>
                    <a:lnTo>
                      <a:pt x="0" y="167"/>
                    </a:lnTo>
                    <a:lnTo>
                      <a:pt x="9" y="155"/>
                    </a:lnTo>
                    <a:lnTo>
                      <a:pt x="77" y="155"/>
                    </a:lnTo>
                    <a:lnTo>
                      <a:pt x="77" y="119"/>
                    </a:lnTo>
                    <a:lnTo>
                      <a:pt x="98" y="105"/>
                    </a:lnTo>
                    <a:lnTo>
                      <a:pt x="98" y="40"/>
                    </a:lnTo>
                    <a:lnTo>
                      <a:pt x="151" y="40"/>
                    </a:lnTo>
                    <a:lnTo>
                      <a:pt x="151" y="14"/>
                    </a:lnTo>
                    <a:lnTo>
                      <a:pt x="151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203">
                <a:extLst>
                  <a:ext uri="{FF2B5EF4-FFF2-40B4-BE49-F238E27FC236}">
                    <a16:creationId xmlns:a16="http://schemas.microsoft.com/office/drawing/2014/main" id="{E8508227-C272-40FB-A65B-34C6597E33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1883" y="3003885"/>
                <a:ext cx="82610" cy="218983"/>
              </a:xfrm>
              <a:custGeom>
                <a:avLst/>
                <a:gdLst/>
                <a:ahLst/>
                <a:cxnLst>
                  <a:cxn ang="0">
                    <a:pos x="63" y="102"/>
                  </a:cxn>
                  <a:cxn ang="0">
                    <a:pos x="63" y="87"/>
                  </a:cxn>
                  <a:cxn ang="0">
                    <a:pos x="39" y="87"/>
                  </a:cxn>
                  <a:cxn ang="0">
                    <a:pos x="39" y="76"/>
                  </a:cxn>
                  <a:cxn ang="0">
                    <a:pos x="63" y="47"/>
                  </a:cxn>
                  <a:cxn ang="0">
                    <a:pos x="51" y="21"/>
                  </a:cxn>
                  <a:cxn ang="0">
                    <a:pos x="63" y="11"/>
                  </a:cxn>
                  <a:cxn ang="0">
                    <a:pos x="51" y="11"/>
                  </a:cxn>
                  <a:cxn ang="0">
                    <a:pos x="39" y="11"/>
                  </a:cxn>
                  <a:cxn ang="0">
                    <a:pos x="39" y="0"/>
                  </a:cxn>
                  <a:cxn ang="0">
                    <a:pos x="18" y="11"/>
                  </a:cxn>
                  <a:cxn ang="0">
                    <a:pos x="18" y="21"/>
                  </a:cxn>
                  <a:cxn ang="0">
                    <a:pos x="18" y="64"/>
                  </a:cxn>
                  <a:cxn ang="0">
                    <a:pos x="0" y="87"/>
                  </a:cxn>
                  <a:cxn ang="0">
                    <a:pos x="9" y="112"/>
                  </a:cxn>
                  <a:cxn ang="0">
                    <a:pos x="30" y="126"/>
                  </a:cxn>
                  <a:cxn ang="0">
                    <a:pos x="30" y="167"/>
                  </a:cxn>
                  <a:cxn ang="0">
                    <a:pos x="39" y="167"/>
                  </a:cxn>
                  <a:cxn ang="0">
                    <a:pos x="39" y="138"/>
                  </a:cxn>
                  <a:cxn ang="0">
                    <a:pos x="63" y="126"/>
                  </a:cxn>
                  <a:cxn ang="0">
                    <a:pos x="63" y="102"/>
                  </a:cxn>
                </a:cxnLst>
                <a:rect l="0" t="0" r="r" b="b"/>
                <a:pathLst>
                  <a:path w="63" h="167">
                    <a:moveTo>
                      <a:pt x="63" y="102"/>
                    </a:moveTo>
                    <a:lnTo>
                      <a:pt x="63" y="87"/>
                    </a:lnTo>
                    <a:lnTo>
                      <a:pt x="39" y="87"/>
                    </a:lnTo>
                    <a:lnTo>
                      <a:pt x="39" y="76"/>
                    </a:lnTo>
                    <a:lnTo>
                      <a:pt x="63" y="47"/>
                    </a:lnTo>
                    <a:lnTo>
                      <a:pt x="51" y="21"/>
                    </a:lnTo>
                    <a:lnTo>
                      <a:pt x="63" y="11"/>
                    </a:lnTo>
                    <a:lnTo>
                      <a:pt x="51" y="11"/>
                    </a:lnTo>
                    <a:lnTo>
                      <a:pt x="39" y="11"/>
                    </a:lnTo>
                    <a:lnTo>
                      <a:pt x="39" y="0"/>
                    </a:lnTo>
                    <a:lnTo>
                      <a:pt x="18" y="11"/>
                    </a:lnTo>
                    <a:lnTo>
                      <a:pt x="18" y="21"/>
                    </a:lnTo>
                    <a:lnTo>
                      <a:pt x="18" y="64"/>
                    </a:lnTo>
                    <a:lnTo>
                      <a:pt x="0" y="87"/>
                    </a:lnTo>
                    <a:lnTo>
                      <a:pt x="9" y="112"/>
                    </a:lnTo>
                    <a:lnTo>
                      <a:pt x="30" y="126"/>
                    </a:lnTo>
                    <a:lnTo>
                      <a:pt x="30" y="167"/>
                    </a:lnTo>
                    <a:lnTo>
                      <a:pt x="39" y="167"/>
                    </a:lnTo>
                    <a:lnTo>
                      <a:pt x="39" y="138"/>
                    </a:lnTo>
                    <a:lnTo>
                      <a:pt x="63" y="126"/>
                    </a:lnTo>
                    <a:lnTo>
                      <a:pt x="63" y="102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204">
                <a:extLst>
                  <a:ext uri="{FF2B5EF4-FFF2-40B4-BE49-F238E27FC236}">
                    <a16:creationId xmlns:a16="http://schemas.microsoft.com/office/drawing/2014/main" id="{4C7C94D2-B5A0-4735-9BB0-DFFB6C8C15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1883" y="3003885"/>
                <a:ext cx="82610" cy="218983"/>
              </a:xfrm>
              <a:custGeom>
                <a:avLst/>
                <a:gdLst/>
                <a:ahLst/>
                <a:cxnLst>
                  <a:cxn ang="0">
                    <a:pos x="63" y="102"/>
                  </a:cxn>
                  <a:cxn ang="0">
                    <a:pos x="63" y="87"/>
                  </a:cxn>
                  <a:cxn ang="0">
                    <a:pos x="39" y="87"/>
                  </a:cxn>
                  <a:cxn ang="0">
                    <a:pos x="39" y="76"/>
                  </a:cxn>
                  <a:cxn ang="0">
                    <a:pos x="63" y="47"/>
                  </a:cxn>
                  <a:cxn ang="0">
                    <a:pos x="51" y="21"/>
                  </a:cxn>
                  <a:cxn ang="0">
                    <a:pos x="63" y="11"/>
                  </a:cxn>
                  <a:cxn ang="0">
                    <a:pos x="51" y="11"/>
                  </a:cxn>
                  <a:cxn ang="0">
                    <a:pos x="39" y="11"/>
                  </a:cxn>
                  <a:cxn ang="0">
                    <a:pos x="39" y="0"/>
                  </a:cxn>
                  <a:cxn ang="0">
                    <a:pos x="18" y="11"/>
                  </a:cxn>
                  <a:cxn ang="0">
                    <a:pos x="18" y="21"/>
                  </a:cxn>
                  <a:cxn ang="0">
                    <a:pos x="18" y="64"/>
                  </a:cxn>
                  <a:cxn ang="0">
                    <a:pos x="0" y="87"/>
                  </a:cxn>
                  <a:cxn ang="0">
                    <a:pos x="9" y="112"/>
                  </a:cxn>
                  <a:cxn ang="0">
                    <a:pos x="30" y="126"/>
                  </a:cxn>
                  <a:cxn ang="0">
                    <a:pos x="30" y="167"/>
                  </a:cxn>
                  <a:cxn ang="0">
                    <a:pos x="39" y="167"/>
                  </a:cxn>
                  <a:cxn ang="0">
                    <a:pos x="39" y="138"/>
                  </a:cxn>
                  <a:cxn ang="0">
                    <a:pos x="63" y="126"/>
                  </a:cxn>
                  <a:cxn ang="0">
                    <a:pos x="63" y="102"/>
                  </a:cxn>
                </a:cxnLst>
                <a:rect l="0" t="0" r="r" b="b"/>
                <a:pathLst>
                  <a:path w="63" h="167">
                    <a:moveTo>
                      <a:pt x="63" y="102"/>
                    </a:moveTo>
                    <a:lnTo>
                      <a:pt x="63" y="87"/>
                    </a:lnTo>
                    <a:lnTo>
                      <a:pt x="39" y="87"/>
                    </a:lnTo>
                    <a:lnTo>
                      <a:pt x="39" y="76"/>
                    </a:lnTo>
                    <a:lnTo>
                      <a:pt x="63" y="47"/>
                    </a:lnTo>
                    <a:lnTo>
                      <a:pt x="51" y="21"/>
                    </a:lnTo>
                    <a:lnTo>
                      <a:pt x="63" y="11"/>
                    </a:lnTo>
                    <a:lnTo>
                      <a:pt x="51" y="11"/>
                    </a:lnTo>
                    <a:lnTo>
                      <a:pt x="39" y="11"/>
                    </a:lnTo>
                    <a:lnTo>
                      <a:pt x="39" y="0"/>
                    </a:lnTo>
                    <a:lnTo>
                      <a:pt x="18" y="11"/>
                    </a:lnTo>
                    <a:lnTo>
                      <a:pt x="18" y="21"/>
                    </a:lnTo>
                    <a:lnTo>
                      <a:pt x="18" y="64"/>
                    </a:lnTo>
                    <a:lnTo>
                      <a:pt x="0" y="87"/>
                    </a:lnTo>
                    <a:lnTo>
                      <a:pt x="9" y="112"/>
                    </a:lnTo>
                    <a:lnTo>
                      <a:pt x="30" y="126"/>
                    </a:lnTo>
                    <a:lnTo>
                      <a:pt x="30" y="167"/>
                    </a:lnTo>
                    <a:lnTo>
                      <a:pt x="39" y="167"/>
                    </a:lnTo>
                    <a:lnTo>
                      <a:pt x="39" y="138"/>
                    </a:lnTo>
                    <a:lnTo>
                      <a:pt x="63" y="126"/>
                    </a:lnTo>
                    <a:lnTo>
                      <a:pt x="63" y="102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312">
                <a:extLst>
                  <a:ext uri="{FF2B5EF4-FFF2-40B4-BE49-F238E27FC236}">
                    <a16:creationId xmlns:a16="http://schemas.microsoft.com/office/drawing/2014/main" id="{0143D23E-1408-4154-8AC8-F7DE44A38F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4562" y="3049786"/>
                <a:ext cx="272745" cy="250454"/>
              </a:xfrm>
              <a:custGeom>
                <a:avLst/>
                <a:gdLst/>
                <a:ahLst/>
                <a:cxnLst>
                  <a:cxn ang="0">
                    <a:pos x="208" y="28"/>
                  </a:cxn>
                  <a:cxn ang="0">
                    <a:pos x="195" y="11"/>
                  </a:cxn>
                  <a:cxn ang="0">
                    <a:pos x="186" y="11"/>
                  </a:cxn>
                  <a:cxn ang="0">
                    <a:pos x="150" y="11"/>
                  </a:cxn>
                  <a:cxn ang="0">
                    <a:pos x="140" y="0"/>
                  </a:cxn>
                  <a:cxn ang="0">
                    <a:pos x="131" y="0"/>
                  </a:cxn>
                  <a:cxn ang="0">
                    <a:pos x="119" y="40"/>
                  </a:cxn>
                  <a:cxn ang="0">
                    <a:pos x="88" y="64"/>
                  </a:cxn>
                  <a:cxn ang="0">
                    <a:pos x="73" y="75"/>
                  </a:cxn>
                  <a:cxn ang="0">
                    <a:pos x="64" y="100"/>
                  </a:cxn>
                  <a:cxn ang="0">
                    <a:pos x="64" y="130"/>
                  </a:cxn>
                  <a:cxn ang="0">
                    <a:pos x="54" y="155"/>
                  </a:cxn>
                  <a:cxn ang="0">
                    <a:pos x="33" y="176"/>
                  </a:cxn>
                  <a:cxn ang="0">
                    <a:pos x="0" y="191"/>
                  </a:cxn>
                  <a:cxn ang="0">
                    <a:pos x="73" y="191"/>
                  </a:cxn>
                  <a:cxn ang="0">
                    <a:pos x="73" y="166"/>
                  </a:cxn>
                  <a:cxn ang="0">
                    <a:pos x="88" y="155"/>
                  </a:cxn>
                  <a:cxn ang="0">
                    <a:pos x="140" y="140"/>
                  </a:cxn>
                  <a:cxn ang="0">
                    <a:pos x="164" y="119"/>
                  </a:cxn>
                  <a:cxn ang="0">
                    <a:pos x="164" y="100"/>
                  </a:cxn>
                  <a:cxn ang="0">
                    <a:pos x="208" y="90"/>
                  </a:cxn>
                  <a:cxn ang="0">
                    <a:pos x="208" y="28"/>
                  </a:cxn>
                </a:cxnLst>
                <a:rect l="0" t="0" r="r" b="b"/>
                <a:pathLst>
                  <a:path w="208" h="191">
                    <a:moveTo>
                      <a:pt x="208" y="28"/>
                    </a:moveTo>
                    <a:lnTo>
                      <a:pt x="195" y="11"/>
                    </a:lnTo>
                    <a:lnTo>
                      <a:pt x="186" y="11"/>
                    </a:lnTo>
                    <a:lnTo>
                      <a:pt x="150" y="11"/>
                    </a:lnTo>
                    <a:lnTo>
                      <a:pt x="140" y="0"/>
                    </a:lnTo>
                    <a:lnTo>
                      <a:pt x="131" y="0"/>
                    </a:lnTo>
                    <a:lnTo>
                      <a:pt x="119" y="40"/>
                    </a:lnTo>
                    <a:lnTo>
                      <a:pt x="88" y="64"/>
                    </a:lnTo>
                    <a:lnTo>
                      <a:pt x="73" y="75"/>
                    </a:lnTo>
                    <a:lnTo>
                      <a:pt x="64" y="100"/>
                    </a:lnTo>
                    <a:lnTo>
                      <a:pt x="64" y="130"/>
                    </a:lnTo>
                    <a:lnTo>
                      <a:pt x="54" y="155"/>
                    </a:lnTo>
                    <a:lnTo>
                      <a:pt x="33" y="176"/>
                    </a:lnTo>
                    <a:lnTo>
                      <a:pt x="0" y="191"/>
                    </a:lnTo>
                    <a:lnTo>
                      <a:pt x="73" y="191"/>
                    </a:lnTo>
                    <a:lnTo>
                      <a:pt x="73" y="166"/>
                    </a:lnTo>
                    <a:lnTo>
                      <a:pt x="88" y="155"/>
                    </a:lnTo>
                    <a:lnTo>
                      <a:pt x="140" y="140"/>
                    </a:lnTo>
                    <a:lnTo>
                      <a:pt x="164" y="119"/>
                    </a:lnTo>
                    <a:lnTo>
                      <a:pt x="164" y="100"/>
                    </a:lnTo>
                    <a:lnTo>
                      <a:pt x="208" y="90"/>
                    </a:lnTo>
                    <a:lnTo>
                      <a:pt x="208" y="28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313">
                <a:extLst>
                  <a:ext uri="{FF2B5EF4-FFF2-40B4-BE49-F238E27FC236}">
                    <a16:creationId xmlns:a16="http://schemas.microsoft.com/office/drawing/2014/main" id="{189B8A62-409D-4ABF-937C-BE3816DB37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4562" y="3049786"/>
                <a:ext cx="272745" cy="250454"/>
              </a:xfrm>
              <a:custGeom>
                <a:avLst/>
                <a:gdLst/>
                <a:ahLst/>
                <a:cxnLst>
                  <a:cxn ang="0">
                    <a:pos x="208" y="28"/>
                  </a:cxn>
                  <a:cxn ang="0">
                    <a:pos x="195" y="11"/>
                  </a:cxn>
                  <a:cxn ang="0">
                    <a:pos x="186" y="11"/>
                  </a:cxn>
                  <a:cxn ang="0">
                    <a:pos x="150" y="11"/>
                  </a:cxn>
                  <a:cxn ang="0">
                    <a:pos x="140" y="0"/>
                  </a:cxn>
                  <a:cxn ang="0">
                    <a:pos x="131" y="0"/>
                  </a:cxn>
                  <a:cxn ang="0">
                    <a:pos x="119" y="40"/>
                  </a:cxn>
                  <a:cxn ang="0">
                    <a:pos x="88" y="64"/>
                  </a:cxn>
                  <a:cxn ang="0">
                    <a:pos x="73" y="75"/>
                  </a:cxn>
                  <a:cxn ang="0">
                    <a:pos x="64" y="100"/>
                  </a:cxn>
                  <a:cxn ang="0">
                    <a:pos x="64" y="130"/>
                  </a:cxn>
                  <a:cxn ang="0">
                    <a:pos x="54" y="155"/>
                  </a:cxn>
                  <a:cxn ang="0">
                    <a:pos x="33" y="176"/>
                  </a:cxn>
                  <a:cxn ang="0">
                    <a:pos x="0" y="191"/>
                  </a:cxn>
                  <a:cxn ang="0">
                    <a:pos x="73" y="191"/>
                  </a:cxn>
                  <a:cxn ang="0">
                    <a:pos x="73" y="166"/>
                  </a:cxn>
                  <a:cxn ang="0">
                    <a:pos x="88" y="155"/>
                  </a:cxn>
                  <a:cxn ang="0">
                    <a:pos x="140" y="140"/>
                  </a:cxn>
                  <a:cxn ang="0">
                    <a:pos x="164" y="119"/>
                  </a:cxn>
                  <a:cxn ang="0">
                    <a:pos x="164" y="100"/>
                  </a:cxn>
                  <a:cxn ang="0">
                    <a:pos x="208" y="90"/>
                  </a:cxn>
                  <a:cxn ang="0">
                    <a:pos x="208" y="28"/>
                  </a:cxn>
                </a:cxnLst>
                <a:rect l="0" t="0" r="r" b="b"/>
                <a:pathLst>
                  <a:path w="208" h="191">
                    <a:moveTo>
                      <a:pt x="208" y="28"/>
                    </a:moveTo>
                    <a:lnTo>
                      <a:pt x="195" y="11"/>
                    </a:lnTo>
                    <a:lnTo>
                      <a:pt x="186" y="11"/>
                    </a:lnTo>
                    <a:lnTo>
                      <a:pt x="150" y="11"/>
                    </a:lnTo>
                    <a:lnTo>
                      <a:pt x="140" y="0"/>
                    </a:lnTo>
                    <a:lnTo>
                      <a:pt x="131" y="0"/>
                    </a:lnTo>
                    <a:lnTo>
                      <a:pt x="119" y="40"/>
                    </a:lnTo>
                    <a:lnTo>
                      <a:pt x="88" y="64"/>
                    </a:lnTo>
                    <a:lnTo>
                      <a:pt x="73" y="75"/>
                    </a:lnTo>
                    <a:lnTo>
                      <a:pt x="64" y="100"/>
                    </a:lnTo>
                    <a:lnTo>
                      <a:pt x="64" y="130"/>
                    </a:lnTo>
                    <a:lnTo>
                      <a:pt x="54" y="155"/>
                    </a:lnTo>
                    <a:lnTo>
                      <a:pt x="33" y="176"/>
                    </a:lnTo>
                    <a:lnTo>
                      <a:pt x="0" y="191"/>
                    </a:lnTo>
                    <a:lnTo>
                      <a:pt x="73" y="191"/>
                    </a:lnTo>
                    <a:lnTo>
                      <a:pt x="73" y="166"/>
                    </a:lnTo>
                    <a:lnTo>
                      <a:pt x="88" y="155"/>
                    </a:lnTo>
                    <a:lnTo>
                      <a:pt x="140" y="140"/>
                    </a:lnTo>
                    <a:lnTo>
                      <a:pt x="164" y="119"/>
                    </a:lnTo>
                    <a:lnTo>
                      <a:pt x="164" y="100"/>
                    </a:lnTo>
                    <a:lnTo>
                      <a:pt x="208" y="90"/>
                    </a:lnTo>
                    <a:lnTo>
                      <a:pt x="208" y="28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314">
                <a:extLst>
                  <a:ext uri="{FF2B5EF4-FFF2-40B4-BE49-F238E27FC236}">
                    <a16:creationId xmlns:a16="http://schemas.microsoft.com/office/drawing/2014/main" id="{8AE3A27A-4D28-45DB-A95B-725313658E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9609" y="3811640"/>
                <a:ext cx="241274" cy="441902"/>
              </a:xfrm>
              <a:custGeom>
                <a:avLst/>
                <a:gdLst/>
                <a:ahLst/>
                <a:cxnLst>
                  <a:cxn ang="0">
                    <a:pos x="9" y="191"/>
                  </a:cxn>
                  <a:cxn ang="0">
                    <a:pos x="39" y="181"/>
                  </a:cxn>
                  <a:cxn ang="0">
                    <a:pos x="76" y="166"/>
                  </a:cxn>
                  <a:cxn ang="0">
                    <a:pos x="116" y="105"/>
                  </a:cxn>
                  <a:cxn ang="0">
                    <a:pos x="107" y="105"/>
                  </a:cxn>
                  <a:cxn ang="0">
                    <a:pos x="51" y="79"/>
                  </a:cxn>
                  <a:cxn ang="0">
                    <a:pos x="30" y="40"/>
                  </a:cxn>
                  <a:cxn ang="0">
                    <a:pos x="30" y="25"/>
                  </a:cxn>
                  <a:cxn ang="0">
                    <a:pos x="30" y="14"/>
                  </a:cxn>
                  <a:cxn ang="0">
                    <a:pos x="51" y="40"/>
                  </a:cxn>
                  <a:cxn ang="0">
                    <a:pos x="61" y="40"/>
                  </a:cxn>
                  <a:cxn ang="0">
                    <a:pos x="107" y="25"/>
                  </a:cxn>
                  <a:cxn ang="0">
                    <a:pos x="141" y="25"/>
                  </a:cxn>
                  <a:cxn ang="0">
                    <a:pos x="162" y="14"/>
                  </a:cxn>
                  <a:cxn ang="0">
                    <a:pos x="171" y="0"/>
                  </a:cxn>
                  <a:cxn ang="0">
                    <a:pos x="184" y="14"/>
                  </a:cxn>
                  <a:cxn ang="0">
                    <a:pos x="171" y="40"/>
                  </a:cxn>
                  <a:cxn ang="0">
                    <a:pos x="141" y="155"/>
                  </a:cxn>
                  <a:cxn ang="0">
                    <a:pos x="116" y="191"/>
                  </a:cxn>
                  <a:cxn ang="0">
                    <a:pos x="97" y="231"/>
                  </a:cxn>
                  <a:cxn ang="0">
                    <a:pos x="39" y="282"/>
                  </a:cxn>
                  <a:cxn ang="0">
                    <a:pos x="9" y="337"/>
                  </a:cxn>
                  <a:cxn ang="0">
                    <a:pos x="0" y="311"/>
                  </a:cxn>
                  <a:cxn ang="0">
                    <a:pos x="0" y="231"/>
                  </a:cxn>
                  <a:cxn ang="0">
                    <a:pos x="9" y="191"/>
                  </a:cxn>
                </a:cxnLst>
                <a:rect l="0" t="0" r="r" b="b"/>
                <a:pathLst>
                  <a:path w="184" h="337">
                    <a:moveTo>
                      <a:pt x="9" y="191"/>
                    </a:moveTo>
                    <a:lnTo>
                      <a:pt x="39" y="181"/>
                    </a:lnTo>
                    <a:lnTo>
                      <a:pt x="76" y="166"/>
                    </a:lnTo>
                    <a:lnTo>
                      <a:pt x="116" y="105"/>
                    </a:lnTo>
                    <a:lnTo>
                      <a:pt x="107" y="105"/>
                    </a:lnTo>
                    <a:lnTo>
                      <a:pt x="51" y="79"/>
                    </a:lnTo>
                    <a:lnTo>
                      <a:pt x="30" y="40"/>
                    </a:lnTo>
                    <a:lnTo>
                      <a:pt x="30" y="25"/>
                    </a:lnTo>
                    <a:lnTo>
                      <a:pt x="30" y="14"/>
                    </a:lnTo>
                    <a:lnTo>
                      <a:pt x="51" y="40"/>
                    </a:lnTo>
                    <a:lnTo>
                      <a:pt x="61" y="40"/>
                    </a:lnTo>
                    <a:lnTo>
                      <a:pt x="107" y="25"/>
                    </a:lnTo>
                    <a:lnTo>
                      <a:pt x="141" y="25"/>
                    </a:lnTo>
                    <a:lnTo>
                      <a:pt x="162" y="14"/>
                    </a:lnTo>
                    <a:lnTo>
                      <a:pt x="171" y="0"/>
                    </a:lnTo>
                    <a:lnTo>
                      <a:pt x="184" y="14"/>
                    </a:lnTo>
                    <a:lnTo>
                      <a:pt x="171" y="40"/>
                    </a:lnTo>
                    <a:lnTo>
                      <a:pt x="141" y="155"/>
                    </a:lnTo>
                    <a:lnTo>
                      <a:pt x="116" y="191"/>
                    </a:lnTo>
                    <a:lnTo>
                      <a:pt x="97" y="231"/>
                    </a:lnTo>
                    <a:lnTo>
                      <a:pt x="39" y="282"/>
                    </a:lnTo>
                    <a:lnTo>
                      <a:pt x="9" y="337"/>
                    </a:lnTo>
                    <a:lnTo>
                      <a:pt x="0" y="311"/>
                    </a:lnTo>
                    <a:lnTo>
                      <a:pt x="0" y="231"/>
                    </a:lnTo>
                    <a:lnTo>
                      <a:pt x="9" y="19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316">
                <a:extLst>
                  <a:ext uri="{FF2B5EF4-FFF2-40B4-BE49-F238E27FC236}">
                    <a16:creationId xmlns:a16="http://schemas.microsoft.com/office/drawing/2014/main" id="{048C5D68-E731-4F73-B8DF-269A482D2E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3594" y="3744765"/>
                <a:ext cx="72120" cy="39338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0" y="16"/>
                  </a:cxn>
                  <a:cxn ang="0">
                    <a:pos x="18" y="0"/>
                  </a:cxn>
                  <a:cxn ang="0">
                    <a:pos x="55" y="16"/>
                  </a:cxn>
                  <a:cxn ang="0">
                    <a:pos x="42" y="30"/>
                  </a:cxn>
                  <a:cxn ang="0">
                    <a:pos x="18" y="16"/>
                  </a:cxn>
                  <a:cxn ang="0">
                    <a:pos x="0" y="30"/>
                  </a:cxn>
                </a:cxnLst>
                <a:rect l="0" t="0" r="r" b="b"/>
                <a:pathLst>
                  <a:path w="55" h="30">
                    <a:moveTo>
                      <a:pt x="0" y="30"/>
                    </a:moveTo>
                    <a:lnTo>
                      <a:pt x="0" y="16"/>
                    </a:lnTo>
                    <a:lnTo>
                      <a:pt x="18" y="0"/>
                    </a:lnTo>
                    <a:lnTo>
                      <a:pt x="55" y="16"/>
                    </a:lnTo>
                    <a:lnTo>
                      <a:pt x="42" y="30"/>
                    </a:lnTo>
                    <a:lnTo>
                      <a:pt x="18" y="16"/>
                    </a:lnTo>
                    <a:lnTo>
                      <a:pt x="0" y="3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317">
                <a:extLst>
                  <a:ext uri="{FF2B5EF4-FFF2-40B4-BE49-F238E27FC236}">
                    <a16:creationId xmlns:a16="http://schemas.microsoft.com/office/drawing/2014/main" id="{2D7DC74E-8670-4952-8461-AAFC1DE54B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3594" y="3744765"/>
                <a:ext cx="72120" cy="39338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0" y="16"/>
                  </a:cxn>
                  <a:cxn ang="0">
                    <a:pos x="18" y="0"/>
                  </a:cxn>
                  <a:cxn ang="0">
                    <a:pos x="55" y="16"/>
                  </a:cxn>
                  <a:cxn ang="0">
                    <a:pos x="42" y="30"/>
                  </a:cxn>
                  <a:cxn ang="0">
                    <a:pos x="18" y="16"/>
                  </a:cxn>
                  <a:cxn ang="0">
                    <a:pos x="0" y="30"/>
                  </a:cxn>
                </a:cxnLst>
                <a:rect l="0" t="0" r="r" b="b"/>
                <a:pathLst>
                  <a:path w="55" h="30">
                    <a:moveTo>
                      <a:pt x="0" y="30"/>
                    </a:moveTo>
                    <a:lnTo>
                      <a:pt x="0" y="16"/>
                    </a:lnTo>
                    <a:lnTo>
                      <a:pt x="18" y="0"/>
                    </a:lnTo>
                    <a:lnTo>
                      <a:pt x="55" y="16"/>
                    </a:lnTo>
                    <a:lnTo>
                      <a:pt x="42" y="30"/>
                    </a:lnTo>
                    <a:lnTo>
                      <a:pt x="18" y="16"/>
                    </a:lnTo>
                    <a:lnTo>
                      <a:pt x="0" y="3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318">
                <a:extLst>
                  <a:ext uri="{FF2B5EF4-FFF2-40B4-BE49-F238E27FC236}">
                    <a16:creationId xmlns:a16="http://schemas.microsoft.com/office/drawing/2014/main" id="{1C3643AB-048B-4708-88BA-9F6AFA67F2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3594" y="3797216"/>
                <a:ext cx="72120" cy="47206"/>
              </a:xfrm>
              <a:custGeom>
                <a:avLst/>
                <a:gdLst/>
                <a:ahLst/>
                <a:cxnLst>
                  <a:cxn ang="0">
                    <a:pos x="55" y="0"/>
                  </a:cxn>
                  <a:cxn ang="0">
                    <a:pos x="0" y="0"/>
                  </a:cxn>
                  <a:cxn ang="0">
                    <a:pos x="9" y="10"/>
                  </a:cxn>
                  <a:cxn ang="0">
                    <a:pos x="18" y="10"/>
                  </a:cxn>
                  <a:cxn ang="0">
                    <a:pos x="18" y="36"/>
                  </a:cxn>
                  <a:cxn ang="0">
                    <a:pos x="34" y="36"/>
                  </a:cxn>
                  <a:cxn ang="0">
                    <a:pos x="34" y="24"/>
                  </a:cxn>
                  <a:cxn ang="0">
                    <a:pos x="55" y="24"/>
                  </a:cxn>
                  <a:cxn ang="0">
                    <a:pos x="55" y="0"/>
                  </a:cxn>
                </a:cxnLst>
                <a:rect l="0" t="0" r="r" b="b"/>
                <a:pathLst>
                  <a:path w="55" h="36">
                    <a:moveTo>
                      <a:pt x="55" y="0"/>
                    </a:moveTo>
                    <a:lnTo>
                      <a:pt x="0" y="0"/>
                    </a:lnTo>
                    <a:lnTo>
                      <a:pt x="9" y="10"/>
                    </a:lnTo>
                    <a:lnTo>
                      <a:pt x="18" y="10"/>
                    </a:lnTo>
                    <a:lnTo>
                      <a:pt x="18" y="36"/>
                    </a:lnTo>
                    <a:lnTo>
                      <a:pt x="34" y="36"/>
                    </a:lnTo>
                    <a:lnTo>
                      <a:pt x="34" y="24"/>
                    </a:lnTo>
                    <a:lnTo>
                      <a:pt x="55" y="24"/>
                    </a:lnTo>
                    <a:lnTo>
                      <a:pt x="55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319">
                <a:extLst>
                  <a:ext uri="{FF2B5EF4-FFF2-40B4-BE49-F238E27FC236}">
                    <a16:creationId xmlns:a16="http://schemas.microsoft.com/office/drawing/2014/main" id="{1473632E-98AB-4D2B-B254-A882642EFE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3593" y="3797216"/>
                <a:ext cx="72120" cy="47206"/>
              </a:xfrm>
              <a:custGeom>
                <a:avLst/>
                <a:gdLst/>
                <a:ahLst/>
                <a:cxnLst>
                  <a:cxn ang="0">
                    <a:pos x="55" y="0"/>
                  </a:cxn>
                  <a:cxn ang="0">
                    <a:pos x="0" y="0"/>
                  </a:cxn>
                  <a:cxn ang="0">
                    <a:pos x="9" y="10"/>
                  </a:cxn>
                  <a:cxn ang="0">
                    <a:pos x="18" y="10"/>
                  </a:cxn>
                  <a:cxn ang="0">
                    <a:pos x="18" y="36"/>
                  </a:cxn>
                  <a:cxn ang="0">
                    <a:pos x="34" y="36"/>
                  </a:cxn>
                  <a:cxn ang="0">
                    <a:pos x="34" y="24"/>
                  </a:cxn>
                  <a:cxn ang="0">
                    <a:pos x="55" y="24"/>
                  </a:cxn>
                  <a:cxn ang="0">
                    <a:pos x="55" y="0"/>
                  </a:cxn>
                </a:cxnLst>
                <a:rect l="0" t="0" r="r" b="b"/>
                <a:pathLst>
                  <a:path w="55" h="36">
                    <a:moveTo>
                      <a:pt x="55" y="0"/>
                    </a:moveTo>
                    <a:lnTo>
                      <a:pt x="0" y="0"/>
                    </a:lnTo>
                    <a:lnTo>
                      <a:pt x="9" y="10"/>
                    </a:lnTo>
                    <a:lnTo>
                      <a:pt x="18" y="10"/>
                    </a:lnTo>
                    <a:lnTo>
                      <a:pt x="18" y="36"/>
                    </a:lnTo>
                    <a:lnTo>
                      <a:pt x="34" y="36"/>
                    </a:lnTo>
                    <a:lnTo>
                      <a:pt x="34" y="24"/>
                    </a:lnTo>
                    <a:lnTo>
                      <a:pt x="55" y="24"/>
                    </a:lnTo>
                    <a:lnTo>
                      <a:pt x="55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320">
                <a:extLst>
                  <a:ext uri="{FF2B5EF4-FFF2-40B4-BE49-F238E27FC236}">
                    <a16:creationId xmlns:a16="http://schemas.microsoft.com/office/drawing/2014/main" id="{61BDB5F1-E8A7-4899-9FE8-54703CE1E0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5714" y="3882449"/>
                <a:ext cx="69498" cy="98346"/>
              </a:xfrm>
              <a:custGeom>
                <a:avLst/>
                <a:gdLst/>
                <a:ahLst/>
                <a:cxnLst>
                  <a:cxn ang="0">
                    <a:pos x="0" y="10"/>
                  </a:cxn>
                  <a:cxn ang="0">
                    <a:pos x="21" y="0"/>
                  </a:cxn>
                  <a:cxn ang="0">
                    <a:pos x="42" y="0"/>
                  </a:cxn>
                  <a:cxn ang="0">
                    <a:pos x="53" y="24"/>
                  </a:cxn>
                  <a:cxn ang="0">
                    <a:pos x="53" y="35"/>
                  </a:cxn>
                  <a:cxn ang="0">
                    <a:pos x="30" y="75"/>
                  </a:cxn>
                  <a:cxn ang="0">
                    <a:pos x="9" y="50"/>
                  </a:cxn>
                  <a:cxn ang="0">
                    <a:pos x="0" y="10"/>
                  </a:cxn>
                </a:cxnLst>
                <a:rect l="0" t="0" r="r" b="b"/>
                <a:pathLst>
                  <a:path w="53" h="75">
                    <a:moveTo>
                      <a:pt x="0" y="10"/>
                    </a:moveTo>
                    <a:lnTo>
                      <a:pt x="21" y="0"/>
                    </a:lnTo>
                    <a:lnTo>
                      <a:pt x="42" y="0"/>
                    </a:lnTo>
                    <a:lnTo>
                      <a:pt x="53" y="24"/>
                    </a:lnTo>
                    <a:lnTo>
                      <a:pt x="53" y="35"/>
                    </a:lnTo>
                    <a:lnTo>
                      <a:pt x="30" y="75"/>
                    </a:lnTo>
                    <a:lnTo>
                      <a:pt x="9" y="50"/>
                    </a:lnTo>
                    <a:lnTo>
                      <a:pt x="0" y="1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321">
                <a:extLst>
                  <a:ext uri="{FF2B5EF4-FFF2-40B4-BE49-F238E27FC236}">
                    <a16:creationId xmlns:a16="http://schemas.microsoft.com/office/drawing/2014/main" id="{9E684AB3-6B3D-43EA-AE1A-4BBE259D6F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5713" y="3882449"/>
                <a:ext cx="69498" cy="98346"/>
              </a:xfrm>
              <a:custGeom>
                <a:avLst/>
                <a:gdLst/>
                <a:ahLst/>
                <a:cxnLst>
                  <a:cxn ang="0">
                    <a:pos x="0" y="10"/>
                  </a:cxn>
                  <a:cxn ang="0">
                    <a:pos x="21" y="0"/>
                  </a:cxn>
                  <a:cxn ang="0">
                    <a:pos x="42" y="0"/>
                  </a:cxn>
                  <a:cxn ang="0">
                    <a:pos x="53" y="24"/>
                  </a:cxn>
                  <a:cxn ang="0">
                    <a:pos x="53" y="35"/>
                  </a:cxn>
                  <a:cxn ang="0">
                    <a:pos x="30" y="75"/>
                  </a:cxn>
                  <a:cxn ang="0">
                    <a:pos x="9" y="50"/>
                  </a:cxn>
                  <a:cxn ang="0">
                    <a:pos x="0" y="10"/>
                  </a:cxn>
                </a:cxnLst>
                <a:rect l="0" t="0" r="r" b="b"/>
                <a:pathLst>
                  <a:path w="53" h="75">
                    <a:moveTo>
                      <a:pt x="0" y="10"/>
                    </a:moveTo>
                    <a:lnTo>
                      <a:pt x="21" y="0"/>
                    </a:lnTo>
                    <a:lnTo>
                      <a:pt x="42" y="0"/>
                    </a:lnTo>
                    <a:lnTo>
                      <a:pt x="53" y="24"/>
                    </a:lnTo>
                    <a:lnTo>
                      <a:pt x="53" y="35"/>
                    </a:lnTo>
                    <a:lnTo>
                      <a:pt x="30" y="75"/>
                    </a:lnTo>
                    <a:lnTo>
                      <a:pt x="9" y="50"/>
                    </a:lnTo>
                    <a:lnTo>
                      <a:pt x="0" y="1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322">
                <a:extLst>
                  <a:ext uri="{FF2B5EF4-FFF2-40B4-BE49-F238E27FC236}">
                    <a16:creationId xmlns:a16="http://schemas.microsoft.com/office/drawing/2014/main" id="{17FFD166-4C7E-45A1-AF2E-00888E2B0A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7194" y="4266654"/>
                <a:ext cx="43272" cy="70809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15" y="25"/>
                  </a:cxn>
                  <a:cxn ang="0">
                    <a:pos x="15" y="54"/>
                  </a:cxn>
                  <a:cxn ang="0">
                    <a:pos x="33" y="25"/>
                  </a:cxn>
                  <a:cxn ang="0">
                    <a:pos x="33" y="0"/>
                  </a:cxn>
                  <a:cxn ang="0">
                    <a:pos x="0" y="14"/>
                  </a:cxn>
                </a:cxnLst>
                <a:rect l="0" t="0" r="r" b="b"/>
                <a:pathLst>
                  <a:path w="33" h="54">
                    <a:moveTo>
                      <a:pt x="0" y="14"/>
                    </a:moveTo>
                    <a:lnTo>
                      <a:pt x="15" y="25"/>
                    </a:lnTo>
                    <a:lnTo>
                      <a:pt x="15" y="54"/>
                    </a:lnTo>
                    <a:lnTo>
                      <a:pt x="33" y="25"/>
                    </a:lnTo>
                    <a:lnTo>
                      <a:pt x="33" y="0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323">
                <a:extLst>
                  <a:ext uri="{FF2B5EF4-FFF2-40B4-BE49-F238E27FC236}">
                    <a16:creationId xmlns:a16="http://schemas.microsoft.com/office/drawing/2014/main" id="{D143AAD5-3040-4986-94FE-7ED6A84465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7194" y="4266654"/>
                <a:ext cx="43272" cy="70809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15" y="25"/>
                  </a:cxn>
                  <a:cxn ang="0">
                    <a:pos x="15" y="54"/>
                  </a:cxn>
                  <a:cxn ang="0">
                    <a:pos x="33" y="25"/>
                  </a:cxn>
                  <a:cxn ang="0">
                    <a:pos x="33" y="0"/>
                  </a:cxn>
                  <a:cxn ang="0">
                    <a:pos x="0" y="14"/>
                  </a:cxn>
                </a:cxnLst>
                <a:rect l="0" t="0" r="r" b="b"/>
                <a:pathLst>
                  <a:path w="33" h="54">
                    <a:moveTo>
                      <a:pt x="0" y="14"/>
                    </a:moveTo>
                    <a:lnTo>
                      <a:pt x="15" y="25"/>
                    </a:lnTo>
                    <a:lnTo>
                      <a:pt x="15" y="54"/>
                    </a:lnTo>
                    <a:lnTo>
                      <a:pt x="33" y="25"/>
                    </a:lnTo>
                    <a:lnTo>
                      <a:pt x="33" y="0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324">
                <a:extLst>
                  <a:ext uri="{FF2B5EF4-FFF2-40B4-BE49-F238E27FC236}">
                    <a16:creationId xmlns:a16="http://schemas.microsoft.com/office/drawing/2014/main" id="{5E2D60B7-AAAA-45A6-9A7D-52CAB453BF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6410" y="4776742"/>
                <a:ext cx="229473" cy="284547"/>
              </a:xfrm>
              <a:custGeom>
                <a:avLst/>
                <a:gdLst/>
                <a:ahLst/>
                <a:cxnLst>
                  <a:cxn ang="0">
                    <a:pos x="97" y="0"/>
                  </a:cxn>
                  <a:cxn ang="0">
                    <a:pos x="77" y="0"/>
                  </a:cxn>
                  <a:cxn ang="0">
                    <a:pos x="67" y="14"/>
                  </a:cxn>
                  <a:cxn ang="0">
                    <a:pos x="67" y="0"/>
                  </a:cxn>
                  <a:cxn ang="0">
                    <a:pos x="21" y="14"/>
                  </a:cxn>
                  <a:cxn ang="0">
                    <a:pos x="21" y="90"/>
                  </a:cxn>
                  <a:cxn ang="0">
                    <a:pos x="0" y="104"/>
                  </a:cxn>
                  <a:cxn ang="0">
                    <a:pos x="0" y="169"/>
                  </a:cxn>
                  <a:cxn ang="0">
                    <a:pos x="21" y="181"/>
                  </a:cxn>
                  <a:cxn ang="0">
                    <a:pos x="12" y="205"/>
                  </a:cxn>
                  <a:cxn ang="0">
                    <a:pos x="21" y="217"/>
                  </a:cxn>
                  <a:cxn ang="0">
                    <a:pos x="42" y="205"/>
                  </a:cxn>
                  <a:cxn ang="0">
                    <a:pos x="67" y="181"/>
                  </a:cxn>
                  <a:cxn ang="0">
                    <a:pos x="89" y="181"/>
                  </a:cxn>
                  <a:cxn ang="0">
                    <a:pos x="97" y="181"/>
                  </a:cxn>
                  <a:cxn ang="0">
                    <a:pos x="144" y="129"/>
                  </a:cxn>
                  <a:cxn ang="0">
                    <a:pos x="175" y="104"/>
                  </a:cxn>
                  <a:cxn ang="0">
                    <a:pos x="154" y="90"/>
                  </a:cxn>
                  <a:cxn ang="0">
                    <a:pos x="144" y="61"/>
                  </a:cxn>
                  <a:cxn ang="0">
                    <a:pos x="122" y="40"/>
                  </a:cxn>
                  <a:cxn ang="0">
                    <a:pos x="97" y="0"/>
                  </a:cxn>
                </a:cxnLst>
                <a:rect l="0" t="0" r="r" b="b"/>
                <a:pathLst>
                  <a:path w="175" h="217">
                    <a:moveTo>
                      <a:pt x="97" y="0"/>
                    </a:moveTo>
                    <a:lnTo>
                      <a:pt x="77" y="0"/>
                    </a:lnTo>
                    <a:lnTo>
                      <a:pt x="67" y="14"/>
                    </a:lnTo>
                    <a:lnTo>
                      <a:pt x="67" y="0"/>
                    </a:lnTo>
                    <a:lnTo>
                      <a:pt x="21" y="14"/>
                    </a:lnTo>
                    <a:lnTo>
                      <a:pt x="21" y="90"/>
                    </a:lnTo>
                    <a:lnTo>
                      <a:pt x="0" y="104"/>
                    </a:lnTo>
                    <a:lnTo>
                      <a:pt x="0" y="169"/>
                    </a:lnTo>
                    <a:lnTo>
                      <a:pt x="21" y="181"/>
                    </a:lnTo>
                    <a:lnTo>
                      <a:pt x="12" y="205"/>
                    </a:lnTo>
                    <a:lnTo>
                      <a:pt x="21" y="217"/>
                    </a:lnTo>
                    <a:lnTo>
                      <a:pt x="42" y="205"/>
                    </a:lnTo>
                    <a:lnTo>
                      <a:pt x="67" y="181"/>
                    </a:lnTo>
                    <a:lnTo>
                      <a:pt x="89" y="181"/>
                    </a:lnTo>
                    <a:lnTo>
                      <a:pt x="97" y="181"/>
                    </a:lnTo>
                    <a:lnTo>
                      <a:pt x="144" y="129"/>
                    </a:lnTo>
                    <a:lnTo>
                      <a:pt x="175" y="104"/>
                    </a:lnTo>
                    <a:lnTo>
                      <a:pt x="154" y="90"/>
                    </a:lnTo>
                    <a:lnTo>
                      <a:pt x="144" y="61"/>
                    </a:lnTo>
                    <a:lnTo>
                      <a:pt x="122" y="40"/>
                    </a:lnTo>
                    <a:lnTo>
                      <a:pt x="97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380">
                <a:extLst>
                  <a:ext uri="{FF2B5EF4-FFF2-40B4-BE49-F238E27FC236}">
                    <a16:creationId xmlns:a16="http://schemas.microsoft.com/office/drawing/2014/main" id="{A0314381-27F9-4F21-B066-D34A5AE227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0258" y="4590541"/>
                <a:ext cx="171777" cy="420921"/>
              </a:xfrm>
              <a:custGeom>
                <a:avLst/>
                <a:gdLst/>
                <a:ahLst/>
                <a:cxnLst>
                  <a:cxn ang="0">
                    <a:pos x="0" y="231"/>
                  </a:cxn>
                  <a:cxn ang="0">
                    <a:pos x="21" y="191"/>
                  </a:cxn>
                  <a:cxn ang="0">
                    <a:pos x="9" y="129"/>
                  </a:cxn>
                  <a:cxn ang="0">
                    <a:pos x="21" y="90"/>
                  </a:cxn>
                  <a:cxn ang="0">
                    <a:pos x="85" y="64"/>
                  </a:cxn>
                  <a:cxn ang="0">
                    <a:pos x="85" y="40"/>
                  </a:cxn>
                  <a:cxn ang="0">
                    <a:pos x="97" y="24"/>
                  </a:cxn>
                  <a:cxn ang="0">
                    <a:pos x="110" y="0"/>
                  </a:cxn>
                  <a:cxn ang="0">
                    <a:pos x="121" y="11"/>
                  </a:cxn>
                  <a:cxn ang="0">
                    <a:pos x="131" y="79"/>
                  </a:cxn>
                  <a:cxn ang="0">
                    <a:pos x="121" y="90"/>
                  </a:cxn>
                  <a:cxn ang="0">
                    <a:pos x="121" y="79"/>
                  </a:cxn>
                  <a:cxn ang="0">
                    <a:pos x="110" y="155"/>
                  </a:cxn>
                  <a:cxn ang="0">
                    <a:pos x="67" y="310"/>
                  </a:cxn>
                  <a:cxn ang="0">
                    <a:pos x="55" y="310"/>
                  </a:cxn>
                  <a:cxn ang="0">
                    <a:pos x="21" y="321"/>
                  </a:cxn>
                  <a:cxn ang="0">
                    <a:pos x="9" y="321"/>
                  </a:cxn>
                  <a:cxn ang="0">
                    <a:pos x="0" y="296"/>
                  </a:cxn>
                  <a:cxn ang="0">
                    <a:pos x="0" y="231"/>
                  </a:cxn>
                </a:cxnLst>
                <a:rect l="0" t="0" r="r" b="b"/>
                <a:pathLst>
                  <a:path w="131" h="321">
                    <a:moveTo>
                      <a:pt x="0" y="231"/>
                    </a:moveTo>
                    <a:lnTo>
                      <a:pt x="21" y="191"/>
                    </a:lnTo>
                    <a:lnTo>
                      <a:pt x="9" y="129"/>
                    </a:lnTo>
                    <a:lnTo>
                      <a:pt x="21" y="90"/>
                    </a:lnTo>
                    <a:lnTo>
                      <a:pt x="85" y="64"/>
                    </a:lnTo>
                    <a:lnTo>
                      <a:pt x="85" y="40"/>
                    </a:lnTo>
                    <a:lnTo>
                      <a:pt x="97" y="24"/>
                    </a:lnTo>
                    <a:lnTo>
                      <a:pt x="110" y="0"/>
                    </a:lnTo>
                    <a:lnTo>
                      <a:pt x="121" y="11"/>
                    </a:lnTo>
                    <a:lnTo>
                      <a:pt x="131" y="79"/>
                    </a:lnTo>
                    <a:lnTo>
                      <a:pt x="121" y="90"/>
                    </a:lnTo>
                    <a:lnTo>
                      <a:pt x="121" y="79"/>
                    </a:lnTo>
                    <a:lnTo>
                      <a:pt x="110" y="155"/>
                    </a:lnTo>
                    <a:lnTo>
                      <a:pt x="67" y="310"/>
                    </a:lnTo>
                    <a:lnTo>
                      <a:pt x="55" y="310"/>
                    </a:lnTo>
                    <a:lnTo>
                      <a:pt x="21" y="321"/>
                    </a:lnTo>
                    <a:lnTo>
                      <a:pt x="9" y="321"/>
                    </a:lnTo>
                    <a:lnTo>
                      <a:pt x="0" y="296"/>
                    </a:lnTo>
                    <a:lnTo>
                      <a:pt x="0" y="23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475">
                <a:extLst>
                  <a:ext uri="{FF2B5EF4-FFF2-40B4-BE49-F238E27FC236}">
                    <a16:creationId xmlns:a16="http://schemas.microsoft.com/office/drawing/2014/main" id="{C7EA3327-1B4F-4BB0-8C2A-5BBA894FBF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0806" y="5117649"/>
                <a:ext cx="43272" cy="61630"/>
              </a:xfrm>
              <a:custGeom>
                <a:avLst/>
                <a:gdLst/>
                <a:ahLst/>
                <a:cxnLst>
                  <a:cxn ang="0">
                    <a:pos x="33" y="10"/>
                  </a:cxn>
                  <a:cxn ang="0">
                    <a:pos x="33" y="0"/>
                  </a:cxn>
                  <a:cxn ang="0">
                    <a:pos x="21" y="0"/>
                  </a:cxn>
                  <a:cxn ang="0">
                    <a:pos x="0" y="21"/>
                  </a:cxn>
                  <a:cxn ang="0">
                    <a:pos x="12" y="47"/>
                  </a:cxn>
                  <a:cxn ang="0">
                    <a:pos x="33" y="21"/>
                  </a:cxn>
                  <a:cxn ang="0">
                    <a:pos x="33" y="10"/>
                  </a:cxn>
                </a:cxnLst>
                <a:rect l="0" t="0" r="r" b="b"/>
                <a:pathLst>
                  <a:path w="33" h="47">
                    <a:moveTo>
                      <a:pt x="33" y="10"/>
                    </a:moveTo>
                    <a:lnTo>
                      <a:pt x="33" y="0"/>
                    </a:lnTo>
                    <a:lnTo>
                      <a:pt x="21" y="0"/>
                    </a:lnTo>
                    <a:lnTo>
                      <a:pt x="0" y="21"/>
                    </a:lnTo>
                    <a:lnTo>
                      <a:pt x="12" y="47"/>
                    </a:lnTo>
                    <a:lnTo>
                      <a:pt x="33" y="21"/>
                    </a:lnTo>
                    <a:lnTo>
                      <a:pt x="33" y="1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476">
                <a:extLst>
                  <a:ext uri="{FF2B5EF4-FFF2-40B4-BE49-F238E27FC236}">
                    <a16:creationId xmlns:a16="http://schemas.microsoft.com/office/drawing/2014/main" id="{D9A5ACE7-A113-4EE5-839F-E3035788DA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0806" y="5117649"/>
                <a:ext cx="43272" cy="61630"/>
              </a:xfrm>
              <a:custGeom>
                <a:avLst/>
                <a:gdLst/>
                <a:ahLst/>
                <a:cxnLst>
                  <a:cxn ang="0">
                    <a:pos x="33" y="10"/>
                  </a:cxn>
                  <a:cxn ang="0">
                    <a:pos x="33" y="0"/>
                  </a:cxn>
                  <a:cxn ang="0">
                    <a:pos x="21" y="0"/>
                  </a:cxn>
                  <a:cxn ang="0">
                    <a:pos x="0" y="21"/>
                  </a:cxn>
                  <a:cxn ang="0">
                    <a:pos x="12" y="47"/>
                  </a:cxn>
                  <a:cxn ang="0">
                    <a:pos x="33" y="21"/>
                  </a:cxn>
                  <a:cxn ang="0">
                    <a:pos x="33" y="10"/>
                  </a:cxn>
                </a:cxnLst>
                <a:rect l="0" t="0" r="r" b="b"/>
                <a:pathLst>
                  <a:path w="33" h="47">
                    <a:moveTo>
                      <a:pt x="33" y="10"/>
                    </a:moveTo>
                    <a:lnTo>
                      <a:pt x="33" y="0"/>
                    </a:lnTo>
                    <a:lnTo>
                      <a:pt x="21" y="0"/>
                    </a:lnTo>
                    <a:lnTo>
                      <a:pt x="0" y="21"/>
                    </a:lnTo>
                    <a:lnTo>
                      <a:pt x="12" y="47"/>
                    </a:lnTo>
                    <a:lnTo>
                      <a:pt x="33" y="21"/>
                    </a:lnTo>
                    <a:lnTo>
                      <a:pt x="33" y="1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476">
                <a:extLst>
                  <a:ext uri="{FF2B5EF4-FFF2-40B4-BE49-F238E27FC236}">
                    <a16:creationId xmlns:a16="http://schemas.microsoft.com/office/drawing/2014/main" id="{0E5B142C-460C-4979-B644-1ECEA16411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3281" y="5125516"/>
                <a:ext cx="38028" cy="49828"/>
              </a:xfrm>
              <a:custGeom>
                <a:avLst/>
                <a:gdLst/>
                <a:ahLst/>
                <a:cxnLst>
                  <a:cxn ang="0">
                    <a:pos x="29" y="8"/>
                  </a:cxn>
                  <a:cxn ang="0">
                    <a:pos x="29" y="0"/>
                  </a:cxn>
                  <a:cxn ang="0">
                    <a:pos x="18" y="0"/>
                  </a:cxn>
                  <a:cxn ang="0">
                    <a:pos x="0" y="17"/>
                  </a:cxn>
                  <a:cxn ang="0">
                    <a:pos x="10" y="38"/>
                  </a:cxn>
                  <a:cxn ang="0">
                    <a:pos x="29" y="17"/>
                  </a:cxn>
                  <a:cxn ang="0">
                    <a:pos x="29" y="8"/>
                  </a:cxn>
                </a:cxnLst>
                <a:rect l="0" t="0" r="r" b="b"/>
                <a:pathLst>
                  <a:path w="29" h="38">
                    <a:moveTo>
                      <a:pt x="29" y="8"/>
                    </a:moveTo>
                    <a:lnTo>
                      <a:pt x="29" y="0"/>
                    </a:lnTo>
                    <a:lnTo>
                      <a:pt x="18" y="0"/>
                    </a:lnTo>
                    <a:lnTo>
                      <a:pt x="0" y="17"/>
                    </a:lnTo>
                    <a:lnTo>
                      <a:pt x="10" y="38"/>
                    </a:lnTo>
                    <a:lnTo>
                      <a:pt x="29" y="17"/>
                    </a:lnTo>
                    <a:lnTo>
                      <a:pt x="29" y="8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477">
                <a:extLst>
                  <a:ext uri="{FF2B5EF4-FFF2-40B4-BE49-F238E27FC236}">
                    <a16:creationId xmlns:a16="http://schemas.microsoft.com/office/drawing/2014/main" id="{8A7B2269-456B-4194-953A-D28E37DB60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3280" y="5125516"/>
                <a:ext cx="38028" cy="49828"/>
              </a:xfrm>
              <a:custGeom>
                <a:avLst/>
                <a:gdLst/>
                <a:ahLst/>
                <a:cxnLst>
                  <a:cxn ang="0">
                    <a:pos x="29" y="8"/>
                  </a:cxn>
                  <a:cxn ang="0">
                    <a:pos x="29" y="0"/>
                  </a:cxn>
                  <a:cxn ang="0">
                    <a:pos x="18" y="0"/>
                  </a:cxn>
                  <a:cxn ang="0">
                    <a:pos x="0" y="17"/>
                  </a:cxn>
                  <a:cxn ang="0">
                    <a:pos x="10" y="38"/>
                  </a:cxn>
                  <a:cxn ang="0">
                    <a:pos x="29" y="17"/>
                  </a:cxn>
                  <a:cxn ang="0">
                    <a:pos x="29" y="8"/>
                  </a:cxn>
                </a:cxnLst>
                <a:rect l="0" t="0" r="r" b="b"/>
                <a:pathLst>
                  <a:path w="29" h="38">
                    <a:moveTo>
                      <a:pt x="29" y="8"/>
                    </a:moveTo>
                    <a:lnTo>
                      <a:pt x="29" y="0"/>
                    </a:lnTo>
                    <a:lnTo>
                      <a:pt x="18" y="0"/>
                    </a:lnTo>
                    <a:lnTo>
                      <a:pt x="0" y="17"/>
                    </a:lnTo>
                    <a:lnTo>
                      <a:pt x="10" y="38"/>
                    </a:lnTo>
                    <a:lnTo>
                      <a:pt x="29" y="17"/>
                    </a:lnTo>
                    <a:lnTo>
                      <a:pt x="29" y="8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06060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F642B0-DD96-42D2-BB82-5D9970DC3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DBBE1-16D9-4897-85EB-09011DCB082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כ"ד/אלול/תשפ"ב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1B3FE4-441E-4E04-AD90-0CDF0C156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DB11B4-086B-4E6F-9801-C43389A37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7A860-2F95-49B1-AFEB-FF88F9EC3E07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תמונה 6">
            <a:extLst>
              <a:ext uri="{FF2B5EF4-FFF2-40B4-BE49-F238E27FC236}">
                <a16:creationId xmlns:a16="http://schemas.microsoft.com/office/drawing/2014/main" id="{25F19055-822F-42FD-921D-7B338599852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00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תמונה 7">
            <a:extLst>
              <a:ext uri="{FF2B5EF4-FFF2-40B4-BE49-F238E27FC236}">
                <a16:creationId xmlns:a16="http://schemas.microsoft.com/office/drawing/2014/main" id="{F8E1EAE5-7B22-4524-9F61-A6A6086945D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7596" y="4631707"/>
            <a:ext cx="876893" cy="46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893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F642B0-DD96-42D2-BB82-5D9970DC3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DBBE1-16D9-4897-85EB-09011DCB082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כ"ד/אלול/תשפ"ב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1B3FE4-441E-4E04-AD90-0CDF0C156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DB11B4-086B-4E6F-9801-C43389A37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7A860-2F95-49B1-AFEB-FF88F9EC3E07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תמונה 6">
            <a:extLst>
              <a:ext uri="{FF2B5EF4-FFF2-40B4-BE49-F238E27FC236}">
                <a16:creationId xmlns:a16="http://schemas.microsoft.com/office/drawing/2014/main" id="{25F19055-822F-42FD-921D-7B338599852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00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תמונה 7">
            <a:extLst>
              <a:ext uri="{FF2B5EF4-FFF2-40B4-BE49-F238E27FC236}">
                <a16:creationId xmlns:a16="http://schemas.microsoft.com/office/drawing/2014/main" id="{F8E1EAE5-7B22-4524-9F61-A6A6086945D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7596" y="4631707"/>
            <a:ext cx="876893" cy="464944"/>
          </a:xfrm>
          <a:prstGeom prst="rect">
            <a:avLst/>
          </a:prstGeom>
        </p:spPr>
      </p:pic>
      <p:cxnSp>
        <p:nvCxnSpPr>
          <p:cNvPr id="8" name="Straight Connector 42">
            <a:extLst>
              <a:ext uri="{FF2B5EF4-FFF2-40B4-BE49-F238E27FC236}">
                <a16:creationId xmlns:a16="http://schemas.microsoft.com/office/drawing/2014/main" id="{8FBA06DC-8533-4F46-9E53-BC20C5CC6634}"/>
              </a:ext>
            </a:extLst>
          </p:cNvPr>
          <p:cNvCxnSpPr/>
          <p:nvPr userDrawn="1"/>
        </p:nvCxnSpPr>
        <p:spPr>
          <a:xfrm>
            <a:off x="107505" y="519522"/>
            <a:ext cx="8960569" cy="0"/>
          </a:xfrm>
          <a:prstGeom prst="line">
            <a:avLst/>
          </a:prstGeom>
          <a:noFill/>
          <a:ln w="76200">
            <a:solidFill>
              <a:srgbClr val="7F7F7F"/>
            </a:solidFill>
          </a:ln>
          <a:effectLst>
            <a:outerShdw blurRad="508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  <p:extLst>
      <p:ext uri="{BB962C8B-B14F-4D97-AF65-F5344CB8AC3E}">
        <p14:creationId xmlns:p14="http://schemas.microsoft.com/office/powerpoint/2010/main" val="2773572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F642B0-DD96-42D2-BB82-5D9970DC3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DBBE1-16D9-4897-85EB-09011DCB082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כ"ד/אלול/תשפ"ב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1B3FE4-441E-4E04-AD90-0CDF0C156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DB11B4-086B-4E6F-9801-C43389A37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7A860-2F95-49B1-AFEB-FF88F9EC3E07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תמונה 6">
            <a:extLst>
              <a:ext uri="{FF2B5EF4-FFF2-40B4-BE49-F238E27FC236}">
                <a16:creationId xmlns:a16="http://schemas.microsoft.com/office/drawing/2014/main" id="{25F19055-822F-42FD-921D-7B338599852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00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תמונה 7">
            <a:extLst>
              <a:ext uri="{FF2B5EF4-FFF2-40B4-BE49-F238E27FC236}">
                <a16:creationId xmlns:a16="http://schemas.microsoft.com/office/drawing/2014/main" id="{F8E1EAE5-7B22-4524-9F61-A6A6086945D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7596" y="4631707"/>
            <a:ext cx="876893" cy="464944"/>
          </a:xfrm>
          <a:prstGeom prst="rect">
            <a:avLst/>
          </a:prstGeom>
        </p:spPr>
      </p:pic>
      <p:cxnSp>
        <p:nvCxnSpPr>
          <p:cNvPr id="8" name="Straight Connector 42">
            <a:extLst>
              <a:ext uri="{FF2B5EF4-FFF2-40B4-BE49-F238E27FC236}">
                <a16:creationId xmlns:a16="http://schemas.microsoft.com/office/drawing/2014/main" id="{8FBA06DC-8533-4F46-9E53-BC20C5CC6634}"/>
              </a:ext>
            </a:extLst>
          </p:cNvPr>
          <p:cNvCxnSpPr/>
          <p:nvPr userDrawn="1"/>
        </p:nvCxnSpPr>
        <p:spPr>
          <a:xfrm>
            <a:off x="107505" y="519522"/>
            <a:ext cx="8960569" cy="0"/>
          </a:xfrm>
          <a:prstGeom prst="line">
            <a:avLst/>
          </a:prstGeom>
          <a:noFill/>
          <a:ln w="76200">
            <a:solidFill>
              <a:srgbClr val="7F7F7F"/>
            </a:solidFill>
          </a:ln>
          <a:effectLst>
            <a:outerShdw blurRad="508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95" name="Picture 94">
            <a:extLst>
              <a:ext uri="{FF2B5EF4-FFF2-40B4-BE49-F238E27FC236}">
                <a16:creationId xmlns:a16="http://schemas.microsoft.com/office/drawing/2014/main" id="{4A025E41-CDC6-43EC-A6DD-92BC02EADA6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flipH="1">
            <a:off x="0" y="627534"/>
            <a:ext cx="1294118" cy="2646000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A4646BF4-47F4-4174-93FE-E7FE8B9D976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 l="27561" b="39758"/>
          <a:stretch>
            <a:fillRect/>
          </a:stretch>
        </p:blipFill>
        <p:spPr>
          <a:xfrm flipH="1">
            <a:off x="6776869" y="3076801"/>
            <a:ext cx="2367131" cy="1479170"/>
          </a:xfrm>
          <a:custGeom>
            <a:avLst/>
            <a:gdLst>
              <a:gd name="connsiteX0" fmla="*/ 2367131 w 2367131"/>
              <a:gd name="connsiteY0" fmla="*/ 0 h 1972227"/>
              <a:gd name="connsiteX1" fmla="*/ 0 w 2367131"/>
              <a:gd name="connsiteY1" fmla="*/ 0 h 1972227"/>
              <a:gd name="connsiteX2" fmla="*/ 0 w 2367131"/>
              <a:gd name="connsiteY2" fmla="*/ 1972227 h 1972227"/>
              <a:gd name="connsiteX3" fmla="*/ 2367131 w 2367131"/>
              <a:gd name="connsiteY3" fmla="*/ 1972227 h 1972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67131" h="1972227">
                <a:moveTo>
                  <a:pt x="2367131" y="0"/>
                </a:moveTo>
                <a:lnTo>
                  <a:pt x="0" y="0"/>
                </a:lnTo>
                <a:lnTo>
                  <a:pt x="0" y="1972227"/>
                </a:lnTo>
                <a:lnTo>
                  <a:pt x="2367131" y="1972227"/>
                </a:lnTo>
                <a:close/>
              </a:path>
            </a:pathLst>
          </a:custGeom>
        </p:spPr>
      </p:pic>
      <p:sp>
        <p:nvSpPr>
          <p:cNvPr id="98" name="Rectangle 97">
            <a:extLst>
              <a:ext uri="{FF2B5EF4-FFF2-40B4-BE49-F238E27FC236}">
                <a16:creationId xmlns:a16="http://schemas.microsoft.com/office/drawing/2014/main" id="{C87EC734-E795-423B-B301-A6B09E7CC588}"/>
              </a:ext>
            </a:extLst>
          </p:cNvPr>
          <p:cNvSpPr/>
          <p:nvPr userDrawn="1"/>
        </p:nvSpPr>
        <p:spPr>
          <a:xfrm>
            <a:off x="0" y="600678"/>
            <a:ext cx="2590800" cy="3294366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350"/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5CCC5EF5-4BEE-4A03-B6AD-A69A1A7E4F39}"/>
              </a:ext>
            </a:extLst>
          </p:cNvPr>
          <p:cNvSpPr/>
          <p:nvPr userDrawn="1"/>
        </p:nvSpPr>
        <p:spPr>
          <a:xfrm>
            <a:off x="6553200" y="1261605"/>
            <a:ext cx="2590800" cy="3294366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350"/>
          </a:p>
        </p:txBody>
      </p:sp>
    </p:spTree>
    <p:extLst>
      <p:ext uri="{BB962C8B-B14F-4D97-AF65-F5344CB8AC3E}">
        <p14:creationId xmlns:p14="http://schemas.microsoft.com/office/powerpoint/2010/main" val="5614477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F642B0-DD96-42D2-BB82-5D9970DC3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DBBE1-16D9-4897-85EB-09011DCB082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כ"ד/אלול/תשפ"ב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1B3FE4-441E-4E04-AD90-0CDF0C156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DB11B4-086B-4E6F-9801-C43389A37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7A860-2F95-49B1-AFEB-FF88F9EC3E07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תמונה 7">
            <a:extLst>
              <a:ext uri="{FF2B5EF4-FFF2-40B4-BE49-F238E27FC236}">
                <a16:creationId xmlns:a16="http://schemas.microsoft.com/office/drawing/2014/main" id="{F8E1EAE5-7B22-4524-9F61-A6A6086945D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7596" y="4631707"/>
            <a:ext cx="876893" cy="464944"/>
          </a:xfrm>
          <a:prstGeom prst="rect">
            <a:avLst/>
          </a:prstGeom>
        </p:spPr>
      </p:pic>
      <p:pic>
        <p:nvPicPr>
          <p:cNvPr id="9" name="תמונה 8">
            <a:extLst>
              <a:ext uri="{FF2B5EF4-FFF2-40B4-BE49-F238E27FC236}">
                <a16:creationId xmlns:a16="http://schemas.microsoft.com/office/drawing/2014/main" id="{42B89882-56A0-4CE4-8A6B-884EC39ADDF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73" r="13249"/>
          <a:stretch/>
        </p:blipFill>
        <p:spPr>
          <a:xfrm>
            <a:off x="0" y="0"/>
            <a:ext cx="4629736" cy="456997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134BF62-93FB-4138-BB42-5EFF5045D786}"/>
              </a:ext>
            </a:extLst>
          </p:cNvPr>
          <p:cNvSpPr/>
          <p:nvPr userDrawn="1"/>
        </p:nvSpPr>
        <p:spPr>
          <a:xfrm>
            <a:off x="0" y="0"/>
            <a:ext cx="4629736" cy="4571100"/>
          </a:xfrm>
          <a:prstGeom prst="rect">
            <a:avLst/>
          </a:prstGeom>
          <a:solidFill>
            <a:srgbClr val="228099">
              <a:alpha val="6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rtl="0"/>
            <a:endParaRPr lang="he-IL" sz="1013" kern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4B902A7-A6B2-4651-8CD8-6C39B03A09F3}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4569972"/>
            <a:ext cx="9144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6779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8ECE8AE-1905-4A1F-B750-81EA4BA5814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2232" r="25000"/>
          <a:stretch/>
        </p:blipFill>
        <p:spPr>
          <a:xfrm flipH="1">
            <a:off x="4514266" y="0"/>
            <a:ext cx="4629735" cy="4569962"/>
          </a:xfrm>
          <a:custGeom>
            <a:avLst/>
            <a:gdLst>
              <a:gd name="connsiteX0" fmla="*/ 9144000 w 9144000"/>
              <a:gd name="connsiteY0" fmla="*/ 0 h 5257800"/>
              <a:gd name="connsiteX1" fmla="*/ 0 w 9144000"/>
              <a:gd name="connsiteY1" fmla="*/ 0 h 5257800"/>
              <a:gd name="connsiteX2" fmla="*/ 0 w 9144000"/>
              <a:gd name="connsiteY2" fmla="*/ 5257800 h 5257800"/>
              <a:gd name="connsiteX3" fmla="*/ 9144000 w 9144000"/>
              <a:gd name="connsiteY3" fmla="*/ 5257800 h 525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5257800">
                <a:moveTo>
                  <a:pt x="9144000" y="0"/>
                </a:moveTo>
                <a:lnTo>
                  <a:pt x="0" y="0"/>
                </a:lnTo>
                <a:lnTo>
                  <a:pt x="0" y="5257800"/>
                </a:lnTo>
                <a:lnTo>
                  <a:pt x="9144000" y="5257800"/>
                </a:lnTo>
                <a:close/>
              </a:path>
            </a:pathLst>
          </a:cu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142F996-10AA-45CB-A5D8-A7A759154402}"/>
              </a:ext>
            </a:extLst>
          </p:cNvPr>
          <p:cNvSpPr/>
          <p:nvPr userDrawn="1"/>
        </p:nvSpPr>
        <p:spPr>
          <a:xfrm>
            <a:off x="4525200" y="0"/>
            <a:ext cx="4618800" cy="4571100"/>
          </a:xfrm>
          <a:prstGeom prst="rect">
            <a:avLst/>
          </a:prstGeom>
          <a:solidFill>
            <a:schemeClr val="bg1">
              <a:lumMod val="50000"/>
              <a:alpha val="6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rtl="0"/>
            <a:endParaRPr lang="he-IL" sz="1013" kern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F642B0-DD96-42D2-BB82-5D9970DC3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DBBE1-16D9-4897-85EB-09011DCB082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כ"ד/אלול/תשפ"ב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1B3FE4-441E-4E04-AD90-0CDF0C156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DB11B4-086B-4E6F-9801-C43389A37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7A860-2F95-49B1-AFEB-FF88F9EC3E07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תמונה 7">
            <a:extLst>
              <a:ext uri="{FF2B5EF4-FFF2-40B4-BE49-F238E27FC236}">
                <a16:creationId xmlns:a16="http://schemas.microsoft.com/office/drawing/2014/main" id="{F8E1EAE5-7B22-4524-9F61-A6A6086945D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7596" y="4631707"/>
            <a:ext cx="876893" cy="464944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4B902A7-A6B2-4651-8CD8-6C39B03A09F3}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4569972"/>
            <a:ext cx="9144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3979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תמונה 9">
            <a:extLst>
              <a:ext uri="{FF2B5EF4-FFF2-40B4-BE49-F238E27FC236}">
                <a16:creationId xmlns:a16="http://schemas.microsoft.com/office/drawing/2014/main" id="{17AD41EA-07C3-495E-8C16-35C3ED68E8B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3952" r="42119"/>
          <a:stretch/>
        </p:blipFill>
        <p:spPr>
          <a:xfrm>
            <a:off x="4355976" y="0"/>
            <a:ext cx="4788024" cy="456441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3107109-05A5-425A-959A-BBAB121C187E}"/>
              </a:ext>
            </a:extLst>
          </p:cNvPr>
          <p:cNvSpPr/>
          <p:nvPr userDrawn="1"/>
        </p:nvSpPr>
        <p:spPr>
          <a:xfrm>
            <a:off x="4355976" y="1"/>
            <a:ext cx="4788024" cy="4564418"/>
          </a:xfrm>
          <a:prstGeom prst="rect">
            <a:avLst/>
          </a:prstGeom>
          <a:solidFill>
            <a:srgbClr val="228099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 sz="135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F642B0-DD96-42D2-BB82-5D9970DC3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DBBE1-16D9-4897-85EB-09011DCB082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כ"ד/אלול/תשפ"ב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1B3FE4-441E-4E04-AD90-0CDF0C156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DB11B4-086B-4E6F-9801-C43389A37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7A860-2F95-49B1-AFEB-FF88F9EC3E07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תמונה 7">
            <a:extLst>
              <a:ext uri="{FF2B5EF4-FFF2-40B4-BE49-F238E27FC236}">
                <a16:creationId xmlns:a16="http://schemas.microsoft.com/office/drawing/2014/main" id="{F8E1EAE5-7B22-4524-9F61-A6A6086945D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7596" y="4631707"/>
            <a:ext cx="876893" cy="464944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4B902A7-A6B2-4651-8CD8-6C39B03A09F3}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4569972"/>
            <a:ext cx="9144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61541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תמונה 9">
            <a:extLst>
              <a:ext uri="{FF2B5EF4-FFF2-40B4-BE49-F238E27FC236}">
                <a16:creationId xmlns:a16="http://schemas.microsoft.com/office/drawing/2014/main" id="{DE7214AD-2AFB-41D6-A7FC-AC6F5FCA762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381" r="42119"/>
          <a:stretch/>
        </p:blipFill>
        <p:spPr>
          <a:xfrm>
            <a:off x="4572000" y="0"/>
            <a:ext cx="4572000" cy="3943350"/>
          </a:xfrm>
          <a:prstGeom prst="rect">
            <a:avLst/>
          </a:prstGeom>
        </p:spPr>
      </p:pic>
      <p:pic>
        <p:nvPicPr>
          <p:cNvPr id="3" name="תמונה 8">
            <a:extLst>
              <a:ext uri="{FF2B5EF4-FFF2-40B4-BE49-F238E27FC236}">
                <a16:creationId xmlns:a16="http://schemas.microsoft.com/office/drawing/2014/main" id="{651684AC-9735-45B2-ADA9-B7DCDB26184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64569"/>
            <a:ext cx="9144000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488411C-C578-4903-A7FC-6810B41C4736}"/>
              </a:ext>
            </a:extLst>
          </p:cNvPr>
          <p:cNvSpPr/>
          <p:nvPr userDrawn="1"/>
        </p:nvSpPr>
        <p:spPr>
          <a:xfrm>
            <a:off x="2123728" y="-52090"/>
            <a:ext cx="4572000" cy="3931444"/>
          </a:xfrm>
          <a:prstGeom prst="rect">
            <a:avLst/>
          </a:prstGeom>
          <a:solidFill>
            <a:srgbClr val="22809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 sz="1350"/>
          </a:p>
        </p:txBody>
      </p:sp>
      <p:sp>
        <p:nvSpPr>
          <p:cNvPr id="6" name="מציין מיקום של תאריך 3">
            <a:extLst>
              <a:ext uri="{FF2B5EF4-FFF2-40B4-BE49-F238E27FC236}">
                <a16:creationId xmlns:a16="http://schemas.microsoft.com/office/drawing/2014/main" id="{AEC64EC2-F526-4EF4-8C37-A3751F255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716C59-3443-454C-BCBE-D765B9EA14DD}" type="datetimeFigureOut">
              <a:rPr lang="he-IL"/>
              <a:pPr>
                <a:defRPr/>
              </a:pPr>
              <a:t>כ"ד/אלול/תשפ"ב</a:t>
            </a:fld>
            <a:endParaRPr lang="he-IL"/>
          </a:p>
        </p:txBody>
      </p:sp>
      <p:sp>
        <p:nvSpPr>
          <p:cNvPr id="7" name="מציין מיקום של כותרת תחתונה 4">
            <a:extLst>
              <a:ext uri="{FF2B5EF4-FFF2-40B4-BE49-F238E27FC236}">
                <a16:creationId xmlns:a16="http://schemas.microsoft.com/office/drawing/2014/main" id="{4AAE7E65-CC7A-48BA-9EC4-608431B9F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8" name="מציין מיקום של מספר שקופית 5">
            <a:extLst>
              <a:ext uri="{FF2B5EF4-FFF2-40B4-BE49-F238E27FC236}">
                <a16:creationId xmlns:a16="http://schemas.microsoft.com/office/drawing/2014/main" id="{A1BF03D1-307D-4148-9A43-971F8DCD0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3A4BE-FE74-4C86-97B0-025A22F94CD7}" type="slidenum">
              <a:rPr lang="he-IL" altLang="he-IL"/>
              <a:pPr>
                <a:defRPr/>
              </a:pPr>
              <a:t>‹#›</a:t>
            </a:fld>
            <a:endParaRPr lang="he-IL" altLang="he-IL"/>
          </a:p>
        </p:txBody>
      </p:sp>
      <p:pic>
        <p:nvPicPr>
          <p:cNvPr id="9" name="תמונה 11">
            <a:extLst>
              <a:ext uri="{FF2B5EF4-FFF2-40B4-BE49-F238E27FC236}">
                <a16:creationId xmlns:a16="http://schemas.microsoft.com/office/drawing/2014/main" id="{540B1986-11CB-461D-AD39-65844C4EBA4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5" y="4070998"/>
            <a:ext cx="1835697" cy="1017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9392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F642B0-DD96-42D2-BB82-5D9970DC3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DBBE1-16D9-4897-85EB-09011DCB082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כ"ד/אלול/תשפ"ב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1B3FE4-441E-4E04-AD90-0CDF0C156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DB11B4-086B-4E6F-9801-C43389A37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7A860-2F95-49B1-AFEB-FF88F9EC3E07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תמונה 7">
            <a:extLst>
              <a:ext uri="{FF2B5EF4-FFF2-40B4-BE49-F238E27FC236}">
                <a16:creationId xmlns:a16="http://schemas.microsoft.com/office/drawing/2014/main" id="{F8E1EAE5-7B22-4524-9F61-A6A6086945D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7596" y="4631707"/>
            <a:ext cx="876893" cy="46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9438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תמונה 6">
            <a:extLst>
              <a:ext uri="{FF2B5EF4-FFF2-40B4-BE49-F238E27FC236}">
                <a16:creationId xmlns:a16="http://schemas.microsoft.com/office/drawing/2014/main" id="{7BAD203F-23A6-4FB4-9D56-F8464A0B21D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6374"/>
          <a:stretch/>
        </p:blipFill>
        <p:spPr>
          <a:xfrm>
            <a:off x="4522011" y="-1"/>
            <a:ext cx="4621989" cy="456883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142F996-10AA-45CB-A5D8-A7A759154402}"/>
              </a:ext>
            </a:extLst>
          </p:cNvPr>
          <p:cNvSpPr/>
          <p:nvPr userDrawn="1"/>
        </p:nvSpPr>
        <p:spPr>
          <a:xfrm>
            <a:off x="4522010" y="0"/>
            <a:ext cx="4621990" cy="4571100"/>
          </a:xfrm>
          <a:prstGeom prst="rect">
            <a:avLst/>
          </a:prstGeom>
          <a:solidFill>
            <a:srgbClr val="00B9F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endParaRPr lang="he-IL" sz="1350">
              <a:solidFill>
                <a:schemeClr val="lt1"/>
              </a:solidFill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F642B0-DD96-42D2-BB82-5D9970DC3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DBBE1-16D9-4897-85EB-09011DCB082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כ"ד/אלול/תשפ"ב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1B3FE4-441E-4E04-AD90-0CDF0C156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DB11B4-086B-4E6F-9801-C43389A37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7A860-2F95-49B1-AFEB-FF88F9EC3E07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תמונה 7">
            <a:extLst>
              <a:ext uri="{FF2B5EF4-FFF2-40B4-BE49-F238E27FC236}">
                <a16:creationId xmlns:a16="http://schemas.microsoft.com/office/drawing/2014/main" id="{F8E1EAE5-7B22-4524-9F61-A6A6086945D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7596" y="4631707"/>
            <a:ext cx="876893" cy="464944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4B902A7-A6B2-4651-8CD8-6C39B03A09F3}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4569972"/>
            <a:ext cx="9144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28458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תמונה 9">
            <a:extLst>
              <a:ext uri="{FF2B5EF4-FFF2-40B4-BE49-F238E27FC236}">
                <a16:creationId xmlns:a16="http://schemas.microsoft.com/office/drawing/2014/main" id="{2182E8A0-AE68-43B9-9B08-0CA9FA82A37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381" r="4619"/>
          <a:stretch/>
        </p:blipFill>
        <p:spPr>
          <a:xfrm>
            <a:off x="0" y="0"/>
            <a:ext cx="9144000" cy="3943350"/>
          </a:xfrm>
          <a:prstGeom prst="rect">
            <a:avLst/>
          </a:prstGeom>
        </p:spPr>
      </p:pic>
      <p:sp>
        <p:nvSpPr>
          <p:cNvPr id="2" name="כותרת 1">
            <a:extLst>
              <a:ext uri="{FF2B5EF4-FFF2-40B4-BE49-F238E27FC236}">
                <a16:creationId xmlns:a16="http://schemas.microsoft.com/office/drawing/2014/main" id="{CCECAAAA-1452-4B13-8009-B21EDBC5ED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D089DA16-5821-43E6-9468-C4102EBDA7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6F6AF187-4A08-48DF-974F-962891C02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F9E436A3-43CF-4BFC-BFF7-E9C1B03A0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7ED67-EE4F-40F3-84B0-13AAFEF7D8DC}" type="slidenum">
              <a:rPr lang="he-IL" smtClean="0"/>
              <a:t>‹#›</a:t>
            </a:fld>
            <a:endParaRPr lang="he-IL"/>
          </a:p>
        </p:txBody>
      </p:sp>
      <p:pic>
        <p:nvPicPr>
          <p:cNvPr id="12" name="תמונה 11">
            <a:extLst>
              <a:ext uri="{FF2B5EF4-FFF2-40B4-BE49-F238E27FC236}">
                <a16:creationId xmlns:a16="http://schemas.microsoft.com/office/drawing/2014/main" id="{989BBBBD-6BDB-43F1-96B5-DDA4A7F3A60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5" y="4070998"/>
            <a:ext cx="1835697" cy="1017041"/>
          </a:xfrm>
          <a:prstGeom prst="rect">
            <a:avLst/>
          </a:prstGeom>
        </p:spPr>
      </p:pic>
      <p:sp>
        <p:nvSpPr>
          <p:cNvPr id="11" name="תיבת טקסט 9">
            <a:extLst>
              <a:ext uri="{FF2B5EF4-FFF2-40B4-BE49-F238E27FC236}">
                <a16:creationId xmlns:a16="http://schemas.microsoft.com/office/drawing/2014/main" id="{03F85518-ECC6-4D50-8DAA-C40D6D260038}"/>
              </a:ext>
            </a:extLst>
          </p:cNvPr>
          <p:cNvSpPr txBox="1"/>
          <p:nvPr userDrawn="1"/>
        </p:nvSpPr>
        <p:spPr>
          <a:xfrm>
            <a:off x="0" y="2375362"/>
            <a:ext cx="9140068" cy="300082"/>
          </a:xfrm>
          <a:prstGeom prst="rect">
            <a:avLst/>
          </a:prstGeom>
          <a:solidFill>
            <a:srgbClr val="00B9F2">
              <a:alpha val="70000"/>
            </a:srgbClr>
          </a:solidFill>
        </p:spPr>
        <p:txBody>
          <a:bodyPr wrap="square" rtlCol="1">
            <a:spAutoFit/>
          </a:bodyPr>
          <a:lstStyle/>
          <a:p>
            <a:endParaRPr lang="he-IL" sz="1350"/>
          </a:p>
        </p:txBody>
      </p:sp>
      <p:pic>
        <p:nvPicPr>
          <p:cNvPr id="8" name="תמונה 7">
            <a:extLst>
              <a:ext uri="{FF2B5EF4-FFF2-40B4-BE49-F238E27FC236}">
                <a16:creationId xmlns:a16="http://schemas.microsoft.com/office/drawing/2014/main" id="{876D516A-12E6-45F9-BCF0-9ED2ADEFCAD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47714"/>
            <a:ext cx="9144000" cy="2314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8087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6">
            <a:extLst>
              <a:ext uri="{FF2B5EF4-FFF2-40B4-BE49-F238E27FC236}">
                <a16:creationId xmlns:a16="http://schemas.microsoft.com/office/drawing/2014/main" id="{2E665D02-4D33-49C9-9417-91153FAF567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94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תמונה 8">
            <a:extLst>
              <a:ext uri="{FF2B5EF4-FFF2-40B4-BE49-F238E27FC236}">
                <a16:creationId xmlns:a16="http://schemas.microsoft.com/office/drawing/2014/main" id="{651684AC-9735-45B2-ADA9-B7DCDB26184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64569"/>
            <a:ext cx="9144000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488411C-C578-4903-A7FC-6810B41C4736}"/>
              </a:ext>
            </a:extLst>
          </p:cNvPr>
          <p:cNvSpPr/>
          <p:nvPr userDrawn="1"/>
        </p:nvSpPr>
        <p:spPr>
          <a:xfrm>
            <a:off x="4572000" y="0"/>
            <a:ext cx="4572000" cy="3931444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 sz="1350"/>
          </a:p>
        </p:txBody>
      </p:sp>
      <p:sp>
        <p:nvSpPr>
          <p:cNvPr id="6" name="מציין מיקום של תאריך 3">
            <a:extLst>
              <a:ext uri="{FF2B5EF4-FFF2-40B4-BE49-F238E27FC236}">
                <a16:creationId xmlns:a16="http://schemas.microsoft.com/office/drawing/2014/main" id="{AEC64EC2-F526-4EF4-8C37-A3751F255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716C59-3443-454C-BCBE-D765B9EA14DD}" type="datetimeFigureOut">
              <a:rPr lang="he-IL"/>
              <a:pPr>
                <a:defRPr/>
              </a:pPr>
              <a:t>כ"ד/אלול/תשפ"ב</a:t>
            </a:fld>
            <a:endParaRPr lang="he-IL"/>
          </a:p>
        </p:txBody>
      </p:sp>
      <p:sp>
        <p:nvSpPr>
          <p:cNvPr id="7" name="מציין מיקום של כותרת תחתונה 4">
            <a:extLst>
              <a:ext uri="{FF2B5EF4-FFF2-40B4-BE49-F238E27FC236}">
                <a16:creationId xmlns:a16="http://schemas.microsoft.com/office/drawing/2014/main" id="{4AAE7E65-CC7A-48BA-9EC4-608431B9F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8" name="מציין מיקום של מספר שקופית 5">
            <a:extLst>
              <a:ext uri="{FF2B5EF4-FFF2-40B4-BE49-F238E27FC236}">
                <a16:creationId xmlns:a16="http://schemas.microsoft.com/office/drawing/2014/main" id="{A1BF03D1-307D-4148-9A43-971F8DCD0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3A4BE-FE74-4C86-97B0-025A22F94CD7}" type="slidenum">
              <a:rPr lang="he-IL" altLang="he-IL"/>
              <a:pPr>
                <a:defRPr/>
              </a:pPr>
              <a:t>‹#›</a:t>
            </a:fld>
            <a:endParaRPr lang="he-IL" altLang="he-IL"/>
          </a:p>
        </p:txBody>
      </p:sp>
      <p:pic>
        <p:nvPicPr>
          <p:cNvPr id="9" name="תמונה 11">
            <a:extLst>
              <a:ext uri="{FF2B5EF4-FFF2-40B4-BE49-F238E27FC236}">
                <a16:creationId xmlns:a16="http://schemas.microsoft.com/office/drawing/2014/main" id="{540B1986-11CB-461D-AD39-65844C4EBA4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5" y="4070998"/>
            <a:ext cx="1835697" cy="1017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1764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6">
            <a:extLst>
              <a:ext uri="{FF2B5EF4-FFF2-40B4-BE49-F238E27FC236}">
                <a16:creationId xmlns:a16="http://schemas.microsoft.com/office/drawing/2014/main" id="{2E665D02-4D33-49C9-9417-91153FAF567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94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תמונה 8">
            <a:extLst>
              <a:ext uri="{FF2B5EF4-FFF2-40B4-BE49-F238E27FC236}">
                <a16:creationId xmlns:a16="http://schemas.microsoft.com/office/drawing/2014/main" id="{651684AC-9735-45B2-ADA9-B7DCDB26184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64569"/>
            <a:ext cx="9144000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488411C-C578-4903-A7FC-6810B41C4736}"/>
              </a:ext>
            </a:extLst>
          </p:cNvPr>
          <p:cNvSpPr/>
          <p:nvPr userDrawn="1"/>
        </p:nvSpPr>
        <p:spPr>
          <a:xfrm>
            <a:off x="4572000" y="0"/>
            <a:ext cx="4572000" cy="3931444"/>
          </a:xfrm>
          <a:prstGeom prst="rect">
            <a:avLst/>
          </a:prstGeom>
          <a:solidFill>
            <a:srgbClr val="2280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endParaRPr lang="he-IL" sz="1350"/>
          </a:p>
        </p:txBody>
      </p:sp>
      <p:sp>
        <p:nvSpPr>
          <p:cNvPr id="6" name="מציין מיקום של תאריך 3">
            <a:extLst>
              <a:ext uri="{FF2B5EF4-FFF2-40B4-BE49-F238E27FC236}">
                <a16:creationId xmlns:a16="http://schemas.microsoft.com/office/drawing/2014/main" id="{AEC64EC2-F526-4EF4-8C37-A3751F255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716C59-3443-454C-BCBE-D765B9EA14DD}" type="datetimeFigureOut">
              <a:rPr lang="he-IL"/>
              <a:pPr>
                <a:defRPr/>
              </a:pPr>
              <a:t>כ"ד/אלול/תשפ"ב</a:t>
            </a:fld>
            <a:endParaRPr lang="he-IL"/>
          </a:p>
        </p:txBody>
      </p:sp>
      <p:sp>
        <p:nvSpPr>
          <p:cNvPr id="7" name="מציין מיקום של כותרת תחתונה 4">
            <a:extLst>
              <a:ext uri="{FF2B5EF4-FFF2-40B4-BE49-F238E27FC236}">
                <a16:creationId xmlns:a16="http://schemas.microsoft.com/office/drawing/2014/main" id="{4AAE7E65-CC7A-48BA-9EC4-608431B9F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8" name="מציין מיקום של מספר שקופית 5">
            <a:extLst>
              <a:ext uri="{FF2B5EF4-FFF2-40B4-BE49-F238E27FC236}">
                <a16:creationId xmlns:a16="http://schemas.microsoft.com/office/drawing/2014/main" id="{A1BF03D1-307D-4148-9A43-971F8DCD0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3A4BE-FE74-4C86-97B0-025A22F94CD7}" type="slidenum">
              <a:rPr lang="he-IL" altLang="he-IL"/>
              <a:pPr>
                <a:defRPr/>
              </a:pPr>
              <a:t>‹#›</a:t>
            </a:fld>
            <a:endParaRPr lang="he-IL" altLang="he-IL"/>
          </a:p>
        </p:txBody>
      </p:sp>
      <p:pic>
        <p:nvPicPr>
          <p:cNvPr id="9" name="תמונה 11">
            <a:extLst>
              <a:ext uri="{FF2B5EF4-FFF2-40B4-BE49-F238E27FC236}">
                <a16:creationId xmlns:a16="http://schemas.microsoft.com/office/drawing/2014/main" id="{540B1986-11CB-461D-AD39-65844C4EBA4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5" y="4070998"/>
            <a:ext cx="1835697" cy="1017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682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167B3D4B-A77E-48A7-AAA7-785E30B36F4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5000"/>
          <a:stretch>
            <a:fillRect/>
          </a:stretch>
        </p:blipFill>
        <p:spPr>
          <a:xfrm flipH="1">
            <a:off x="0" y="0"/>
            <a:ext cx="9144000" cy="3943350"/>
          </a:xfrm>
          <a:custGeom>
            <a:avLst/>
            <a:gdLst>
              <a:gd name="connsiteX0" fmla="*/ 9144000 w 9144000"/>
              <a:gd name="connsiteY0" fmla="*/ 0 h 5257800"/>
              <a:gd name="connsiteX1" fmla="*/ 0 w 9144000"/>
              <a:gd name="connsiteY1" fmla="*/ 0 h 5257800"/>
              <a:gd name="connsiteX2" fmla="*/ 0 w 9144000"/>
              <a:gd name="connsiteY2" fmla="*/ 5257800 h 5257800"/>
              <a:gd name="connsiteX3" fmla="*/ 9144000 w 9144000"/>
              <a:gd name="connsiteY3" fmla="*/ 5257800 h 525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5257800">
                <a:moveTo>
                  <a:pt x="9144000" y="0"/>
                </a:moveTo>
                <a:lnTo>
                  <a:pt x="0" y="0"/>
                </a:lnTo>
                <a:lnTo>
                  <a:pt x="0" y="5257800"/>
                </a:lnTo>
                <a:lnTo>
                  <a:pt x="9144000" y="5257800"/>
                </a:lnTo>
                <a:close/>
              </a:path>
            </a:pathLst>
          </a:cu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86DBB2E-EC66-4979-82CD-0928944DF865}"/>
              </a:ext>
            </a:extLst>
          </p:cNvPr>
          <p:cNvSpPr/>
          <p:nvPr userDrawn="1"/>
        </p:nvSpPr>
        <p:spPr>
          <a:xfrm>
            <a:off x="0" y="0"/>
            <a:ext cx="4572000" cy="3931444"/>
          </a:xfrm>
          <a:prstGeom prst="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 sz="1350"/>
          </a:p>
        </p:txBody>
      </p:sp>
      <p:pic>
        <p:nvPicPr>
          <p:cNvPr id="3" name="תמונה 8">
            <a:extLst>
              <a:ext uri="{FF2B5EF4-FFF2-40B4-BE49-F238E27FC236}">
                <a16:creationId xmlns:a16="http://schemas.microsoft.com/office/drawing/2014/main" id="{651684AC-9735-45B2-ADA9-B7DCDB26184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64569"/>
            <a:ext cx="9144000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488411C-C578-4903-A7FC-6810B41C4736}"/>
              </a:ext>
            </a:extLst>
          </p:cNvPr>
          <p:cNvSpPr/>
          <p:nvPr userDrawn="1"/>
        </p:nvSpPr>
        <p:spPr>
          <a:xfrm>
            <a:off x="4572000" y="0"/>
            <a:ext cx="4572000" cy="3931444"/>
          </a:xfrm>
          <a:prstGeom prst="rect">
            <a:avLst/>
          </a:prstGeom>
          <a:solidFill>
            <a:srgbClr val="00B9F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 sz="1350"/>
          </a:p>
        </p:txBody>
      </p:sp>
      <p:sp>
        <p:nvSpPr>
          <p:cNvPr id="6" name="מציין מיקום של תאריך 3">
            <a:extLst>
              <a:ext uri="{FF2B5EF4-FFF2-40B4-BE49-F238E27FC236}">
                <a16:creationId xmlns:a16="http://schemas.microsoft.com/office/drawing/2014/main" id="{AEC64EC2-F526-4EF4-8C37-A3751F255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716C59-3443-454C-BCBE-D765B9EA14DD}" type="datetimeFigureOut">
              <a:rPr lang="he-IL"/>
              <a:pPr>
                <a:defRPr/>
              </a:pPr>
              <a:t>כ"ד/אלול/תשפ"ב</a:t>
            </a:fld>
            <a:endParaRPr lang="he-IL"/>
          </a:p>
        </p:txBody>
      </p:sp>
      <p:sp>
        <p:nvSpPr>
          <p:cNvPr id="7" name="מציין מיקום של כותרת תחתונה 4">
            <a:extLst>
              <a:ext uri="{FF2B5EF4-FFF2-40B4-BE49-F238E27FC236}">
                <a16:creationId xmlns:a16="http://schemas.microsoft.com/office/drawing/2014/main" id="{4AAE7E65-CC7A-48BA-9EC4-608431B9F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8" name="מציין מיקום של מספר שקופית 5">
            <a:extLst>
              <a:ext uri="{FF2B5EF4-FFF2-40B4-BE49-F238E27FC236}">
                <a16:creationId xmlns:a16="http://schemas.microsoft.com/office/drawing/2014/main" id="{A1BF03D1-307D-4148-9A43-971F8DCD0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3A4BE-FE74-4C86-97B0-025A22F94CD7}" type="slidenum">
              <a:rPr lang="he-IL" altLang="he-IL"/>
              <a:pPr>
                <a:defRPr/>
              </a:pPr>
              <a:t>‹#›</a:t>
            </a:fld>
            <a:endParaRPr lang="he-IL" altLang="he-IL"/>
          </a:p>
        </p:txBody>
      </p:sp>
      <p:pic>
        <p:nvPicPr>
          <p:cNvPr id="9" name="תמונה 11">
            <a:extLst>
              <a:ext uri="{FF2B5EF4-FFF2-40B4-BE49-F238E27FC236}">
                <a16:creationId xmlns:a16="http://schemas.microsoft.com/office/drawing/2014/main" id="{540B1986-11CB-461D-AD39-65844C4EBA4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5" y="4070998"/>
            <a:ext cx="1835697" cy="1017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4929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7D8FAA52-0176-4DBB-A04F-39BAF5E19F3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5000" b="13441"/>
          <a:stretch>
            <a:fillRect/>
          </a:stretch>
        </p:blipFill>
        <p:spPr>
          <a:xfrm>
            <a:off x="0" y="0"/>
            <a:ext cx="9144000" cy="3943350"/>
          </a:xfrm>
          <a:custGeom>
            <a:avLst/>
            <a:gdLst>
              <a:gd name="connsiteX0" fmla="*/ 0 w 9144000"/>
              <a:gd name="connsiteY0" fmla="*/ 0 h 5257800"/>
              <a:gd name="connsiteX1" fmla="*/ 9144000 w 9144000"/>
              <a:gd name="connsiteY1" fmla="*/ 0 h 5257800"/>
              <a:gd name="connsiteX2" fmla="*/ 9144000 w 9144000"/>
              <a:gd name="connsiteY2" fmla="*/ 5257800 h 5257800"/>
              <a:gd name="connsiteX3" fmla="*/ 0 w 9144000"/>
              <a:gd name="connsiteY3" fmla="*/ 5257800 h 525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5257800">
                <a:moveTo>
                  <a:pt x="0" y="0"/>
                </a:moveTo>
                <a:lnTo>
                  <a:pt x="9144000" y="0"/>
                </a:lnTo>
                <a:lnTo>
                  <a:pt x="9144000" y="5257800"/>
                </a:lnTo>
                <a:lnTo>
                  <a:pt x="0" y="5257800"/>
                </a:lnTo>
                <a:close/>
              </a:path>
            </a:pathLst>
          </a:custGeom>
        </p:spPr>
      </p:pic>
      <p:pic>
        <p:nvPicPr>
          <p:cNvPr id="3" name="תמונה 8">
            <a:extLst>
              <a:ext uri="{FF2B5EF4-FFF2-40B4-BE49-F238E27FC236}">
                <a16:creationId xmlns:a16="http://schemas.microsoft.com/office/drawing/2014/main" id="{651684AC-9735-45B2-ADA9-B7DCDB26184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64569"/>
            <a:ext cx="9144000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488411C-C578-4903-A7FC-6810B41C4736}"/>
              </a:ext>
            </a:extLst>
          </p:cNvPr>
          <p:cNvSpPr/>
          <p:nvPr userDrawn="1"/>
        </p:nvSpPr>
        <p:spPr>
          <a:xfrm>
            <a:off x="4572000" y="0"/>
            <a:ext cx="4572000" cy="3931444"/>
          </a:xfrm>
          <a:prstGeom prst="rect">
            <a:avLst/>
          </a:prstGeom>
          <a:solidFill>
            <a:srgbClr val="206D98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 sz="1350"/>
          </a:p>
        </p:txBody>
      </p:sp>
      <p:sp>
        <p:nvSpPr>
          <p:cNvPr id="6" name="מציין מיקום של תאריך 3">
            <a:extLst>
              <a:ext uri="{FF2B5EF4-FFF2-40B4-BE49-F238E27FC236}">
                <a16:creationId xmlns:a16="http://schemas.microsoft.com/office/drawing/2014/main" id="{AEC64EC2-F526-4EF4-8C37-A3751F255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716C59-3443-454C-BCBE-D765B9EA14DD}" type="datetimeFigureOut">
              <a:rPr lang="he-IL"/>
              <a:pPr>
                <a:defRPr/>
              </a:pPr>
              <a:t>כ"ד/אלול/תשפ"ב</a:t>
            </a:fld>
            <a:endParaRPr lang="he-IL"/>
          </a:p>
        </p:txBody>
      </p:sp>
      <p:sp>
        <p:nvSpPr>
          <p:cNvPr id="7" name="מציין מיקום של כותרת תחתונה 4">
            <a:extLst>
              <a:ext uri="{FF2B5EF4-FFF2-40B4-BE49-F238E27FC236}">
                <a16:creationId xmlns:a16="http://schemas.microsoft.com/office/drawing/2014/main" id="{4AAE7E65-CC7A-48BA-9EC4-608431B9F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8" name="מציין מיקום של מספר שקופית 5">
            <a:extLst>
              <a:ext uri="{FF2B5EF4-FFF2-40B4-BE49-F238E27FC236}">
                <a16:creationId xmlns:a16="http://schemas.microsoft.com/office/drawing/2014/main" id="{A1BF03D1-307D-4148-9A43-971F8DCD0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3A4BE-FE74-4C86-97B0-025A22F94CD7}" type="slidenum">
              <a:rPr lang="he-IL" altLang="he-IL"/>
              <a:pPr>
                <a:defRPr/>
              </a:pPr>
              <a:t>‹#›</a:t>
            </a:fld>
            <a:endParaRPr lang="he-IL" altLang="he-IL"/>
          </a:p>
        </p:txBody>
      </p:sp>
      <p:pic>
        <p:nvPicPr>
          <p:cNvPr id="9" name="תמונה 11">
            <a:extLst>
              <a:ext uri="{FF2B5EF4-FFF2-40B4-BE49-F238E27FC236}">
                <a16:creationId xmlns:a16="http://schemas.microsoft.com/office/drawing/2014/main" id="{540B1986-11CB-461D-AD39-65844C4EBA4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5" y="4070998"/>
            <a:ext cx="1835697" cy="1017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55979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תמונה 6">
            <a:extLst>
              <a:ext uri="{FF2B5EF4-FFF2-40B4-BE49-F238E27FC236}">
                <a16:creationId xmlns:a16="http://schemas.microsoft.com/office/drawing/2014/main" id="{3064ACE3-A4E2-40A6-B13A-DCB46C5E539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3943350"/>
          </a:xfrm>
          <a:prstGeom prst="rect">
            <a:avLst/>
          </a:prstGeom>
        </p:spPr>
      </p:pic>
      <p:pic>
        <p:nvPicPr>
          <p:cNvPr id="3" name="תמונה 8">
            <a:extLst>
              <a:ext uri="{FF2B5EF4-FFF2-40B4-BE49-F238E27FC236}">
                <a16:creationId xmlns:a16="http://schemas.microsoft.com/office/drawing/2014/main" id="{651684AC-9735-45B2-ADA9-B7DCDB26184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64569"/>
            <a:ext cx="9144000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488411C-C578-4903-A7FC-6810B41C4736}"/>
              </a:ext>
            </a:extLst>
          </p:cNvPr>
          <p:cNvSpPr/>
          <p:nvPr userDrawn="1"/>
        </p:nvSpPr>
        <p:spPr>
          <a:xfrm>
            <a:off x="4572000" y="0"/>
            <a:ext cx="4572000" cy="3931444"/>
          </a:xfrm>
          <a:prstGeom prst="rect">
            <a:avLst/>
          </a:prstGeom>
          <a:solidFill>
            <a:srgbClr val="099CCA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 sz="1350"/>
          </a:p>
        </p:txBody>
      </p:sp>
      <p:sp>
        <p:nvSpPr>
          <p:cNvPr id="6" name="מציין מיקום של תאריך 3">
            <a:extLst>
              <a:ext uri="{FF2B5EF4-FFF2-40B4-BE49-F238E27FC236}">
                <a16:creationId xmlns:a16="http://schemas.microsoft.com/office/drawing/2014/main" id="{AEC64EC2-F526-4EF4-8C37-A3751F255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716C59-3443-454C-BCBE-D765B9EA14DD}" type="datetimeFigureOut">
              <a:rPr lang="he-IL"/>
              <a:pPr>
                <a:defRPr/>
              </a:pPr>
              <a:t>כ"ד/אלול/תשפ"ב</a:t>
            </a:fld>
            <a:endParaRPr lang="he-IL"/>
          </a:p>
        </p:txBody>
      </p:sp>
      <p:sp>
        <p:nvSpPr>
          <p:cNvPr id="7" name="מציין מיקום של כותרת תחתונה 4">
            <a:extLst>
              <a:ext uri="{FF2B5EF4-FFF2-40B4-BE49-F238E27FC236}">
                <a16:creationId xmlns:a16="http://schemas.microsoft.com/office/drawing/2014/main" id="{4AAE7E65-CC7A-48BA-9EC4-608431B9F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8" name="מציין מיקום של מספר שקופית 5">
            <a:extLst>
              <a:ext uri="{FF2B5EF4-FFF2-40B4-BE49-F238E27FC236}">
                <a16:creationId xmlns:a16="http://schemas.microsoft.com/office/drawing/2014/main" id="{A1BF03D1-307D-4148-9A43-971F8DCD0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3A4BE-FE74-4C86-97B0-025A22F94CD7}" type="slidenum">
              <a:rPr lang="he-IL" altLang="he-IL"/>
              <a:pPr>
                <a:defRPr/>
              </a:pPr>
              <a:t>‹#›</a:t>
            </a:fld>
            <a:endParaRPr lang="he-IL" altLang="he-IL"/>
          </a:p>
        </p:txBody>
      </p:sp>
      <p:pic>
        <p:nvPicPr>
          <p:cNvPr id="9" name="תמונה 11">
            <a:extLst>
              <a:ext uri="{FF2B5EF4-FFF2-40B4-BE49-F238E27FC236}">
                <a16:creationId xmlns:a16="http://schemas.microsoft.com/office/drawing/2014/main" id="{540B1986-11CB-461D-AD39-65844C4EBA4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5" y="4070998"/>
            <a:ext cx="1835697" cy="1017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9473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תמונה 9">
            <a:extLst>
              <a:ext uri="{FF2B5EF4-FFF2-40B4-BE49-F238E27FC236}">
                <a16:creationId xmlns:a16="http://schemas.microsoft.com/office/drawing/2014/main" id="{DE7214AD-2AFB-41D6-A7FC-AC6F5FCA762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381" r="4619"/>
          <a:stretch/>
        </p:blipFill>
        <p:spPr>
          <a:xfrm>
            <a:off x="0" y="0"/>
            <a:ext cx="9144000" cy="3943350"/>
          </a:xfrm>
          <a:prstGeom prst="rect">
            <a:avLst/>
          </a:prstGeom>
        </p:spPr>
      </p:pic>
      <p:pic>
        <p:nvPicPr>
          <p:cNvPr id="3" name="תמונה 8">
            <a:extLst>
              <a:ext uri="{FF2B5EF4-FFF2-40B4-BE49-F238E27FC236}">
                <a16:creationId xmlns:a16="http://schemas.microsoft.com/office/drawing/2014/main" id="{651684AC-9735-45B2-ADA9-B7DCDB26184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64569"/>
            <a:ext cx="9144000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488411C-C578-4903-A7FC-6810B41C4736}"/>
              </a:ext>
            </a:extLst>
          </p:cNvPr>
          <p:cNvSpPr/>
          <p:nvPr userDrawn="1"/>
        </p:nvSpPr>
        <p:spPr>
          <a:xfrm>
            <a:off x="4572000" y="0"/>
            <a:ext cx="4572000" cy="3931444"/>
          </a:xfrm>
          <a:prstGeom prst="rect">
            <a:avLst/>
          </a:prstGeom>
          <a:solidFill>
            <a:srgbClr val="00B9F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 sz="1350"/>
          </a:p>
        </p:txBody>
      </p:sp>
      <p:sp>
        <p:nvSpPr>
          <p:cNvPr id="6" name="מציין מיקום של תאריך 3">
            <a:extLst>
              <a:ext uri="{FF2B5EF4-FFF2-40B4-BE49-F238E27FC236}">
                <a16:creationId xmlns:a16="http://schemas.microsoft.com/office/drawing/2014/main" id="{AEC64EC2-F526-4EF4-8C37-A3751F255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716C59-3443-454C-BCBE-D765B9EA14DD}" type="datetimeFigureOut">
              <a:rPr lang="he-IL"/>
              <a:pPr>
                <a:defRPr/>
              </a:pPr>
              <a:t>כ"ד/אלול/תשפ"ב</a:t>
            </a:fld>
            <a:endParaRPr lang="he-IL"/>
          </a:p>
        </p:txBody>
      </p:sp>
      <p:sp>
        <p:nvSpPr>
          <p:cNvPr id="7" name="מציין מיקום של כותרת תחתונה 4">
            <a:extLst>
              <a:ext uri="{FF2B5EF4-FFF2-40B4-BE49-F238E27FC236}">
                <a16:creationId xmlns:a16="http://schemas.microsoft.com/office/drawing/2014/main" id="{4AAE7E65-CC7A-48BA-9EC4-608431B9F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8" name="מציין מיקום של מספר שקופית 5">
            <a:extLst>
              <a:ext uri="{FF2B5EF4-FFF2-40B4-BE49-F238E27FC236}">
                <a16:creationId xmlns:a16="http://schemas.microsoft.com/office/drawing/2014/main" id="{A1BF03D1-307D-4148-9A43-971F8DCD0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3A4BE-FE74-4C86-97B0-025A22F94CD7}" type="slidenum">
              <a:rPr lang="he-IL" altLang="he-IL"/>
              <a:pPr>
                <a:defRPr/>
              </a:pPr>
              <a:t>‹#›</a:t>
            </a:fld>
            <a:endParaRPr lang="he-IL" altLang="he-IL"/>
          </a:p>
        </p:txBody>
      </p:sp>
      <p:pic>
        <p:nvPicPr>
          <p:cNvPr id="9" name="תמונה 11">
            <a:extLst>
              <a:ext uri="{FF2B5EF4-FFF2-40B4-BE49-F238E27FC236}">
                <a16:creationId xmlns:a16="http://schemas.microsoft.com/office/drawing/2014/main" id="{540B1986-11CB-461D-AD39-65844C4EBA4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5" y="4070998"/>
            <a:ext cx="1835697" cy="1017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1121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F3DE7-03D5-4B09-8674-9979469B73B5}" type="datetimeFigureOut">
              <a:rPr lang="en-IN" smtClean="0"/>
              <a:t>20-09-2022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91967-BA87-4DF2-A382-D9CD6657AF9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963520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637A4C7E-CC20-4AE4-BB08-40B8EF42E25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1"/>
            <a:ext cx="9144000" cy="2624290"/>
          </a:xfrm>
          <a:custGeom>
            <a:avLst/>
            <a:gdLst>
              <a:gd name="connsiteX0" fmla="*/ 0 w 12192000"/>
              <a:gd name="connsiteY0" fmla="*/ 0 h 4013200"/>
              <a:gd name="connsiteX1" fmla="*/ 12192000 w 12192000"/>
              <a:gd name="connsiteY1" fmla="*/ 0 h 4013200"/>
              <a:gd name="connsiteX2" fmla="*/ 12192000 w 12192000"/>
              <a:gd name="connsiteY2" fmla="*/ 4013200 h 4013200"/>
              <a:gd name="connsiteX3" fmla="*/ 0 w 12192000"/>
              <a:gd name="connsiteY3" fmla="*/ 4013200 h 401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4013200">
                <a:moveTo>
                  <a:pt x="0" y="0"/>
                </a:moveTo>
                <a:lnTo>
                  <a:pt x="12192000" y="0"/>
                </a:lnTo>
                <a:lnTo>
                  <a:pt x="12192000" y="4013200"/>
                </a:lnTo>
                <a:lnTo>
                  <a:pt x="0" y="40132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N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C4DABC-ECBB-4257-A247-6DD9543210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C8AD67-567D-4ACA-9F3E-7DD3A4A3B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0AEA-500E-4D5D-ADC1-97E59A7C3758}" type="datetime1">
              <a:rPr lang="en-US" smtClean="0"/>
              <a:t>9/20/2022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55F7674-2C28-4D82-A2DC-7D06EC1EAD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029DC90-6509-4AD3-9B62-B58283413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42BF9-D02B-4B75-BF00-64477BFE946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4415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AE9AF5E2-8D88-4DCA-A92E-898E3809F4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5"/>
            <a:ext cx="7886700" cy="2139553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C59A5E46-7C27-4A0C-953E-EF0B20A1E8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8E98B1FC-2FAD-418F-93C1-B0E386B7A5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E09F2-BB23-4EF3-91D3-6F338C75F52A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DC1F91BB-66BF-4579-A862-CC199DCEE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80941E5F-2975-4D50-9047-61D422175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9D499-5B52-487F-B09A-DD22380ED11E}" type="slidenum">
              <a:rPr lang="he-IL" smtClean="0"/>
              <a:t>‹#›</a:t>
            </a:fld>
            <a:endParaRPr lang="he-IL"/>
          </a:p>
        </p:txBody>
      </p:sp>
      <p:pic>
        <p:nvPicPr>
          <p:cNvPr id="8" name="תמונה 7">
            <a:extLst>
              <a:ext uri="{FF2B5EF4-FFF2-40B4-BE49-F238E27FC236}">
                <a16:creationId xmlns:a16="http://schemas.microsoft.com/office/drawing/2014/main" id="{A2ACCC04-32D2-4A12-94C4-F01FF63A97F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22"/>
            <a:ext cx="9144000" cy="51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07986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7"/>
          <p:cNvSpPr/>
          <p:nvPr userDrawn="1"/>
        </p:nvSpPr>
        <p:spPr>
          <a:xfrm>
            <a:off x="-1" y="4964046"/>
            <a:ext cx="9144000" cy="189000"/>
          </a:xfrm>
          <a:prstGeom prst="rect">
            <a:avLst/>
          </a:prstGeom>
          <a:solidFill>
            <a:schemeClr val="tx2">
              <a:lumMod val="50000"/>
            </a:schemeClr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he-IL" sz="135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13" name="מציין מיקום של מספר שקופית 5">
            <a:extLst>
              <a:ext uri="{FF2B5EF4-FFF2-40B4-BE49-F238E27FC236}">
                <a16:creationId xmlns:a16="http://schemas.microsoft.com/office/drawing/2014/main" id="{7D7B4360-7020-4F9C-8146-C213F50CA8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010400" y="4964046"/>
            <a:ext cx="2133600" cy="1794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CFFEE16E-3CBB-4ACB-875A-5AF3D14ED61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מלבן 10"/>
          <p:cNvSpPr/>
          <p:nvPr userDrawn="1"/>
        </p:nvSpPr>
        <p:spPr>
          <a:xfrm>
            <a:off x="-1" y="512246"/>
            <a:ext cx="9144000" cy="41566"/>
          </a:xfrm>
          <a:prstGeom prst="rect">
            <a:avLst/>
          </a:prstGeom>
          <a:gradFill>
            <a:gsLst>
              <a:gs pos="22000">
                <a:schemeClr val="tx2">
                  <a:lumMod val="20000"/>
                  <a:lumOff val="80000"/>
                </a:schemeClr>
              </a:gs>
              <a:gs pos="0">
                <a:schemeClr val="bg1">
                  <a:lumMod val="95000"/>
                </a:schemeClr>
              </a:gs>
              <a:gs pos="100000">
                <a:schemeClr val="tx2">
                  <a:lumMod val="75000"/>
                </a:schemeClr>
              </a:gs>
            </a:gsLst>
            <a:lin ang="0" scaled="1"/>
          </a:gra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he-IL" sz="135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pic>
        <p:nvPicPr>
          <p:cNvPr id="6" name="Picture 10" descr="Image result for â«× ×ª××× ×××××× ××××â¬â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60" y="87474"/>
            <a:ext cx="1180547" cy="369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530"/>
          <p:cNvGrpSpPr/>
          <p:nvPr userDrawn="1"/>
        </p:nvGrpSpPr>
        <p:grpSpPr>
          <a:xfrm flipH="1">
            <a:off x="142971" y="573529"/>
            <a:ext cx="8927634" cy="4331534"/>
            <a:chOff x="676610" y="1991405"/>
            <a:chExt cx="10714232" cy="4753185"/>
          </a:xfrm>
          <a:solidFill>
            <a:schemeClr val="tx1">
              <a:lumMod val="95000"/>
              <a:lumOff val="5000"/>
              <a:alpha val="3000"/>
            </a:schemeClr>
          </a:solidFill>
        </p:grpSpPr>
        <p:sp>
          <p:nvSpPr>
            <p:cNvPr id="10" name="Freeform 531"/>
            <p:cNvSpPr/>
            <p:nvPr/>
          </p:nvSpPr>
          <p:spPr>
            <a:xfrm>
              <a:off x="10584912" y="4337129"/>
              <a:ext cx="805930" cy="2407461"/>
            </a:xfrm>
            <a:custGeom>
              <a:avLst/>
              <a:gdLst>
                <a:gd name="connsiteX0" fmla="*/ 633918 w 805930"/>
                <a:gd name="connsiteY0" fmla="*/ 1535479 h 2407460"/>
                <a:gd name="connsiteX1" fmla="*/ 633918 w 805930"/>
                <a:gd name="connsiteY1" fmla="*/ 2093431 h 2407460"/>
                <a:gd name="connsiteX2" fmla="*/ 691450 w 805930"/>
                <a:gd name="connsiteY2" fmla="*/ 2093431 h 2407460"/>
                <a:gd name="connsiteX3" fmla="*/ 691450 w 805930"/>
                <a:gd name="connsiteY3" fmla="*/ 1535479 h 2407460"/>
                <a:gd name="connsiteX4" fmla="*/ 530031 w 805930"/>
                <a:gd name="connsiteY4" fmla="*/ 1535479 h 2407460"/>
                <a:gd name="connsiteX5" fmla="*/ 530031 w 805930"/>
                <a:gd name="connsiteY5" fmla="*/ 2093431 h 2407460"/>
                <a:gd name="connsiteX6" fmla="*/ 587563 w 805930"/>
                <a:gd name="connsiteY6" fmla="*/ 2093431 h 2407460"/>
                <a:gd name="connsiteX7" fmla="*/ 587563 w 805930"/>
                <a:gd name="connsiteY7" fmla="*/ 1535479 h 2407460"/>
                <a:gd name="connsiteX8" fmla="*/ 426143 w 805930"/>
                <a:gd name="connsiteY8" fmla="*/ 1535479 h 2407460"/>
                <a:gd name="connsiteX9" fmla="*/ 426143 w 805930"/>
                <a:gd name="connsiteY9" fmla="*/ 2093431 h 2407460"/>
                <a:gd name="connsiteX10" fmla="*/ 483675 w 805930"/>
                <a:gd name="connsiteY10" fmla="*/ 2093431 h 2407460"/>
                <a:gd name="connsiteX11" fmla="*/ 483675 w 805930"/>
                <a:gd name="connsiteY11" fmla="*/ 1535479 h 2407460"/>
                <a:gd name="connsiteX12" fmla="*/ 322256 w 805930"/>
                <a:gd name="connsiteY12" fmla="*/ 1535479 h 2407460"/>
                <a:gd name="connsiteX13" fmla="*/ 322256 w 805930"/>
                <a:gd name="connsiteY13" fmla="*/ 2093431 h 2407460"/>
                <a:gd name="connsiteX14" fmla="*/ 379788 w 805930"/>
                <a:gd name="connsiteY14" fmla="*/ 2093431 h 2407460"/>
                <a:gd name="connsiteX15" fmla="*/ 379788 w 805930"/>
                <a:gd name="connsiteY15" fmla="*/ 1535479 h 2407460"/>
                <a:gd name="connsiteX16" fmla="*/ 218368 w 805930"/>
                <a:gd name="connsiteY16" fmla="*/ 1535479 h 2407460"/>
                <a:gd name="connsiteX17" fmla="*/ 218368 w 805930"/>
                <a:gd name="connsiteY17" fmla="*/ 2093431 h 2407460"/>
                <a:gd name="connsiteX18" fmla="*/ 275900 w 805930"/>
                <a:gd name="connsiteY18" fmla="*/ 2093431 h 2407460"/>
                <a:gd name="connsiteX19" fmla="*/ 275900 w 805930"/>
                <a:gd name="connsiteY19" fmla="*/ 1535479 h 2407460"/>
                <a:gd name="connsiteX20" fmla="*/ 114481 w 805930"/>
                <a:gd name="connsiteY20" fmla="*/ 1535479 h 2407460"/>
                <a:gd name="connsiteX21" fmla="*/ 114481 w 805930"/>
                <a:gd name="connsiteY21" fmla="*/ 2093431 h 2407460"/>
                <a:gd name="connsiteX22" fmla="*/ 172013 w 805930"/>
                <a:gd name="connsiteY22" fmla="*/ 2093431 h 2407460"/>
                <a:gd name="connsiteX23" fmla="*/ 172013 w 805930"/>
                <a:gd name="connsiteY23" fmla="*/ 1535479 h 2407460"/>
                <a:gd name="connsiteX24" fmla="*/ 633918 w 805930"/>
                <a:gd name="connsiteY24" fmla="*/ 844569 h 2407460"/>
                <a:gd name="connsiteX25" fmla="*/ 633918 w 805930"/>
                <a:gd name="connsiteY25" fmla="*/ 1402521 h 2407460"/>
                <a:gd name="connsiteX26" fmla="*/ 691450 w 805930"/>
                <a:gd name="connsiteY26" fmla="*/ 1402521 h 2407460"/>
                <a:gd name="connsiteX27" fmla="*/ 691450 w 805930"/>
                <a:gd name="connsiteY27" fmla="*/ 844569 h 2407460"/>
                <a:gd name="connsiteX28" fmla="*/ 530031 w 805930"/>
                <a:gd name="connsiteY28" fmla="*/ 844569 h 2407460"/>
                <a:gd name="connsiteX29" fmla="*/ 530031 w 805930"/>
                <a:gd name="connsiteY29" fmla="*/ 1402521 h 2407460"/>
                <a:gd name="connsiteX30" fmla="*/ 587563 w 805930"/>
                <a:gd name="connsiteY30" fmla="*/ 1402521 h 2407460"/>
                <a:gd name="connsiteX31" fmla="*/ 587563 w 805930"/>
                <a:gd name="connsiteY31" fmla="*/ 844569 h 2407460"/>
                <a:gd name="connsiteX32" fmla="*/ 426143 w 805930"/>
                <a:gd name="connsiteY32" fmla="*/ 844569 h 2407460"/>
                <a:gd name="connsiteX33" fmla="*/ 426143 w 805930"/>
                <a:gd name="connsiteY33" fmla="*/ 1402521 h 2407460"/>
                <a:gd name="connsiteX34" fmla="*/ 483675 w 805930"/>
                <a:gd name="connsiteY34" fmla="*/ 1402521 h 2407460"/>
                <a:gd name="connsiteX35" fmla="*/ 483675 w 805930"/>
                <a:gd name="connsiteY35" fmla="*/ 844569 h 2407460"/>
                <a:gd name="connsiteX36" fmla="*/ 322256 w 805930"/>
                <a:gd name="connsiteY36" fmla="*/ 844569 h 2407460"/>
                <a:gd name="connsiteX37" fmla="*/ 322256 w 805930"/>
                <a:gd name="connsiteY37" fmla="*/ 1402521 h 2407460"/>
                <a:gd name="connsiteX38" fmla="*/ 379788 w 805930"/>
                <a:gd name="connsiteY38" fmla="*/ 1402521 h 2407460"/>
                <a:gd name="connsiteX39" fmla="*/ 379788 w 805930"/>
                <a:gd name="connsiteY39" fmla="*/ 844569 h 2407460"/>
                <a:gd name="connsiteX40" fmla="*/ 218368 w 805930"/>
                <a:gd name="connsiteY40" fmla="*/ 844569 h 2407460"/>
                <a:gd name="connsiteX41" fmla="*/ 218368 w 805930"/>
                <a:gd name="connsiteY41" fmla="*/ 1402521 h 2407460"/>
                <a:gd name="connsiteX42" fmla="*/ 275900 w 805930"/>
                <a:gd name="connsiteY42" fmla="*/ 1402521 h 2407460"/>
                <a:gd name="connsiteX43" fmla="*/ 275900 w 805930"/>
                <a:gd name="connsiteY43" fmla="*/ 844569 h 2407460"/>
                <a:gd name="connsiteX44" fmla="*/ 114481 w 805930"/>
                <a:gd name="connsiteY44" fmla="*/ 844569 h 2407460"/>
                <a:gd name="connsiteX45" fmla="*/ 114481 w 805930"/>
                <a:gd name="connsiteY45" fmla="*/ 1402521 h 2407460"/>
                <a:gd name="connsiteX46" fmla="*/ 172013 w 805930"/>
                <a:gd name="connsiteY46" fmla="*/ 1402521 h 2407460"/>
                <a:gd name="connsiteX47" fmla="*/ 172013 w 805930"/>
                <a:gd name="connsiteY47" fmla="*/ 844569 h 2407460"/>
                <a:gd name="connsiteX48" fmla="*/ 633918 w 805930"/>
                <a:gd name="connsiteY48" fmla="*/ 153660 h 2407460"/>
                <a:gd name="connsiteX49" fmla="*/ 633918 w 805930"/>
                <a:gd name="connsiteY49" fmla="*/ 711612 h 2407460"/>
                <a:gd name="connsiteX50" fmla="*/ 691450 w 805930"/>
                <a:gd name="connsiteY50" fmla="*/ 711612 h 2407460"/>
                <a:gd name="connsiteX51" fmla="*/ 691450 w 805930"/>
                <a:gd name="connsiteY51" fmla="*/ 153660 h 2407460"/>
                <a:gd name="connsiteX52" fmla="*/ 530031 w 805930"/>
                <a:gd name="connsiteY52" fmla="*/ 153660 h 2407460"/>
                <a:gd name="connsiteX53" fmla="*/ 530031 w 805930"/>
                <a:gd name="connsiteY53" fmla="*/ 711612 h 2407460"/>
                <a:gd name="connsiteX54" fmla="*/ 587563 w 805930"/>
                <a:gd name="connsiteY54" fmla="*/ 711612 h 2407460"/>
                <a:gd name="connsiteX55" fmla="*/ 587563 w 805930"/>
                <a:gd name="connsiteY55" fmla="*/ 153660 h 2407460"/>
                <a:gd name="connsiteX56" fmla="*/ 426143 w 805930"/>
                <a:gd name="connsiteY56" fmla="*/ 153660 h 2407460"/>
                <a:gd name="connsiteX57" fmla="*/ 426143 w 805930"/>
                <a:gd name="connsiteY57" fmla="*/ 711612 h 2407460"/>
                <a:gd name="connsiteX58" fmla="*/ 483675 w 805930"/>
                <a:gd name="connsiteY58" fmla="*/ 711612 h 2407460"/>
                <a:gd name="connsiteX59" fmla="*/ 483675 w 805930"/>
                <a:gd name="connsiteY59" fmla="*/ 153660 h 2407460"/>
                <a:gd name="connsiteX60" fmla="*/ 322256 w 805930"/>
                <a:gd name="connsiteY60" fmla="*/ 153660 h 2407460"/>
                <a:gd name="connsiteX61" fmla="*/ 322256 w 805930"/>
                <a:gd name="connsiteY61" fmla="*/ 711612 h 2407460"/>
                <a:gd name="connsiteX62" fmla="*/ 379788 w 805930"/>
                <a:gd name="connsiteY62" fmla="*/ 711612 h 2407460"/>
                <a:gd name="connsiteX63" fmla="*/ 379788 w 805930"/>
                <a:gd name="connsiteY63" fmla="*/ 153660 h 2407460"/>
                <a:gd name="connsiteX64" fmla="*/ 218368 w 805930"/>
                <a:gd name="connsiteY64" fmla="*/ 153660 h 2407460"/>
                <a:gd name="connsiteX65" fmla="*/ 218368 w 805930"/>
                <a:gd name="connsiteY65" fmla="*/ 711612 h 2407460"/>
                <a:gd name="connsiteX66" fmla="*/ 275900 w 805930"/>
                <a:gd name="connsiteY66" fmla="*/ 711612 h 2407460"/>
                <a:gd name="connsiteX67" fmla="*/ 275900 w 805930"/>
                <a:gd name="connsiteY67" fmla="*/ 153660 h 2407460"/>
                <a:gd name="connsiteX68" fmla="*/ 114481 w 805930"/>
                <a:gd name="connsiteY68" fmla="*/ 153660 h 2407460"/>
                <a:gd name="connsiteX69" fmla="*/ 114481 w 805930"/>
                <a:gd name="connsiteY69" fmla="*/ 711612 h 2407460"/>
                <a:gd name="connsiteX70" fmla="*/ 172013 w 805930"/>
                <a:gd name="connsiteY70" fmla="*/ 711612 h 2407460"/>
                <a:gd name="connsiteX71" fmla="*/ 172013 w 805930"/>
                <a:gd name="connsiteY71" fmla="*/ 153660 h 2407460"/>
                <a:gd name="connsiteX72" fmla="*/ 0 w 805930"/>
                <a:gd name="connsiteY72" fmla="*/ 0 h 2407460"/>
                <a:gd name="connsiteX73" fmla="*/ 805930 w 805930"/>
                <a:gd name="connsiteY73" fmla="*/ 0 h 2407460"/>
                <a:gd name="connsiteX74" fmla="*/ 805930 w 805930"/>
                <a:gd name="connsiteY74" fmla="*/ 2407460 h 2407460"/>
                <a:gd name="connsiteX75" fmla="*/ 0 w 805930"/>
                <a:gd name="connsiteY75" fmla="*/ 2407460 h 2407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</a:cxnLst>
              <a:rect l="l" t="t" r="r" b="b"/>
              <a:pathLst>
                <a:path w="805930" h="2407460">
                  <a:moveTo>
                    <a:pt x="633918" y="1535479"/>
                  </a:moveTo>
                  <a:lnTo>
                    <a:pt x="633918" y="2093431"/>
                  </a:lnTo>
                  <a:lnTo>
                    <a:pt x="691450" y="2093431"/>
                  </a:lnTo>
                  <a:lnTo>
                    <a:pt x="691450" y="1535479"/>
                  </a:lnTo>
                  <a:close/>
                  <a:moveTo>
                    <a:pt x="530031" y="1535479"/>
                  </a:moveTo>
                  <a:lnTo>
                    <a:pt x="530031" y="2093431"/>
                  </a:lnTo>
                  <a:lnTo>
                    <a:pt x="587563" y="2093431"/>
                  </a:lnTo>
                  <a:lnTo>
                    <a:pt x="587563" y="1535479"/>
                  </a:lnTo>
                  <a:close/>
                  <a:moveTo>
                    <a:pt x="426143" y="1535479"/>
                  </a:moveTo>
                  <a:lnTo>
                    <a:pt x="426143" y="2093431"/>
                  </a:lnTo>
                  <a:lnTo>
                    <a:pt x="483675" y="2093431"/>
                  </a:lnTo>
                  <a:lnTo>
                    <a:pt x="483675" y="1535479"/>
                  </a:lnTo>
                  <a:close/>
                  <a:moveTo>
                    <a:pt x="322256" y="1535479"/>
                  </a:moveTo>
                  <a:lnTo>
                    <a:pt x="322256" y="2093431"/>
                  </a:lnTo>
                  <a:lnTo>
                    <a:pt x="379788" y="2093431"/>
                  </a:lnTo>
                  <a:lnTo>
                    <a:pt x="379788" y="1535479"/>
                  </a:lnTo>
                  <a:close/>
                  <a:moveTo>
                    <a:pt x="218368" y="1535479"/>
                  </a:moveTo>
                  <a:lnTo>
                    <a:pt x="218368" y="2093431"/>
                  </a:lnTo>
                  <a:lnTo>
                    <a:pt x="275900" y="2093431"/>
                  </a:lnTo>
                  <a:lnTo>
                    <a:pt x="275900" y="1535479"/>
                  </a:lnTo>
                  <a:close/>
                  <a:moveTo>
                    <a:pt x="114481" y="1535479"/>
                  </a:moveTo>
                  <a:lnTo>
                    <a:pt x="114481" y="2093431"/>
                  </a:lnTo>
                  <a:lnTo>
                    <a:pt x="172013" y="2093431"/>
                  </a:lnTo>
                  <a:lnTo>
                    <a:pt x="172013" y="1535479"/>
                  </a:lnTo>
                  <a:close/>
                  <a:moveTo>
                    <a:pt x="633918" y="844569"/>
                  </a:moveTo>
                  <a:lnTo>
                    <a:pt x="633918" y="1402521"/>
                  </a:lnTo>
                  <a:lnTo>
                    <a:pt x="691450" y="1402521"/>
                  </a:lnTo>
                  <a:lnTo>
                    <a:pt x="691450" y="844569"/>
                  </a:lnTo>
                  <a:close/>
                  <a:moveTo>
                    <a:pt x="530031" y="844569"/>
                  </a:moveTo>
                  <a:lnTo>
                    <a:pt x="530031" y="1402521"/>
                  </a:lnTo>
                  <a:lnTo>
                    <a:pt x="587563" y="1402521"/>
                  </a:lnTo>
                  <a:lnTo>
                    <a:pt x="587563" y="844569"/>
                  </a:lnTo>
                  <a:close/>
                  <a:moveTo>
                    <a:pt x="426143" y="844569"/>
                  </a:moveTo>
                  <a:lnTo>
                    <a:pt x="426143" y="1402521"/>
                  </a:lnTo>
                  <a:lnTo>
                    <a:pt x="483675" y="1402521"/>
                  </a:lnTo>
                  <a:lnTo>
                    <a:pt x="483675" y="844569"/>
                  </a:lnTo>
                  <a:close/>
                  <a:moveTo>
                    <a:pt x="322256" y="844569"/>
                  </a:moveTo>
                  <a:lnTo>
                    <a:pt x="322256" y="1402521"/>
                  </a:lnTo>
                  <a:lnTo>
                    <a:pt x="379788" y="1402521"/>
                  </a:lnTo>
                  <a:lnTo>
                    <a:pt x="379788" y="844569"/>
                  </a:lnTo>
                  <a:close/>
                  <a:moveTo>
                    <a:pt x="218368" y="844569"/>
                  </a:moveTo>
                  <a:lnTo>
                    <a:pt x="218368" y="1402521"/>
                  </a:lnTo>
                  <a:lnTo>
                    <a:pt x="275900" y="1402521"/>
                  </a:lnTo>
                  <a:lnTo>
                    <a:pt x="275900" y="844569"/>
                  </a:lnTo>
                  <a:close/>
                  <a:moveTo>
                    <a:pt x="114481" y="844569"/>
                  </a:moveTo>
                  <a:lnTo>
                    <a:pt x="114481" y="1402521"/>
                  </a:lnTo>
                  <a:lnTo>
                    <a:pt x="172013" y="1402521"/>
                  </a:lnTo>
                  <a:lnTo>
                    <a:pt x="172013" y="844569"/>
                  </a:lnTo>
                  <a:close/>
                  <a:moveTo>
                    <a:pt x="633918" y="153660"/>
                  </a:moveTo>
                  <a:lnTo>
                    <a:pt x="633918" y="711612"/>
                  </a:lnTo>
                  <a:lnTo>
                    <a:pt x="691450" y="711612"/>
                  </a:lnTo>
                  <a:lnTo>
                    <a:pt x="691450" y="153660"/>
                  </a:lnTo>
                  <a:close/>
                  <a:moveTo>
                    <a:pt x="530031" y="153660"/>
                  </a:moveTo>
                  <a:lnTo>
                    <a:pt x="530031" y="711612"/>
                  </a:lnTo>
                  <a:lnTo>
                    <a:pt x="587563" y="711612"/>
                  </a:lnTo>
                  <a:lnTo>
                    <a:pt x="587563" y="153660"/>
                  </a:lnTo>
                  <a:close/>
                  <a:moveTo>
                    <a:pt x="426143" y="153660"/>
                  </a:moveTo>
                  <a:lnTo>
                    <a:pt x="426143" y="711612"/>
                  </a:lnTo>
                  <a:lnTo>
                    <a:pt x="483675" y="711612"/>
                  </a:lnTo>
                  <a:lnTo>
                    <a:pt x="483675" y="153660"/>
                  </a:lnTo>
                  <a:close/>
                  <a:moveTo>
                    <a:pt x="322256" y="153660"/>
                  </a:moveTo>
                  <a:lnTo>
                    <a:pt x="322256" y="711612"/>
                  </a:lnTo>
                  <a:lnTo>
                    <a:pt x="379788" y="711612"/>
                  </a:lnTo>
                  <a:lnTo>
                    <a:pt x="379788" y="153660"/>
                  </a:lnTo>
                  <a:close/>
                  <a:moveTo>
                    <a:pt x="218368" y="153660"/>
                  </a:moveTo>
                  <a:lnTo>
                    <a:pt x="218368" y="711612"/>
                  </a:lnTo>
                  <a:lnTo>
                    <a:pt x="275900" y="711612"/>
                  </a:lnTo>
                  <a:lnTo>
                    <a:pt x="275900" y="153660"/>
                  </a:lnTo>
                  <a:close/>
                  <a:moveTo>
                    <a:pt x="114481" y="153660"/>
                  </a:moveTo>
                  <a:lnTo>
                    <a:pt x="114481" y="711612"/>
                  </a:lnTo>
                  <a:lnTo>
                    <a:pt x="172013" y="711612"/>
                  </a:lnTo>
                  <a:lnTo>
                    <a:pt x="172013" y="153660"/>
                  </a:lnTo>
                  <a:close/>
                  <a:moveTo>
                    <a:pt x="0" y="0"/>
                  </a:moveTo>
                  <a:lnTo>
                    <a:pt x="805930" y="0"/>
                  </a:lnTo>
                  <a:lnTo>
                    <a:pt x="805930" y="2407460"/>
                  </a:lnTo>
                  <a:lnTo>
                    <a:pt x="0" y="240746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1" name="Freeform 532"/>
            <p:cNvSpPr/>
            <p:nvPr/>
          </p:nvSpPr>
          <p:spPr>
            <a:xfrm>
              <a:off x="9938228" y="2333574"/>
              <a:ext cx="770641" cy="4411016"/>
            </a:xfrm>
            <a:custGeom>
              <a:avLst/>
              <a:gdLst>
                <a:gd name="connsiteX0" fmla="*/ 2261 w 770641"/>
                <a:gd name="connsiteY0" fmla="*/ 1991216 h 4411014"/>
                <a:gd name="connsiteX1" fmla="*/ 2261 w 770641"/>
                <a:gd name="connsiteY1" fmla="*/ 2090070 h 4411014"/>
                <a:gd name="connsiteX2" fmla="*/ 768380 w 770641"/>
                <a:gd name="connsiteY2" fmla="*/ 2090070 h 4411014"/>
                <a:gd name="connsiteX3" fmla="*/ 768380 w 770641"/>
                <a:gd name="connsiteY3" fmla="*/ 1991216 h 4411014"/>
                <a:gd name="connsiteX4" fmla="*/ 402389 w 770641"/>
                <a:gd name="connsiteY4" fmla="*/ 1556458 h 4411014"/>
                <a:gd name="connsiteX5" fmla="*/ 402389 w 770641"/>
                <a:gd name="connsiteY5" fmla="*/ 1849607 h 4411014"/>
                <a:gd name="connsiteX6" fmla="*/ 532086 w 770641"/>
                <a:gd name="connsiteY6" fmla="*/ 1849607 h 4411014"/>
                <a:gd name="connsiteX7" fmla="*/ 532086 w 770641"/>
                <a:gd name="connsiteY7" fmla="*/ 1556458 h 4411014"/>
                <a:gd name="connsiteX8" fmla="*/ 238554 w 770641"/>
                <a:gd name="connsiteY8" fmla="*/ 1556458 h 4411014"/>
                <a:gd name="connsiteX9" fmla="*/ 238554 w 770641"/>
                <a:gd name="connsiteY9" fmla="*/ 1849607 h 4411014"/>
                <a:gd name="connsiteX10" fmla="*/ 368251 w 770641"/>
                <a:gd name="connsiteY10" fmla="*/ 1849607 h 4411014"/>
                <a:gd name="connsiteX11" fmla="*/ 368251 w 770641"/>
                <a:gd name="connsiteY11" fmla="*/ 1556458 h 4411014"/>
                <a:gd name="connsiteX12" fmla="*/ 402389 w 770641"/>
                <a:gd name="connsiteY12" fmla="*/ 1192703 h 4411014"/>
                <a:gd name="connsiteX13" fmla="*/ 402389 w 770641"/>
                <a:gd name="connsiteY13" fmla="*/ 1485852 h 4411014"/>
                <a:gd name="connsiteX14" fmla="*/ 532086 w 770641"/>
                <a:gd name="connsiteY14" fmla="*/ 1485852 h 4411014"/>
                <a:gd name="connsiteX15" fmla="*/ 532086 w 770641"/>
                <a:gd name="connsiteY15" fmla="*/ 1192703 h 4411014"/>
                <a:gd name="connsiteX16" fmla="*/ 238554 w 770641"/>
                <a:gd name="connsiteY16" fmla="*/ 1192703 h 4411014"/>
                <a:gd name="connsiteX17" fmla="*/ 238554 w 770641"/>
                <a:gd name="connsiteY17" fmla="*/ 1485852 h 4411014"/>
                <a:gd name="connsiteX18" fmla="*/ 368251 w 770641"/>
                <a:gd name="connsiteY18" fmla="*/ 1485852 h 4411014"/>
                <a:gd name="connsiteX19" fmla="*/ 368251 w 770641"/>
                <a:gd name="connsiteY19" fmla="*/ 1192703 h 4411014"/>
                <a:gd name="connsiteX20" fmla="*/ 374049 w 770641"/>
                <a:gd name="connsiteY20" fmla="*/ 0 h 4411014"/>
                <a:gd name="connsiteX21" fmla="*/ 390581 w 770641"/>
                <a:gd name="connsiteY21" fmla="*/ 0 h 4411014"/>
                <a:gd name="connsiteX22" fmla="*/ 394713 w 770641"/>
                <a:gd name="connsiteY22" fmla="*/ 4133 h 4411014"/>
                <a:gd name="connsiteX23" fmla="*/ 394713 w 770641"/>
                <a:gd name="connsiteY23" fmla="*/ 665489 h 4411014"/>
                <a:gd name="connsiteX24" fmla="*/ 770641 w 770641"/>
                <a:gd name="connsiteY24" fmla="*/ 1233072 h 4411014"/>
                <a:gd name="connsiteX25" fmla="*/ 770641 w 770641"/>
                <a:gd name="connsiteY25" fmla="*/ 4411014 h 4411014"/>
                <a:gd name="connsiteX26" fmla="*/ 0 w 770641"/>
                <a:gd name="connsiteY26" fmla="*/ 4411014 h 4411014"/>
                <a:gd name="connsiteX27" fmla="*/ 0 w 770641"/>
                <a:gd name="connsiteY27" fmla="*/ 1233072 h 4411014"/>
                <a:gd name="connsiteX28" fmla="*/ 369916 w 770641"/>
                <a:gd name="connsiteY28" fmla="*/ 664763 h 4411014"/>
                <a:gd name="connsiteX29" fmla="*/ 369916 w 770641"/>
                <a:gd name="connsiteY29" fmla="*/ 4133 h 4411014"/>
                <a:gd name="connsiteX30" fmla="*/ 374049 w 770641"/>
                <a:gd name="connsiteY30" fmla="*/ 0 h 44110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70641" h="4411014">
                  <a:moveTo>
                    <a:pt x="2261" y="1991216"/>
                  </a:moveTo>
                  <a:lnTo>
                    <a:pt x="2261" y="2090070"/>
                  </a:lnTo>
                  <a:lnTo>
                    <a:pt x="768380" y="2090070"/>
                  </a:lnTo>
                  <a:lnTo>
                    <a:pt x="768380" y="1991216"/>
                  </a:lnTo>
                  <a:close/>
                  <a:moveTo>
                    <a:pt x="402389" y="1556458"/>
                  </a:moveTo>
                  <a:lnTo>
                    <a:pt x="402389" y="1849607"/>
                  </a:lnTo>
                  <a:lnTo>
                    <a:pt x="532086" y="1849607"/>
                  </a:lnTo>
                  <a:lnTo>
                    <a:pt x="532086" y="1556458"/>
                  </a:lnTo>
                  <a:close/>
                  <a:moveTo>
                    <a:pt x="238554" y="1556458"/>
                  </a:moveTo>
                  <a:lnTo>
                    <a:pt x="238554" y="1849607"/>
                  </a:lnTo>
                  <a:lnTo>
                    <a:pt x="368251" y="1849607"/>
                  </a:lnTo>
                  <a:lnTo>
                    <a:pt x="368251" y="1556458"/>
                  </a:lnTo>
                  <a:close/>
                  <a:moveTo>
                    <a:pt x="402389" y="1192703"/>
                  </a:moveTo>
                  <a:lnTo>
                    <a:pt x="402389" y="1485852"/>
                  </a:lnTo>
                  <a:lnTo>
                    <a:pt x="532086" y="1485852"/>
                  </a:lnTo>
                  <a:lnTo>
                    <a:pt x="532086" y="1192703"/>
                  </a:lnTo>
                  <a:close/>
                  <a:moveTo>
                    <a:pt x="238554" y="1192703"/>
                  </a:moveTo>
                  <a:lnTo>
                    <a:pt x="238554" y="1485852"/>
                  </a:lnTo>
                  <a:lnTo>
                    <a:pt x="368251" y="1485852"/>
                  </a:lnTo>
                  <a:lnTo>
                    <a:pt x="368251" y="1192703"/>
                  </a:lnTo>
                  <a:close/>
                  <a:moveTo>
                    <a:pt x="374049" y="0"/>
                  </a:moveTo>
                  <a:lnTo>
                    <a:pt x="390581" y="0"/>
                  </a:lnTo>
                  <a:cubicBezTo>
                    <a:pt x="392863" y="0"/>
                    <a:pt x="394713" y="1851"/>
                    <a:pt x="394713" y="4133"/>
                  </a:cubicBezTo>
                  <a:lnTo>
                    <a:pt x="394713" y="665489"/>
                  </a:lnTo>
                  <a:lnTo>
                    <a:pt x="770641" y="1233072"/>
                  </a:lnTo>
                  <a:lnTo>
                    <a:pt x="770641" y="4411014"/>
                  </a:lnTo>
                  <a:lnTo>
                    <a:pt x="0" y="4411014"/>
                  </a:lnTo>
                  <a:lnTo>
                    <a:pt x="0" y="1233072"/>
                  </a:lnTo>
                  <a:lnTo>
                    <a:pt x="369916" y="664763"/>
                  </a:lnTo>
                  <a:lnTo>
                    <a:pt x="369916" y="4133"/>
                  </a:lnTo>
                  <a:cubicBezTo>
                    <a:pt x="369916" y="1851"/>
                    <a:pt x="371767" y="0"/>
                    <a:pt x="374049" y="0"/>
                  </a:cubicBez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2" name="Freeform 533"/>
            <p:cNvSpPr/>
            <p:nvPr/>
          </p:nvSpPr>
          <p:spPr>
            <a:xfrm>
              <a:off x="5153101" y="3851502"/>
              <a:ext cx="361773" cy="2893086"/>
            </a:xfrm>
            <a:custGeom>
              <a:avLst/>
              <a:gdLst>
                <a:gd name="connsiteX0" fmla="*/ 260890 w 361773"/>
                <a:gd name="connsiteY0" fmla="*/ 72305 h 2893085"/>
                <a:gd name="connsiteX1" fmla="*/ 246316 w 361773"/>
                <a:gd name="connsiteY1" fmla="*/ 86879 h 2893085"/>
                <a:gd name="connsiteX2" fmla="*/ 246316 w 361773"/>
                <a:gd name="connsiteY2" fmla="*/ 825868 h 2893085"/>
                <a:gd name="connsiteX3" fmla="*/ 260890 w 361773"/>
                <a:gd name="connsiteY3" fmla="*/ 840442 h 2893085"/>
                <a:gd name="connsiteX4" fmla="*/ 319185 w 361773"/>
                <a:gd name="connsiteY4" fmla="*/ 840442 h 2893085"/>
                <a:gd name="connsiteX5" fmla="*/ 333759 w 361773"/>
                <a:gd name="connsiteY5" fmla="*/ 825868 h 2893085"/>
                <a:gd name="connsiteX6" fmla="*/ 333759 w 361773"/>
                <a:gd name="connsiteY6" fmla="*/ 86879 h 2893085"/>
                <a:gd name="connsiteX7" fmla="*/ 319185 w 361773"/>
                <a:gd name="connsiteY7" fmla="*/ 72305 h 2893085"/>
                <a:gd name="connsiteX8" fmla="*/ 151739 w 361773"/>
                <a:gd name="connsiteY8" fmla="*/ 72305 h 2893085"/>
                <a:gd name="connsiteX9" fmla="*/ 137165 w 361773"/>
                <a:gd name="connsiteY9" fmla="*/ 86879 h 2893085"/>
                <a:gd name="connsiteX10" fmla="*/ 137165 w 361773"/>
                <a:gd name="connsiteY10" fmla="*/ 825868 h 2893085"/>
                <a:gd name="connsiteX11" fmla="*/ 151739 w 361773"/>
                <a:gd name="connsiteY11" fmla="*/ 840442 h 2893085"/>
                <a:gd name="connsiteX12" fmla="*/ 210034 w 361773"/>
                <a:gd name="connsiteY12" fmla="*/ 840442 h 2893085"/>
                <a:gd name="connsiteX13" fmla="*/ 224608 w 361773"/>
                <a:gd name="connsiteY13" fmla="*/ 825868 h 2893085"/>
                <a:gd name="connsiteX14" fmla="*/ 224608 w 361773"/>
                <a:gd name="connsiteY14" fmla="*/ 86879 h 2893085"/>
                <a:gd name="connsiteX15" fmla="*/ 210034 w 361773"/>
                <a:gd name="connsiteY15" fmla="*/ 72305 h 2893085"/>
                <a:gd name="connsiteX16" fmla="*/ 42588 w 361773"/>
                <a:gd name="connsiteY16" fmla="*/ 72305 h 2893085"/>
                <a:gd name="connsiteX17" fmla="*/ 28014 w 361773"/>
                <a:gd name="connsiteY17" fmla="*/ 86879 h 2893085"/>
                <a:gd name="connsiteX18" fmla="*/ 28014 w 361773"/>
                <a:gd name="connsiteY18" fmla="*/ 825868 h 2893085"/>
                <a:gd name="connsiteX19" fmla="*/ 42588 w 361773"/>
                <a:gd name="connsiteY19" fmla="*/ 840442 h 2893085"/>
                <a:gd name="connsiteX20" fmla="*/ 100883 w 361773"/>
                <a:gd name="connsiteY20" fmla="*/ 840442 h 2893085"/>
                <a:gd name="connsiteX21" fmla="*/ 115457 w 361773"/>
                <a:gd name="connsiteY21" fmla="*/ 825868 h 2893085"/>
                <a:gd name="connsiteX22" fmla="*/ 115457 w 361773"/>
                <a:gd name="connsiteY22" fmla="*/ 86879 h 2893085"/>
                <a:gd name="connsiteX23" fmla="*/ 100883 w 361773"/>
                <a:gd name="connsiteY23" fmla="*/ 72305 h 2893085"/>
                <a:gd name="connsiteX24" fmla="*/ 0 w 361773"/>
                <a:gd name="connsiteY24" fmla="*/ 0 h 2893085"/>
                <a:gd name="connsiteX25" fmla="*/ 361773 w 361773"/>
                <a:gd name="connsiteY25" fmla="*/ 0 h 2893085"/>
                <a:gd name="connsiteX26" fmla="*/ 361773 w 361773"/>
                <a:gd name="connsiteY26" fmla="*/ 2893085 h 2893085"/>
                <a:gd name="connsiteX27" fmla="*/ 319185 w 361773"/>
                <a:gd name="connsiteY27" fmla="*/ 2893085 h 2893085"/>
                <a:gd name="connsiteX28" fmla="*/ 333759 w 361773"/>
                <a:gd name="connsiteY28" fmla="*/ 2878511 h 2893085"/>
                <a:gd name="connsiteX29" fmla="*/ 333759 w 361773"/>
                <a:gd name="connsiteY29" fmla="*/ 2139522 h 2893085"/>
                <a:gd name="connsiteX30" fmla="*/ 319185 w 361773"/>
                <a:gd name="connsiteY30" fmla="*/ 2124948 h 2893085"/>
                <a:gd name="connsiteX31" fmla="*/ 260890 w 361773"/>
                <a:gd name="connsiteY31" fmla="*/ 2124948 h 2893085"/>
                <a:gd name="connsiteX32" fmla="*/ 246316 w 361773"/>
                <a:gd name="connsiteY32" fmla="*/ 2139522 h 2893085"/>
                <a:gd name="connsiteX33" fmla="*/ 246316 w 361773"/>
                <a:gd name="connsiteY33" fmla="*/ 2878511 h 2893085"/>
                <a:gd name="connsiteX34" fmla="*/ 260890 w 361773"/>
                <a:gd name="connsiteY34" fmla="*/ 2893085 h 2893085"/>
                <a:gd name="connsiteX35" fmla="*/ 210034 w 361773"/>
                <a:gd name="connsiteY35" fmla="*/ 2893085 h 2893085"/>
                <a:gd name="connsiteX36" fmla="*/ 224608 w 361773"/>
                <a:gd name="connsiteY36" fmla="*/ 2878511 h 2893085"/>
                <a:gd name="connsiteX37" fmla="*/ 224608 w 361773"/>
                <a:gd name="connsiteY37" fmla="*/ 2139522 h 2893085"/>
                <a:gd name="connsiteX38" fmla="*/ 210034 w 361773"/>
                <a:gd name="connsiteY38" fmla="*/ 2124948 h 2893085"/>
                <a:gd name="connsiteX39" fmla="*/ 151739 w 361773"/>
                <a:gd name="connsiteY39" fmla="*/ 2124948 h 2893085"/>
                <a:gd name="connsiteX40" fmla="*/ 137165 w 361773"/>
                <a:gd name="connsiteY40" fmla="*/ 2139522 h 2893085"/>
                <a:gd name="connsiteX41" fmla="*/ 137165 w 361773"/>
                <a:gd name="connsiteY41" fmla="*/ 2878511 h 2893085"/>
                <a:gd name="connsiteX42" fmla="*/ 151739 w 361773"/>
                <a:gd name="connsiteY42" fmla="*/ 2893085 h 2893085"/>
                <a:gd name="connsiteX43" fmla="*/ 100883 w 361773"/>
                <a:gd name="connsiteY43" fmla="*/ 2893085 h 2893085"/>
                <a:gd name="connsiteX44" fmla="*/ 115457 w 361773"/>
                <a:gd name="connsiteY44" fmla="*/ 2878511 h 2893085"/>
                <a:gd name="connsiteX45" fmla="*/ 115457 w 361773"/>
                <a:gd name="connsiteY45" fmla="*/ 2139522 h 2893085"/>
                <a:gd name="connsiteX46" fmla="*/ 100883 w 361773"/>
                <a:gd name="connsiteY46" fmla="*/ 2124948 h 2893085"/>
                <a:gd name="connsiteX47" fmla="*/ 42588 w 361773"/>
                <a:gd name="connsiteY47" fmla="*/ 2124948 h 2893085"/>
                <a:gd name="connsiteX48" fmla="*/ 28014 w 361773"/>
                <a:gd name="connsiteY48" fmla="*/ 2139522 h 2893085"/>
                <a:gd name="connsiteX49" fmla="*/ 28014 w 361773"/>
                <a:gd name="connsiteY49" fmla="*/ 2878511 h 2893085"/>
                <a:gd name="connsiteX50" fmla="*/ 42588 w 361773"/>
                <a:gd name="connsiteY50" fmla="*/ 2893085 h 2893085"/>
                <a:gd name="connsiteX51" fmla="*/ 0 w 361773"/>
                <a:gd name="connsiteY51" fmla="*/ 2893085 h 2893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361773" h="2893085">
                  <a:moveTo>
                    <a:pt x="260890" y="72305"/>
                  </a:moveTo>
                  <a:cubicBezTo>
                    <a:pt x="252841" y="72305"/>
                    <a:pt x="246316" y="78830"/>
                    <a:pt x="246316" y="86879"/>
                  </a:cubicBezTo>
                  <a:lnTo>
                    <a:pt x="246316" y="825868"/>
                  </a:lnTo>
                  <a:cubicBezTo>
                    <a:pt x="246316" y="833917"/>
                    <a:pt x="252841" y="840442"/>
                    <a:pt x="260890" y="840442"/>
                  </a:cubicBezTo>
                  <a:lnTo>
                    <a:pt x="319185" y="840442"/>
                  </a:lnTo>
                  <a:cubicBezTo>
                    <a:pt x="327234" y="840442"/>
                    <a:pt x="333759" y="833917"/>
                    <a:pt x="333759" y="825868"/>
                  </a:cubicBezTo>
                  <a:lnTo>
                    <a:pt x="333759" y="86879"/>
                  </a:lnTo>
                  <a:cubicBezTo>
                    <a:pt x="333759" y="78830"/>
                    <a:pt x="327234" y="72305"/>
                    <a:pt x="319185" y="72305"/>
                  </a:cubicBezTo>
                  <a:close/>
                  <a:moveTo>
                    <a:pt x="151739" y="72305"/>
                  </a:moveTo>
                  <a:cubicBezTo>
                    <a:pt x="143690" y="72305"/>
                    <a:pt x="137165" y="78830"/>
                    <a:pt x="137165" y="86879"/>
                  </a:cubicBezTo>
                  <a:lnTo>
                    <a:pt x="137165" y="825868"/>
                  </a:lnTo>
                  <a:cubicBezTo>
                    <a:pt x="137165" y="833917"/>
                    <a:pt x="143690" y="840442"/>
                    <a:pt x="151739" y="840442"/>
                  </a:cubicBezTo>
                  <a:lnTo>
                    <a:pt x="210034" y="840442"/>
                  </a:lnTo>
                  <a:cubicBezTo>
                    <a:pt x="218083" y="840442"/>
                    <a:pt x="224608" y="833917"/>
                    <a:pt x="224608" y="825868"/>
                  </a:cubicBezTo>
                  <a:lnTo>
                    <a:pt x="224608" y="86879"/>
                  </a:lnTo>
                  <a:cubicBezTo>
                    <a:pt x="224608" y="78830"/>
                    <a:pt x="218083" y="72305"/>
                    <a:pt x="210034" y="72305"/>
                  </a:cubicBezTo>
                  <a:close/>
                  <a:moveTo>
                    <a:pt x="42588" y="72305"/>
                  </a:moveTo>
                  <a:cubicBezTo>
                    <a:pt x="34539" y="72305"/>
                    <a:pt x="28014" y="78830"/>
                    <a:pt x="28014" y="86879"/>
                  </a:cubicBezTo>
                  <a:lnTo>
                    <a:pt x="28014" y="825868"/>
                  </a:lnTo>
                  <a:cubicBezTo>
                    <a:pt x="28014" y="833917"/>
                    <a:pt x="34539" y="840442"/>
                    <a:pt x="42588" y="840442"/>
                  </a:cubicBezTo>
                  <a:lnTo>
                    <a:pt x="100883" y="840442"/>
                  </a:lnTo>
                  <a:cubicBezTo>
                    <a:pt x="108932" y="840442"/>
                    <a:pt x="115457" y="833917"/>
                    <a:pt x="115457" y="825868"/>
                  </a:cubicBezTo>
                  <a:lnTo>
                    <a:pt x="115457" y="86879"/>
                  </a:lnTo>
                  <a:cubicBezTo>
                    <a:pt x="115457" y="78830"/>
                    <a:pt x="108932" y="72305"/>
                    <a:pt x="100883" y="72305"/>
                  </a:cubicBezTo>
                  <a:close/>
                  <a:moveTo>
                    <a:pt x="0" y="0"/>
                  </a:moveTo>
                  <a:lnTo>
                    <a:pt x="361773" y="0"/>
                  </a:lnTo>
                  <a:lnTo>
                    <a:pt x="361773" y="2893085"/>
                  </a:lnTo>
                  <a:lnTo>
                    <a:pt x="319185" y="2893085"/>
                  </a:lnTo>
                  <a:cubicBezTo>
                    <a:pt x="327234" y="2893085"/>
                    <a:pt x="333759" y="2886560"/>
                    <a:pt x="333759" y="2878511"/>
                  </a:cubicBezTo>
                  <a:lnTo>
                    <a:pt x="333759" y="2139522"/>
                  </a:lnTo>
                  <a:cubicBezTo>
                    <a:pt x="333759" y="2131473"/>
                    <a:pt x="327234" y="2124948"/>
                    <a:pt x="319185" y="2124948"/>
                  </a:cubicBezTo>
                  <a:lnTo>
                    <a:pt x="260890" y="2124948"/>
                  </a:lnTo>
                  <a:cubicBezTo>
                    <a:pt x="252841" y="2124948"/>
                    <a:pt x="246316" y="2131473"/>
                    <a:pt x="246316" y="2139522"/>
                  </a:cubicBezTo>
                  <a:lnTo>
                    <a:pt x="246316" y="2878511"/>
                  </a:lnTo>
                  <a:cubicBezTo>
                    <a:pt x="246316" y="2886560"/>
                    <a:pt x="252841" y="2893085"/>
                    <a:pt x="260890" y="2893085"/>
                  </a:cubicBezTo>
                  <a:lnTo>
                    <a:pt x="210034" y="2893085"/>
                  </a:lnTo>
                  <a:cubicBezTo>
                    <a:pt x="218083" y="2893085"/>
                    <a:pt x="224608" y="2886560"/>
                    <a:pt x="224608" y="2878511"/>
                  </a:cubicBezTo>
                  <a:lnTo>
                    <a:pt x="224608" y="2139522"/>
                  </a:lnTo>
                  <a:cubicBezTo>
                    <a:pt x="224608" y="2131473"/>
                    <a:pt x="218083" y="2124948"/>
                    <a:pt x="210034" y="2124948"/>
                  </a:cubicBezTo>
                  <a:lnTo>
                    <a:pt x="151739" y="2124948"/>
                  </a:lnTo>
                  <a:cubicBezTo>
                    <a:pt x="143690" y="2124948"/>
                    <a:pt x="137165" y="2131473"/>
                    <a:pt x="137165" y="2139522"/>
                  </a:cubicBezTo>
                  <a:lnTo>
                    <a:pt x="137165" y="2878511"/>
                  </a:lnTo>
                  <a:cubicBezTo>
                    <a:pt x="137165" y="2886560"/>
                    <a:pt x="143690" y="2893085"/>
                    <a:pt x="151739" y="2893085"/>
                  </a:cubicBezTo>
                  <a:lnTo>
                    <a:pt x="100883" y="2893085"/>
                  </a:lnTo>
                  <a:cubicBezTo>
                    <a:pt x="108932" y="2893085"/>
                    <a:pt x="115457" y="2886560"/>
                    <a:pt x="115457" y="2878511"/>
                  </a:cubicBezTo>
                  <a:lnTo>
                    <a:pt x="115457" y="2139522"/>
                  </a:lnTo>
                  <a:cubicBezTo>
                    <a:pt x="115457" y="2131473"/>
                    <a:pt x="108932" y="2124948"/>
                    <a:pt x="100883" y="2124948"/>
                  </a:cubicBezTo>
                  <a:lnTo>
                    <a:pt x="42588" y="2124948"/>
                  </a:lnTo>
                  <a:cubicBezTo>
                    <a:pt x="34539" y="2124948"/>
                    <a:pt x="28014" y="2131473"/>
                    <a:pt x="28014" y="2139522"/>
                  </a:cubicBezTo>
                  <a:lnTo>
                    <a:pt x="28014" y="2878511"/>
                  </a:lnTo>
                  <a:cubicBezTo>
                    <a:pt x="28014" y="2886560"/>
                    <a:pt x="34539" y="2893085"/>
                    <a:pt x="42588" y="2893085"/>
                  </a:cubicBezTo>
                  <a:lnTo>
                    <a:pt x="0" y="2893085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4" name="Freeform 534"/>
            <p:cNvSpPr/>
            <p:nvPr/>
          </p:nvSpPr>
          <p:spPr>
            <a:xfrm>
              <a:off x="5628722" y="3920386"/>
              <a:ext cx="765289" cy="2824203"/>
            </a:xfrm>
            <a:custGeom>
              <a:avLst/>
              <a:gdLst>
                <a:gd name="connsiteX0" fmla="*/ 955 w 765289"/>
                <a:gd name="connsiteY0" fmla="*/ 661973 h 2824202"/>
                <a:gd name="connsiteX1" fmla="*/ 955 w 765289"/>
                <a:gd name="connsiteY1" fmla="*/ 707692 h 2824202"/>
                <a:gd name="connsiteX2" fmla="*/ 764333 w 765289"/>
                <a:gd name="connsiteY2" fmla="*/ 707692 h 2824202"/>
                <a:gd name="connsiteX3" fmla="*/ 764333 w 765289"/>
                <a:gd name="connsiteY3" fmla="*/ 661973 h 2824202"/>
                <a:gd name="connsiteX4" fmla="*/ 955 w 765289"/>
                <a:gd name="connsiteY4" fmla="*/ 593393 h 2824202"/>
                <a:gd name="connsiteX5" fmla="*/ 955 w 765289"/>
                <a:gd name="connsiteY5" fmla="*/ 639112 h 2824202"/>
                <a:gd name="connsiteX6" fmla="*/ 764333 w 765289"/>
                <a:gd name="connsiteY6" fmla="*/ 639112 h 2824202"/>
                <a:gd name="connsiteX7" fmla="*/ 764333 w 765289"/>
                <a:gd name="connsiteY7" fmla="*/ 593393 h 2824202"/>
                <a:gd name="connsiteX8" fmla="*/ 955 w 765289"/>
                <a:gd name="connsiteY8" fmla="*/ 524813 h 2824202"/>
                <a:gd name="connsiteX9" fmla="*/ 955 w 765289"/>
                <a:gd name="connsiteY9" fmla="*/ 570532 h 2824202"/>
                <a:gd name="connsiteX10" fmla="*/ 764333 w 765289"/>
                <a:gd name="connsiteY10" fmla="*/ 570532 h 2824202"/>
                <a:gd name="connsiteX11" fmla="*/ 764333 w 765289"/>
                <a:gd name="connsiteY11" fmla="*/ 524813 h 2824202"/>
                <a:gd name="connsiteX12" fmla="*/ 955 w 765289"/>
                <a:gd name="connsiteY12" fmla="*/ 456233 h 2824202"/>
                <a:gd name="connsiteX13" fmla="*/ 955 w 765289"/>
                <a:gd name="connsiteY13" fmla="*/ 501952 h 2824202"/>
                <a:gd name="connsiteX14" fmla="*/ 764333 w 765289"/>
                <a:gd name="connsiteY14" fmla="*/ 501952 h 2824202"/>
                <a:gd name="connsiteX15" fmla="*/ 764333 w 765289"/>
                <a:gd name="connsiteY15" fmla="*/ 456233 h 2824202"/>
                <a:gd name="connsiteX16" fmla="*/ 955 w 765289"/>
                <a:gd name="connsiteY16" fmla="*/ 387653 h 2824202"/>
                <a:gd name="connsiteX17" fmla="*/ 955 w 765289"/>
                <a:gd name="connsiteY17" fmla="*/ 433372 h 2824202"/>
                <a:gd name="connsiteX18" fmla="*/ 764333 w 765289"/>
                <a:gd name="connsiteY18" fmla="*/ 433372 h 2824202"/>
                <a:gd name="connsiteX19" fmla="*/ 764333 w 765289"/>
                <a:gd name="connsiteY19" fmla="*/ 387653 h 2824202"/>
                <a:gd name="connsiteX20" fmla="*/ 955 w 765289"/>
                <a:gd name="connsiteY20" fmla="*/ 319073 h 2824202"/>
                <a:gd name="connsiteX21" fmla="*/ 955 w 765289"/>
                <a:gd name="connsiteY21" fmla="*/ 364792 h 2824202"/>
                <a:gd name="connsiteX22" fmla="*/ 764333 w 765289"/>
                <a:gd name="connsiteY22" fmla="*/ 364792 h 2824202"/>
                <a:gd name="connsiteX23" fmla="*/ 764333 w 765289"/>
                <a:gd name="connsiteY23" fmla="*/ 319073 h 2824202"/>
                <a:gd name="connsiteX24" fmla="*/ 955 w 765289"/>
                <a:gd name="connsiteY24" fmla="*/ 250493 h 2824202"/>
                <a:gd name="connsiteX25" fmla="*/ 955 w 765289"/>
                <a:gd name="connsiteY25" fmla="*/ 296212 h 2824202"/>
                <a:gd name="connsiteX26" fmla="*/ 764333 w 765289"/>
                <a:gd name="connsiteY26" fmla="*/ 296212 h 2824202"/>
                <a:gd name="connsiteX27" fmla="*/ 764333 w 765289"/>
                <a:gd name="connsiteY27" fmla="*/ 250493 h 2824202"/>
                <a:gd name="connsiteX28" fmla="*/ 955 w 765289"/>
                <a:gd name="connsiteY28" fmla="*/ 181913 h 2824202"/>
                <a:gd name="connsiteX29" fmla="*/ 955 w 765289"/>
                <a:gd name="connsiteY29" fmla="*/ 227632 h 2824202"/>
                <a:gd name="connsiteX30" fmla="*/ 764333 w 765289"/>
                <a:gd name="connsiteY30" fmla="*/ 227632 h 2824202"/>
                <a:gd name="connsiteX31" fmla="*/ 764333 w 765289"/>
                <a:gd name="connsiteY31" fmla="*/ 181913 h 2824202"/>
                <a:gd name="connsiteX32" fmla="*/ 955 w 765289"/>
                <a:gd name="connsiteY32" fmla="*/ 113333 h 2824202"/>
                <a:gd name="connsiteX33" fmla="*/ 955 w 765289"/>
                <a:gd name="connsiteY33" fmla="*/ 159052 h 2824202"/>
                <a:gd name="connsiteX34" fmla="*/ 764333 w 765289"/>
                <a:gd name="connsiteY34" fmla="*/ 159052 h 2824202"/>
                <a:gd name="connsiteX35" fmla="*/ 764333 w 765289"/>
                <a:gd name="connsiteY35" fmla="*/ 113333 h 2824202"/>
                <a:gd name="connsiteX36" fmla="*/ 0 w 765289"/>
                <a:gd name="connsiteY36" fmla="*/ 0 h 2824202"/>
                <a:gd name="connsiteX37" fmla="*/ 765289 w 765289"/>
                <a:gd name="connsiteY37" fmla="*/ 0 h 2824202"/>
                <a:gd name="connsiteX38" fmla="*/ 765289 w 765289"/>
                <a:gd name="connsiteY38" fmla="*/ 2824202 h 2824202"/>
                <a:gd name="connsiteX39" fmla="*/ 0 w 765289"/>
                <a:gd name="connsiteY39" fmla="*/ 2824202 h 28242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65289" h="2824202">
                  <a:moveTo>
                    <a:pt x="955" y="661973"/>
                  </a:moveTo>
                  <a:lnTo>
                    <a:pt x="955" y="707692"/>
                  </a:lnTo>
                  <a:lnTo>
                    <a:pt x="764333" y="707692"/>
                  </a:lnTo>
                  <a:lnTo>
                    <a:pt x="764333" y="661973"/>
                  </a:lnTo>
                  <a:close/>
                  <a:moveTo>
                    <a:pt x="955" y="593393"/>
                  </a:moveTo>
                  <a:lnTo>
                    <a:pt x="955" y="639112"/>
                  </a:lnTo>
                  <a:lnTo>
                    <a:pt x="764333" y="639112"/>
                  </a:lnTo>
                  <a:lnTo>
                    <a:pt x="764333" y="593393"/>
                  </a:lnTo>
                  <a:close/>
                  <a:moveTo>
                    <a:pt x="955" y="524813"/>
                  </a:moveTo>
                  <a:lnTo>
                    <a:pt x="955" y="570532"/>
                  </a:lnTo>
                  <a:lnTo>
                    <a:pt x="764333" y="570532"/>
                  </a:lnTo>
                  <a:lnTo>
                    <a:pt x="764333" y="524813"/>
                  </a:lnTo>
                  <a:close/>
                  <a:moveTo>
                    <a:pt x="955" y="456233"/>
                  </a:moveTo>
                  <a:lnTo>
                    <a:pt x="955" y="501952"/>
                  </a:lnTo>
                  <a:lnTo>
                    <a:pt x="764333" y="501952"/>
                  </a:lnTo>
                  <a:lnTo>
                    <a:pt x="764333" y="456233"/>
                  </a:lnTo>
                  <a:close/>
                  <a:moveTo>
                    <a:pt x="955" y="387653"/>
                  </a:moveTo>
                  <a:lnTo>
                    <a:pt x="955" y="433372"/>
                  </a:lnTo>
                  <a:lnTo>
                    <a:pt x="764333" y="433372"/>
                  </a:lnTo>
                  <a:lnTo>
                    <a:pt x="764333" y="387653"/>
                  </a:lnTo>
                  <a:close/>
                  <a:moveTo>
                    <a:pt x="955" y="319073"/>
                  </a:moveTo>
                  <a:lnTo>
                    <a:pt x="955" y="364792"/>
                  </a:lnTo>
                  <a:lnTo>
                    <a:pt x="764333" y="364792"/>
                  </a:lnTo>
                  <a:lnTo>
                    <a:pt x="764333" y="319073"/>
                  </a:lnTo>
                  <a:close/>
                  <a:moveTo>
                    <a:pt x="955" y="250493"/>
                  </a:moveTo>
                  <a:lnTo>
                    <a:pt x="955" y="296212"/>
                  </a:lnTo>
                  <a:lnTo>
                    <a:pt x="764333" y="296212"/>
                  </a:lnTo>
                  <a:lnTo>
                    <a:pt x="764333" y="250493"/>
                  </a:lnTo>
                  <a:close/>
                  <a:moveTo>
                    <a:pt x="955" y="181913"/>
                  </a:moveTo>
                  <a:lnTo>
                    <a:pt x="955" y="227632"/>
                  </a:lnTo>
                  <a:lnTo>
                    <a:pt x="764333" y="227632"/>
                  </a:lnTo>
                  <a:lnTo>
                    <a:pt x="764333" y="181913"/>
                  </a:lnTo>
                  <a:close/>
                  <a:moveTo>
                    <a:pt x="955" y="113333"/>
                  </a:moveTo>
                  <a:lnTo>
                    <a:pt x="955" y="159052"/>
                  </a:lnTo>
                  <a:lnTo>
                    <a:pt x="764333" y="159052"/>
                  </a:lnTo>
                  <a:lnTo>
                    <a:pt x="764333" y="113333"/>
                  </a:lnTo>
                  <a:close/>
                  <a:moveTo>
                    <a:pt x="0" y="0"/>
                  </a:moveTo>
                  <a:lnTo>
                    <a:pt x="765289" y="0"/>
                  </a:lnTo>
                  <a:lnTo>
                    <a:pt x="765289" y="2824202"/>
                  </a:lnTo>
                  <a:lnTo>
                    <a:pt x="0" y="282420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5" name="Freeform 535"/>
            <p:cNvSpPr/>
            <p:nvPr/>
          </p:nvSpPr>
          <p:spPr>
            <a:xfrm>
              <a:off x="7027788" y="1991405"/>
              <a:ext cx="711308" cy="4753182"/>
            </a:xfrm>
            <a:custGeom>
              <a:avLst/>
              <a:gdLst>
                <a:gd name="connsiteX0" fmla="*/ 562662 w 711307"/>
                <a:gd name="connsiteY0" fmla="*/ 2077654 h 4753181"/>
                <a:gd name="connsiteX1" fmla="*/ 562662 w 711307"/>
                <a:gd name="connsiteY1" fmla="*/ 3355571 h 4753181"/>
                <a:gd name="connsiteX2" fmla="*/ 614229 w 711307"/>
                <a:gd name="connsiteY2" fmla="*/ 3355571 h 4753181"/>
                <a:gd name="connsiteX3" fmla="*/ 614229 w 711307"/>
                <a:gd name="connsiteY3" fmla="*/ 2077654 h 4753181"/>
                <a:gd name="connsiteX4" fmla="*/ 469545 w 711307"/>
                <a:gd name="connsiteY4" fmla="*/ 2077654 h 4753181"/>
                <a:gd name="connsiteX5" fmla="*/ 469545 w 711307"/>
                <a:gd name="connsiteY5" fmla="*/ 3355571 h 4753181"/>
                <a:gd name="connsiteX6" fmla="*/ 521112 w 711307"/>
                <a:gd name="connsiteY6" fmla="*/ 3355571 h 4753181"/>
                <a:gd name="connsiteX7" fmla="*/ 521112 w 711307"/>
                <a:gd name="connsiteY7" fmla="*/ 2077654 h 4753181"/>
                <a:gd name="connsiteX8" fmla="*/ 376428 w 711307"/>
                <a:gd name="connsiteY8" fmla="*/ 2077654 h 4753181"/>
                <a:gd name="connsiteX9" fmla="*/ 376428 w 711307"/>
                <a:gd name="connsiteY9" fmla="*/ 3355571 h 4753181"/>
                <a:gd name="connsiteX10" fmla="*/ 427995 w 711307"/>
                <a:gd name="connsiteY10" fmla="*/ 3355571 h 4753181"/>
                <a:gd name="connsiteX11" fmla="*/ 427995 w 711307"/>
                <a:gd name="connsiteY11" fmla="*/ 2077654 h 4753181"/>
                <a:gd name="connsiteX12" fmla="*/ 283312 w 711307"/>
                <a:gd name="connsiteY12" fmla="*/ 2077654 h 4753181"/>
                <a:gd name="connsiteX13" fmla="*/ 283312 w 711307"/>
                <a:gd name="connsiteY13" fmla="*/ 3355571 h 4753181"/>
                <a:gd name="connsiteX14" fmla="*/ 334879 w 711307"/>
                <a:gd name="connsiteY14" fmla="*/ 3355571 h 4753181"/>
                <a:gd name="connsiteX15" fmla="*/ 334879 w 711307"/>
                <a:gd name="connsiteY15" fmla="*/ 2077654 h 4753181"/>
                <a:gd name="connsiteX16" fmla="*/ 190195 w 711307"/>
                <a:gd name="connsiteY16" fmla="*/ 2077654 h 4753181"/>
                <a:gd name="connsiteX17" fmla="*/ 190195 w 711307"/>
                <a:gd name="connsiteY17" fmla="*/ 3355571 h 4753181"/>
                <a:gd name="connsiteX18" fmla="*/ 241762 w 711307"/>
                <a:gd name="connsiteY18" fmla="*/ 3355571 h 4753181"/>
                <a:gd name="connsiteX19" fmla="*/ 241762 w 711307"/>
                <a:gd name="connsiteY19" fmla="*/ 2077654 h 4753181"/>
                <a:gd name="connsiteX20" fmla="*/ 97078 w 711307"/>
                <a:gd name="connsiteY20" fmla="*/ 2077654 h 4753181"/>
                <a:gd name="connsiteX21" fmla="*/ 97078 w 711307"/>
                <a:gd name="connsiteY21" fmla="*/ 3355571 h 4753181"/>
                <a:gd name="connsiteX22" fmla="*/ 148645 w 711307"/>
                <a:gd name="connsiteY22" fmla="*/ 3355571 h 4753181"/>
                <a:gd name="connsiteX23" fmla="*/ 148645 w 711307"/>
                <a:gd name="connsiteY23" fmla="*/ 2077654 h 4753181"/>
                <a:gd name="connsiteX24" fmla="*/ 558504 w 711307"/>
                <a:gd name="connsiteY24" fmla="*/ 1854102 h 4753181"/>
                <a:gd name="connsiteX25" fmla="*/ 558504 w 711307"/>
                <a:gd name="connsiteY25" fmla="*/ 1996016 h 4753181"/>
                <a:gd name="connsiteX26" fmla="*/ 634192 w 711307"/>
                <a:gd name="connsiteY26" fmla="*/ 1996016 h 4753181"/>
                <a:gd name="connsiteX27" fmla="*/ 634192 w 711307"/>
                <a:gd name="connsiteY27" fmla="*/ 1854102 h 4753181"/>
                <a:gd name="connsiteX28" fmla="*/ 444809 w 711307"/>
                <a:gd name="connsiteY28" fmla="*/ 1854102 h 4753181"/>
                <a:gd name="connsiteX29" fmla="*/ 444809 w 711307"/>
                <a:gd name="connsiteY29" fmla="*/ 1996016 h 4753181"/>
                <a:gd name="connsiteX30" fmla="*/ 520497 w 711307"/>
                <a:gd name="connsiteY30" fmla="*/ 1996016 h 4753181"/>
                <a:gd name="connsiteX31" fmla="*/ 520497 w 711307"/>
                <a:gd name="connsiteY31" fmla="*/ 1854102 h 4753181"/>
                <a:gd name="connsiteX32" fmla="*/ 191252 w 711307"/>
                <a:gd name="connsiteY32" fmla="*/ 1854102 h 4753181"/>
                <a:gd name="connsiteX33" fmla="*/ 191252 w 711307"/>
                <a:gd name="connsiteY33" fmla="*/ 1996016 h 4753181"/>
                <a:gd name="connsiteX34" fmla="*/ 398574 w 711307"/>
                <a:gd name="connsiteY34" fmla="*/ 1996016 h 4753181"/>
                <a:gd name="connsiteX35" fmla="*/ 398574 w 711307"/>
                <a:gd name="connsiteY35" fmla="*/ 1854102 h 4753181"/>
                <a:gd name="connsiteX36" fmla="*/ 77114 w 711307"/>
                <a:gd name="connsiteY36" fmla="*/ 1854102 h 4753181"/>
                <a:gd name="connsiteX37" fmla="*/ 77114 w 711307"/>
                <a:gd name="connsiteY37" fmla="*/ 1996016 h 4753181"/>
                <a:gd name="connsiteX38" fmla="*/ 152802 w 711307"/>
                <a:gd name="connsiteY38" fmla="*/ 1996016 h 4753181"/>
                <a:gd name="connsiteX39" fmla="*/ 152802 w 711307"/>
                <a:gd name="connsiteY39" fmla="*/ 1854102 h 4753181"/>
                <a:gd name="connsiteX40" fmla="*/ 558504 w 711307"/>
                <a:gd name="connsiteY40" fmla="*/ 1670533 h 4753181"/>
                <a:gd name="connsiteX41" fmla="*/ 558504 w 711307"/>
                <a:gd name="connsiteY41" fmla="*/ 1812447 h 4753181"/>
                <a:gd name="connsiteX42" fmla="*/ 634192 w 711307"/>
                <a:gd name="connsiteY42" fmla="*/ 1812447 h 4753181"/>
                <a:gd name="connsiteX43" fmla="*/ 634192 w 711307"/>
                <a:gd name="connsiteY43" fmla="*/ 1670533 h 4753181"/>
                <a:gd name="connsiteX44" fmla="*/ 444809 w 711307"/>
                <a:gd name="connsiteY44" fmla="*/ 1670533 h 4753181"/>
                <a:gd name="connsiteX45" fmla="*/ 444809 w 711307"/>
                <a:gd name="connsiteY45" fmla="*/ 1812447 h 4753181"/>
                <a:gd name="connsiteX46" fmla="*/ 520497 w 711307"/>
                <a:gd name="connsiteY46" fmla="*/ 1812447 h 4753181"/>
                <a:gd name="connsiteX47" fmla="*/ 520497 w 711307"/>
                <a:gd name="connsiteY47" fmla="*/ 1670533 h 4753181"/>
                <a:gd name="connsiteX48" fmla="*/ 191252 w 711307"/>
                <a:gd name="connsiteY48" fmla="*/ 1670533 h 4753181"/>
                <a:gd name="connsiteX49" fmla="*/ 191252 w 711307"/>
                <a:gd name="connsiteY49" fmla="*/ 1812447 h 4753181"/>
                <a:gd name="connsiteX50" fmla="*/ 398574 w 711307"/>
                <a:gd name="connsiteY50" fmla="*/ 1812447 h 4753181"/>
                <a:gd name="connsiteX51" fmla="*/ 398574 w 711307"/>
                <a:gd name="connsiteY51" fmla="*/ 1670533 h 4753181"/>
                <a:gd name="connsiteX52" fmla="*/ 77114 w 711307"/>
                <a:gd name="connsiteY52" fmla="*/ 1670533 h 4753181"/>
                <a:gd name="connsiteX53" fmla="*/ 77114 w 711307"/>
                <a:gd name="connsiteY53" fmla="*/ 1812447 h 4753181"/>
                <a:gd name="connsiteX54" fmla="*/ 152802 w 711307"/>
                <a:gd name="connsiteY54" fmla="*/ 1812447 h 4753181"/>
                <a:gd name="connsiteX55" fmla="*/ 152802 w 711307"/>
                <a:gd name="connsiteY55" fmla="*/ 1670533 h 4753181"/>
                <a:gd name="connsiteX56" fmla="*/ 558504 w 711307"/>
                <a:gd name="connsiteY56" fmla="*/ 1486965 h 4753181"/>
                <a:gd name="connsiteX57" fmla="*/ 558504 w 711307"/>
                <a:gd name="connsiteY57" fmla="*/ 1628879 h 4753181"/>
                <a:gd name="connsiteX58" fmla="*/ 634192 w 711307"/>
                <a:gd name="connsiteY58" fmla="*/ 1628879 h 4753181"/>
                <a:gd name="connsiteX59" fmla="*/ 634192 w 711307"/>
                <a:gd name="connsiteY59" fmla="*/ 1486965 h 4753181"/>
                <a:gd name="connsiteX60" fmla="*/ 444809 w 711307"/>
                <a:gd name="connsiteY60" fmla="*/ 1486965 h 4753181"/>
                <a:gd name="connsiteX61" fmla="*/ 444809 w 711307"/>
                <a:gd name="connsiteY61" fmla="*/ 1628879 h 4753181"/>
                <a:gd name="connsiteX62" fmla="*/ 520497 w 711307"/>
                <a:gd name="connsiteY62" fmla="*/ 1628879 h 4753181"/>
                <a:gd name="connsiteX63" fmla="*/ 520497 w 711307"/>
                <a:gd name="connsiteY63" fmla="*/ 1486965 h 4753181"/>
                <a:gd name="connsiteX64" fmla="*/ 191252 w 711307"/>
                <a:gd name="connsiteY64" fmla="*/ 1486965 h 4753181"/>
                <a:gd name="connsiteX65" fmla="*/ 191252 w 711307"/>
                <a:gd name="connsiteY65" fmla="*/ 1628879 h 4753181"/>
                <a:gd name="connsiteX66" fmla="*/ 398574 w 711307"/>
                <a:gd name="connsiteY66" fmla="*/ 1628879 h 4753181"/>
                <a:gd name="connsiteX67" fmla="*/ 398574 w 711307"/>
                <a:gd name="connsiteY67" fmla="*/ 1486965 h 4753181"/>
                <a:gd name="connsiteX68" fmla="*/ 77114 w 711307"/>
                <a:gd name="connsiteY68" fmla="*/ 1486965 h 4753181"/>
                <a:gd name="connsiteX69" fmla="*/ 77114 w 711307"/>
                <a:gd name="connsiteY69" fmla="*/ 1628879 h 4753181"/>
                <a:gd name="connsiteX70" fmla="*/ 152802 w 711307"/>
                <a:gd name="connsiteY70" fmla="*/ 1628879 h 4753181"/>
                <a:gd name="connsiteX71" fmla="*/ 152802 w 711307"/>
                <a:gd name="connsiteY71" fmla="*/ 1486965 h 4753181"/>
                <a:gd name="connsiteX72" fmla="*/ 558504 w 711307"/>
                <a:gd name="connsiteY72" fmla="*/ 1303397 h 4753181"/>
                <a:gd name="connsiteX73" fmla="*/ 558504 w 711307"/>
                <a:gd name="connsiteY73" fmla="*/ 1445311 h 4753181"/>
                <a:gd name="connsiteX74" fmla="*/ 634192 w 711307"/>
                <a:gd name="connsiteY74" fmla="*/ 1445311 h 4753181"/>
                <a:gd name="connsiteX75" fmla="*/ 634192 w 711307"/>
                <a:gd name="connsiteY75" fmla="*/ 1303397 h 4753181"/>
                <a:gd name="connsiteX76" fmla="*/ 444809 w 711307"/>
                <a:gd name="connsiteY76" fmla="*/ 1303397 h 4753181"/>
                <a:gd name="connsiteX77" fmla="*/ 444809 w 711307"/>
                <a:gd name="connsiteY77" fmla="*/ 1445311 h 4753181"/>
                <a:gd name="connsiteX78" fmla="*/ 520497 w 711307"/>
                <a:gd name="connsiteY78" fmla="*/ 1445311 h 4753181"/>
                <a:gd name="connsiteX79" fmla="*/ 520497 w 711307"/>
                <a:gd name="connsiteY79" fmla="*/ 1303397 h 4753181"/>
                <a:gd name="connsiteX80" fmla="*/ 191252 w 711307"/>
                <a:gd name="connsiteY80" fmla="*/ 1303397 h 4753181"/>
                <a:gd name="connsiteX81" fmla="*/ 191252 w 711307"/>
                <a:gd name="connsiteY81" fmla="*/ 1445311 h 4753181"/>
                <a:gd name="connsiteX82" fmla="*/ 398574 w 711307"/>
                <a:gd name="connsiteY82" fmla="*/ 1445311 h 4753181"/>
                <a:gd name="connsiteX83" fmla="*/ 398574 w 711307"/>
                <a:gd name="connsiteY83" fmla="*/ 1303397 h 4753181"/>
                <a:gd name="connsiteX84" fmla="*/ 77114 w 711307"/>
                <a:gd name="connsiteY84" fmla="*/ 1303397 h 4753181"/>
                <a:gd name="connsiteX85" fmla="*/ 77114 w 711307"/>
                <a:gd name="connsiteY85" fmla="*/ 1445311 h 4753181"/>
                <a:gd name="connsiteX86" fmla="*/ 152802 w 711307"/>
                <a:gd name="connsiteY86" fmla="*/ 1445311 h 4753181"/>
                <a:gd name="connsiteX87" fmla="*/ 152802 w 711307"/>
                <a:gd name="connsiteY87" fmla="*/ 1303397 h 4753181"/>
                <a:gd name="connsiteX88" fmla="*/ 341067 w 711307"/>
                <a:gd name="connsiteY88" fmla="*/ 0 h 4753181"/>
                <a:gd name="connsiteX89" fmla="*/ 370241 w 711307"/>
                <a:gd name="connsiteY89" fmla="*/ 0 h 4753181"/>
                <a:gd name="connsiteX90" fmla="*/ 370241 w 711307"/>
                <a:gd name="connsiteY90" fmla="*/ 987550 h 4753181"/>
                <a:gd name="connsiteX91" fmla="*/ 427331 w 711307"/>
                <a:gd name="connsiteY91" fmla="*/ 993306 h 4753181"/>
                <a:gd name="connsiteX92" fmla="*/ 711307 w 711307"/>
                <a:gd name="connsiteY92" fmla="*/ 1341734 h 4753181"/>
                <a:gd name="connsiteX93" fmla="*/ 711307 w 711307"/>
                <a:gd name="connsiteY93" fmla="*/ 4753181 h 4753181"/>
                <a:gd name="connsiteX94" fmla="*/ 0 w 711307"/>
                <a:gd name="connsiteY94" fmla="*/ 4753181 h 4753181"/>
                <a:gd name="connsiteX95" fmla="*/ 0 w 711307"/>
                <a:gd name="connsiteY95" fmla="*/ 1341734 h 4753181"/>
                <a:gd name="connsiteX96" fmla="*/ 283977 w 711307"/>
                <a:gd name="connsiteY96" fmla="*/ 993306 h 4753181"/>
                <a:gd name="connsiteX97" fmla="*/ 341067 w 711307"/>
                <a:gd name="connsiteY97" fmla="*/ 987550 h 47531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</a:cxnLst>
              <a:rect l="l" t="t" r="r" b="b"/>
              <a:pathLst>
                <a:path w="711307" h="4753181">
                  <a:moveTo>
                    <a:pt x="562662" y="2077654"/>
                  </a:moveTo>
                  <a:lnTo>
                    <a:pt x="562662" y="3355571"/>
                  </a:lnTo>
                  <a:lnTo>
                    <a:pt x="614229" y="3355571"/>
                  </a:lnTo>
                  <a:lnTo>
                    <a:pt x="614229" y="2077654"/>
                  </a:lnTo>
                  <a:close/>
                  <a:moveTo>
                    <a:pt x="469545" y="2077654"/>
                  </a:moveTo>
                  <a:lnTo>
                    <a:pt x="469545" y="3355571"/>
                  </a:lnTo>
                  <a:lnTo>
                    <a:pt x="521112" y="3355571"/>
                  </a:lnTo>
                  <a:lnTo>
                    <a:pt x="521112" y="2077654"/>
                  </a:lnTo>
                  <a:close/>
                  <a:moveTo>
                    <a:pt x="376428" y="2077654"/>
                  </a:moveTo>
                  <a:lnTo>
                    <a:pt x="376428" y="3355571"/>
                  </a:lnTo>
                  <a:lnTo>
                    <a:pt x="427995" y="3355571"/>
                  </a:lnTo>
                  <a:lnTo>
                    <a:pt x="427995" y="2077654"/>
                  </a:lnTo>
                  <a:close/>
                  <a:moveTo>
                    <a:pt x="283312" y="2077654"/>
                  </a:moveTo>
                  <a:lnTo>
                    <a:pt x="283312" y="3355571"/>
                  </a:lnTo>
                  <a:lnTo>
                    <a:pt x="334879" y="3355571"/>
                  </a:lnTo>
                  <a:lnTo>
                    <a:pt x="334879" y="2077654"/>
                  </a:lnTo>
                  <a:close/>
                  <a:moveTo>
                    <a:pt x="190195" y="2077654"/>
                  </a:moveTo>
                  <a:lnTo>
                    <a:pt x="190195" y="3355571"/>
                  </a:lnTo>
                  <a:lnTo>
                    <a:pt x="241762" y="3355571"/>
                  </a:lnTo>
                  <a:lnTo>
                    <a:pt x="241762" y="2077654"/>
                  </a:lnTo>
                  <a:close/>
                  <a:moveTo>
                    <a:pt x="97078" y="2077654"/>
                  </a:moveTo>
                  <a:lnTo>
                    <a:pt x="97078" y="3355571"/>
                  </a:lnTo>
                  <a:lnTo>
                    <a:pt x="148645" y="3355571"/>
                  </a:lnTo>
                  <a:lnTo>
                    <a:pt x="148645" y="2077654"/>
                  </a:lnTo>
                  <a:close/>
                  <a:moveTo>
                    <a:pt x="558504" y="1854102"/>
                  </a:moveTo>
                  <a:lnTo>
                    <a:pt x="558504" y="1996016"/>
                  </a:lnTo>
                  <a:lnTo>
                    <a:pt x="634192" y="1996016"/>
                  </a:lnTo>
                  <a:lnTo>
                    <a:pt x="634192" y="1854102"/>
                  </a:lnTo>
                  <a:close/>
                  <a:moveTo>
                    <a:pt x="444809" y="1854102"/>
                  </a:moveTo>
                  <a:lnTo>
                    <a:pt x="444809" y="1996016"/>
                  </a:lnTo>
                  <a:lnTo>
                    <a:pt x="520497" y="1996016"/>
                  </a:lnTo>
                  <a:lnTo>
                    <a:pt x="520497" y="1854102"/>
                  </a:lnTo>
                  <a:close/>
                  <a:moveTo>
                    <a:pt x="191252" y="1854102"/>
                  </a:moveTo>
                  <a:lnTo>
                    <a:pt x="191252" y="1996016"/>
                  </a:lnTo>
                  <a:lnTo>
                    <a:pt x="398574" y="1996016"/>
                  </a:lnTo>
                  <a:lnTo>
                    <a:pt x="398574" y="1854102"/>
                  </a:lnTo>
                  <a:close/>
                  <a:moveTo>
                    <a:pt x="77114" y="1854102"/>
                  </a:moveTo>
                  <a:lnTo>
                    <a:pt x="77114" y="1996016"/>
                  </a:lnTo>
                  <a:lnTo>
                    <a:pt x="152802" y="1996016"/>
                  </a:lnTo>
                  <a:lnTo>
                    <a:pt x="152802" y="1854102"/>
                  </a:lnTo>
                  <a:close/>
                  <a:moveTo>
                    <a:pt x="558504" y="1670533"/>
                  </a:moveTo>
                  <a:lnTo>
                    <a:pt x="558504" y="1812447"/>
                  </a:lnTo>
                  <a:lnTo>
                    <a:pt x="634192" y="1812447"/>
                  </a:lnTo>
                  <a:lnTo>
                    <a:pt x="634192" y="1670533"/>
                  </a:lnTo>
                  <a:close/>
                  <a:moveTo>
                    <a:pt x="444809" y="1670533"/>
                  </a:moveTo>
                  <a:lnTo>
                    <a:pt x="444809" y="1812447"/>
                  </a:lnTo>
                  <a:lnTo>
                    <a:pt x="520497" y="1812447"/>
                  </a:lnTo>
                  <a:lnTo>
                    <a:pt x="520497" y="1670533"/>
                  </a:lnTo>
                  <a:close/>
                  <a:moveTo>
                    <a:pt x="191252" y="1670533"/>
                  </a:moveTo>
                  <a:lnTo>
                    <a:pt x="191252" y="1812447"/>
                  </a:lnTo>
                  <a:lnTo>
                    <a:pt x="398574" y="1812447"/>
                  </a:lnTo>
                  <a:lnTo>
                    <a:pt x="398574" y="1670533"/>
                  </a:lnTo>
                  <a:close/>
                  <a:moveTo>
                    <a:pt x="77114" y="1670533"/>
                  </a:moveTo>
                  <a:lnTo>
                    <a:pt x="77114" y="1812447"/>
                  </a:lnTo>
                  <a:lnTo>
                    <a:pt x="152802" y="1812447"/>
                  </a:lnTo>
                  <a:lnTo>
                    <a:pt x="152802" y="1670533"/>
                  </a:lnTo>
                  <a:close/>
                  <a:moveTo>
                    <a:pt x="558504" y="1486965"/>
                  </a:moveTo>
                  <a:lnTo>
                    <a:pt x="558504" y="1628879"/>
                  </a:lnTo>
                  <a:lnTo>
                    <a:pt x="634192" y="1628879"/>
                  </a:lnTo>
                  <a:lnTo>
                    <a:pt x="634192" y="1486965"/>
                  </a:lnTo>
                  <a:close/>
                  <a:moveTo>
                    <a:pt x="444809" y="1486965"/>
                  </a:moveTo>
                  <a:lnTo>
                    <a:pt x="444809" y="1628879"/>
                  </a:lnTo>
                  <a:lnTo>
                    <a:pt x="520497" y="1628879"/>
                  </a:lnTo>
                  <a:lnTo>
                    <a:pt x="520497" y="1486965"/>
                  </a:lnTo>
                  <a:close/>
                  <a:moveTo>
                    <a:pt x="191252" y="1486965"/>
                  </a:moveTo>
                  <a:lnTo>
                    <a:pt x="191252" y="1628879"/>
                  </a:lnTo>
                  <a:lnTo>
                    <a:pt x="398574" y="1628879"/>
                  </a:lnTo>
                  <a:lnTo>
                    <a:pt x="398574" y="1486965"/>
                  </a:lnTo>
                  <a:close/>
                  <a:moveTo>
                    <a:pt x="77114" y="1486965"/>
                  </a:moveTo>
                  <a:lnTo>
                    <a:pt x="77114" y="1628879"/>
                  </a:lnTo>
                  <a:lnTo>
                    <a:pt x="152802" y="1628879"/>
                  </a:lnTo>
                  <a:lnTo>
                    <a:pt x="152802" y="1486965"/>
                  </a:lnTo>
                  <a:close/>
                  <a:moveTo>
                    <a:pt x="558504" y="1303397"/>
                  </a:moveTo>
                  <a:lnTo>
                    <a:pt x="558504" y="1445311"/>
                  </a:lnTo>
                  <a:lnTo>
                    <a:pt x="634192" y="1445311"/>
                  </a:lnTo>
                  <a:lnTo>
                    <a:pt x="634192" y="1303397"/>
                  </a:lnTo>
                  <a:close/>
                  <a:moveTo>
                    <a:pt x="444809" y="1303397"/>
                  </a:moveTo>
                  <a:lnTo>
                    <a:pt x="444809" y="1445311"/>
                  </a:lnTo>
                  <a:lnTo>
                    <a:pt x="520497" y="1445311"/>
                  </a:lnTo>
                  <a:lnTo>
                    <a:pt x="520497" y="1303397"/>
                  </a:lnTo>
                  <a:close/>
                  <a:moveTo>
                    <a:pt x="191252" y="1303397"/>
                  </a:moveTo>
                  <a:lnTo>
                    <a:pt x="191252" y="1445311"/>
                  </a:lnTo>
                  <a:lnTo>
                    <a:pt x="398574" y="1445311"/>
                  </a:lnTo>
                  <a:lnTo>
                    <a:pt x="398574" y="1303397"/>
                  </a:lnTo>
                  <a:close/>
                  <a:moveTo>
                    <a:pt x="77114" y="1303397"/>
                  </a:moveTo>
                  <a:lnTo>
                    <a:pt x="77114" y="1445311"/>
                  </a:lnTo>
                  <a:lnTo>
                    <a:pt x="152802" y="1445311"/>
                  </a:lnTo>
                  <a:lnTo>
                    <a:pt x="152802" y="1303397"/>
                  </a:lnTo>
                  <a:close/>
                  <a:moveTo>
                    <a:pt x="341067" y="0"/>
                  </a:moveTo>
                  <a:lnTo>
                    <a:pt x="370241" y="0"/>
                  </a:lnTo>
                  <a:lnTo>
                    <a:pt x="370241" y="987550"/>
                  </a:lnTo>
                  <a:lnTo>
                    <a:pt x="427331" y="993306"/>
                  </a:lnTo>
                  <a:cubicBezTo>
                    <a:pt x="589396" y="1026469"/>
                    <a:pt x="711307" y="1169864"/>
                    <a:pt x="711307" y="1341734"/>
                  </a:cubicBezTo>
                  <a:lnTo>
                    <a:pt x="711307" y="4753181"/>
                  </a:lnTo>
                  <a:lnTo>
                    <a:pt x="0" y="4753181"/>
                  </a:lnTo>
                  <a:lnTo>
                    <a:pt x="0" y="1341734"/>
                  </a:lnTo>
                  <a:cubicBezTo>
                    <a:pt x="0" y="1169864"/>
                    <a:pt x="121912" y="1026469"/>
                    <a:pt x="283977" y="993306"/>
                  </a:cubicBezTo>
                  <a:lnTo>
                    <a:pt x="341067" y="98755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6" name="Freeform 536"/>
            <p:cNvSpPr/>
            <p:nvPr/>
          </p:nvSpPr>
          <p:spPr>
            <a:xfrm>
              <a:off x="6270049" y="3245331"/>
              <a:ext cx="881702" cy="3499256"/>
            </a:xfrm>
            <a:custGeom>
              <a:avLst/>
              <a:gdLst>
                <a:gd name="connsiteX0" fmla="*/ 0 w 881702"/>
                <a:gd name="connsiteY0" fmla="*/ 2438458 h 3499255"/>
                <a:gd name="connsiteX1" fmla="*/ 881702 w 881702"/>
                <a:gd name="connsiteY1" fmla="*/ 2438458 h 3499255"/>
                <a:gd name="connsiteX2" fmla="*/ 881702 w 881702"/>
                <a:gd name="connsiteY2" fmla="*/ 3499255 h 3499255"/>
                <a:gd name="connsiteX3" fmla="*/ 0 w 881702"/>
                <a:gd name="connsiteY3" fmla="*/ 3499255 h 3499255"/>
                <a:gd name="connsiteX4" fmla="*/ 0 w 881702"/>
                <a:gd name="connsiteY4" fmla="*/ 1823103 h 3499255"/>
                <a:gd name="connsiteX5" fmla="*/ 881702 w 881702"/>
                <a:gd name="connsiteY5" fmla="*/ 1823103 h 3499255"/>
                <a:gd name="connsiteX6" fmla="*/ 881702 w 881702"/>
                <a:gd name="connsiteY6" fmla="*/ 2355798 h 3499255"/>
                <a:gd name="connsiteX7" fmla="*/ 0 w 881702"/>
                <a:gd name="connsiteY7" fmla="*/ 2355798 h 3499255"/>
                <a:gd name="connsiteX8" fmla="*/ 0 w 881702"/>
                <a:gd name="connsiteY8" fmla="*/ 1207748 h 3499255"/>
                <a:gd name="connsiteX9" fmla="*/ 881702 w 881702"/>
                <a:gd name="connsiteY9" fmla="*/ 1207748 h 3499255"/>
                <a:gd name="connsiteX10" fmla="*/ 881702 w 881702"/>
                <a:gd name="connsiteY10" fmla="*/ 1740443 h 3499255"/>
                <a:gd name="connsiteX11" fmla="*/ 0 w 881702"/>
                <a:gd name="connsiteY11" fmla="*/ 1740443 h 3499255"/>
                <a:gd name="connsiteX12" fmla="*/ 0 w 881702"/>
                <a:gd name="connsiteY12" fmla="*/ 592394 h 3499255"/>
                <a:gd name="connsiteX13" fmla="*/ 881702 w 881702"/>
                <a:gd name="connsiteY13" fmla="*/ 592394 h 3499255"/>
                <a:gd name="connsiteX14" fmla="*/ 881702 w 881702"/>
                <a:gd name="connsiteY14" fmla="*/ 1125088 h 3499255"/>
                <a:gd name="connsiteX15" fmla="*/ 0 w 881702"/>
                <a:gd name="connsiteY15" fmla="*/ 1125088 h 3499255"/>
                <a:gd name="connsiteX16" fmla="*/ 0 w 881702"/>
                <a:gd name="connsiteY16" fmla="*/ 0 h 3499255"/>
                <a:gd name="connsiteX17" fmla="*/ 881702 w 881702"/>
                <a:gd name="connsiteY17" fmla="*/ 0 h 3499255"/>
                <a:gd name="connsiteX18" fmla="*/ 881702 w 881702"/>
                <a:gd name="connsiteY18" fmla="*/ 509734 h 3499255"/>
                <a:gd name="connsiteX19" fmla="*/ 0 w 881702"/>
                <a:gd name="connsiteY19" fmla="*/ 509734 h 34992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881702" h="3499255">
                  <a:moveTo>
                    <a:pt x="0" y="2438458"/>
                  </a:moveTo>
                  <a:lnTo>
                    <a:pt x="881702" y="2438458"/>
                  </a:lnTo>
                  <a:lnTo>
                    <a:pt x="881702" y="3499255"/>
                  </a:lnTo>
                  <a:lnTo>
                    <a:pt x="0" y="3499255"/>
                  </a:lnTo>
                  <a:close/>
                  <a:moveTo>
                    <a:pt x="0" y="1823103"/>
                  </a:moveTo>
                  <a:lnTo>
                    <a:pt x="881702" y="1823103"/>
                  </a:lnTo>
                  <a:lnTo>
                    <a:pt x="881702" y="2355798"/>
                  </a:lnTo>
                  <a:lnTo>
                    <a:pt x="0" y="2355798"/>
                  </a:lnTo>
                  <a:close/>
                  <a:moveTo>
                    <a:pt x="0" y="1207748"/>
                  </a:moveTo>
                  <a:lnTo>
                    <a:pt x="881702" y="1207748"/>
                  </a:lnTo>
                  <a:lnTo>
                    <a:pt x="881702" y="1740443"/>
                  </a:lnTo>
                  <a:lnTo>
                    <a:pt x="0" y="1740443"/>
                  </a:lnTo>
                  <a:close/>
                  <a:moveTo>
                    <a:pt x="0" y="592394"/>
                  </a:moveTo>
                  <a:lnTo>
                    <a:pt x="881702" y="592394"/>
                  </a:lnTo>
                  <a:lnTo>
                    <a:pt x="881702" y="1125088"/>
                  </a:lnTo>
                  <a:lnTo>
                    <a:pt x="0" y="1125088"/>
                  </a:lnTo>
                  <a:close/>
                  <a:moveTo>
                    <a:pt x="0" y="0"/>
                  </a:moveTo>
                  <a:lnTo>
                    <a:pt x="881702" y="0"/>
                  </a:lnTo>
                  <a:lnTo>
                    <a:pt x="881702" y="509734"/>
                  </a:lnTo>
                  <a:lnTo>
                    <a:pt x="0" y="509734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7" name="Freeform 537"/>
            <p:cNvSpPr/>
            <p:nvPr/>
          </p:nvSpPr>
          <p:spPr>
            <a:xfrm>
              <a:off x="9204478" y="3803851"/>
              <a:ext cx="857714" cy="2940735"/>
            </a:xfrm>
            <a:custGeom>
              <a:avLst/>
              <a:gdLst>
                <a:gd name="connsiteX0" fmla="*/ 677323 w 857714"/>
                <a:gd name="connsiteY0" fmla="*/ 155673 h 2940736"/>
                <a:gd name="connsiteX1" fmla="*/ 668373 w 857714"/>
                <a:gd name="connsiteY1" fmla="*/ 164623 h 2940736"/>
                <a:gd name="connsiteX2" fmla="*/ 668373 w 857714"/>
                <a:gd name="connsiteY2" fmla="*/ 2792744 h 2940736"/>
                <a:gd name="connsiteX3" fmla="*/ 677323 w 857714"/>
                <a:gd name="connsiteY3" fmla="*/ 2801694 h 2940736"/>
                <a:gd name="connsiteX4" fmla="*/ 713123 w 857714"/>
                <a:gd name="connsiteY4" fmla="*/ 2801694 h 2940736"/>
                <a:gd name="connsiteX5" fmla="*/ 722073 w 857714"/>
                <a:gd name="connsiteY5" fmla="*/ 2792744 h 2940736"/>
                <a:gd name="connsiteX6" fmla="*/ 722073 w 857714"/>
                <a:gd name="connsiteY6" fmla="*/ 164623 h 2940736"/>
                <a:gd name="connsiteX7" fmla="*/ 713123 w 857714"/>
                <a:gd name="connsiteY7" fmla="*/ 155673 h 2940736"/>
                <a:gd name="connsiteX8" fmla="*/ 572119 w 857714"/>
                <a:gd name="connsiteY8" fmla="*/ 155673 h 2940736"/>
                <a:gd name="connsiteX9" fmla="*/ 563169 w 857714"/>
                <a:gd name="connsiteY9" fmla="*/ 164623 h 2940736"/>
                <a:gd name="connsiteX10" fmla="*/ 563169 w 857714"/>
                <a:gd name="connsiteY10" fmla="*/ 2792744 h 2940736"/>
                <a:gd name="connsiteX11" fmla="*/ 572119 w 857714"/>
                <a:gd name="connsiteY11" fmla="*/ 2801694 h 2940736"/>
                <a:gd name="connsiteX12" fmla="*/ 607919 w 857714"/>
                <a:gd name="connsiteY12" fmla="*/ 2801694 h 2940736"/>
                <a:gd name="connsiteX13" fmla="*/ 616869 w 857714"/>
                <a:gd name="connsiteY13" fmla="*/ 2792744 h 2940736"/>
                <a:gd name="connsiteX14" fmla="*/ 616869 w 857714"/>
                <a:gd name="connsiteY14" fmla="*/ 164623 h 2940736"/>
                <a:gd name="connsiteX15" fmla="*/ 607919 w 857714"/>
                <a:gd name="connsiteY15" fmla="*/ 155673 h 2940736"/>
                <a:gd name="connsiteX16" fmla="*/ 466916 w 857714"/>
                <a:gd name="connsiteY16" fmla="*/ 155673 h 2940736"/>
                <a:gd name="connsiteX17" fmla="*/ 457966 w 857714"/>
                <a:gd name="connsiteY17" fmla="*/ 164623 h 2940736"/>
                <a:gd name="connsiteX18" fmla="*/ 457966 w 857714"/>
                <a:gd name="connsiteY18" fmla="*/ 2792744 h 2940736"/>
                <a:gd name="connsiteX19" fmla="*/ 466916 w 857714"/>
                <a:gd name="connsiteY19" fmla="*/ 2801694 h 2940736"/>
                <a:gd name="connsiteX20" fmla="*/ 502716 w 857714"/>
                <a:gd name="connsiteY20" fmla="*/ 2801694 h 2940736"/>
                <a:gd name="connsiteX21" fmla="*/ 511666 w 857714"/>
                <a:gd name="connsiteY21" fmla="*/ 2792744 h 2940736"/>
                <a:gd name="connsiteX22" fmla="*/ 511666 w 857714"/>
                <a:gd name="connsiteY22" fmla="*/ 164623 h 2940736"/>
                <a:gd name="connsiteX23" fmla="*/ 502716 w 857714"/>
                <a:gd name="connsiteY23" fmla="*/ 155673 h 2940736"/>
                <a:gd name="connsiteX24" fmla="*/ 361714 w 857714"/>
                <a:gd name="connsiteY24" fmla="*/ 155673 h 2940736"/>
                <a:gd name="connsiteX25" fmla="*/ 352764 w 857714"/>
                <a:gd name="connsiteY25" fmla="*/ 164623 h 2940736"/>
                <a:gd name="connsiteX26" fmla="*/ 352764 w 857714"/>
                <a:gd name="connsiteY26" fmla="*/ 2792744 h 2940736"/>
                <a:gd name="connsiteX27" fmla="*/ 361714 w 857714"/>
                <a:gd name="connsiteY27" fmla="*/ 2801694 h 2940736"/>
                <a:gd name="connsiteX28" fmla="*/ 397514 w 857714"/>
                <a:gd name="connsiteY28" fmla="*/ 2801694 h 2940736"/>
                <a:gd name="connsiteX29" fmla="*/ 406464 w 857714"/>
                <a:gd name="connsiteY29" fmla="*/ 2792744 h 2940736"/>
                <a:gd name="connsiteX30" fmla="*/ 406464 w 857714"/>
                <a:gd name="connsiteY30" fmla="*/ 164623 h 2940736"/>
                <a:gd name="connsiteX31" fmla="*/ 397514 w 857714"/>
                <a:gd name="connsiteY31" fmla="*/ 155673 h 2940736"/>
                <a:gd name="connsiteX32" fmla="*/ 256511 w 857714"/>
                <a:gd name="connsiteY32" fmla="*/ 155673 h 2940736"/>
                <a:gd name="connsiteX33" fmla="*/ 247561 w 857714"/>
                <a:gd name="connsiteY33" fmla="*/ 164623 h 2940736"/>
                <a:gd name="connsiteX34" fmla="*/ 247561 w 857714"/>
                <a:gd name="connsiteY34" fmla="*/ 2792744 h 2940736"/>
                <a:gd name="connsiteX35" fmla="*/ 256511 w 857714"/>
                <a:gd name="connsiteY35" fmla="*/ 2801694 h 2940736"/>
                <a:gd name="connsiteX36" fmla="*/ 292311 w 857714"/>
                <a:gd name="connsiteY36" fmla="*/ 2801694 h 2940736"/>
                <a:gd name="connsiteX37" fmla="*/ 301261 w 857714"/>
                <a:gd name="connsiteY37" fmla="*/ 2792744 h 2940736"/>
                <a:gd name="connsiteX38" fmla="*/ 301261 w 857714"/>
                <a:gd name="connsiteY38" fmla="*/ 164623 h 2940736"/>
                <a:gd name="connsiteX39" fmla="*/ 292311 w 857714"/>
                <a:gd name="connsiteY39" fmla="*/ 155673 h 2940736"/>
                <a:gd name="connsiteX40" fmla="*/ 151308 w 857714"/>
                <a:gd name="connsiteY40" fmla="*/ 155673 h 2940736"/>
                <a:gd name="connsiteX41" fmla="*/ 142358 w 857714"/>
                <a:gd name="connsiteY41" fmla="*/ 164623 h 2940736"/>
                <a:gd name="connsiteX42" fmla="*/ 142358 w 857714"/>
                <a:gd name="connsiteY42" fmla="*/ 2792744 h 2940736"/>
                <a:gd name="connsiteX43" fmla="*/ 151308 w 857714"/>
                <a:gd name="connsiteY43" fmla="*/ 2801694 h 2940736"/>
                <a:gd name="connsiteX44" fmla="*/ 187108 w 857714"/>
                <a:gd name="connsiteY44" fmla="*/ 2801694 h 2940736"/>
                <a:gd name="connsiteX45" fmla="*/ 196058 w 857714"/>
                <a:gd name="connsiteY45" fmla="*/ 2792744 h 2940736"/>
                <a:gd name="connsiteX46" fmla="*/ 196058 w 857714"/>
                <a:gd name="connsiteY46" fmla="*/ 164623 h 2940736"/>
                <a:gd name="connsiteX47" fmla="*/ 187108 w 857714"/>
                <a:gd name="connsiteY47" fmla="*/ 155673 h 2940736"/>
                <a:gd name="connsiteX48" fmla="*/ 0 w 857714"/>
                <a:gd name="connsiteY48" fmla="*/ 0 h 2940736"/>
                <a:gd name="connsiteX49" fmla="*/ 857714 w 857714"/>
                <a:gd name="connsiteY49" fmla="*/ 0 h 2940736"/>
                <a:gd name="connsiteX50" fmla="*/ 857714 w 857714"/>
                <a:gd name="connsiteY50" fmla="*/ 70018 h 2940736"/>
                <a:gd name="connsiteX51" fmla="*/ 811035 w 857714"/>
                <a:gd name="connsiteY51" fmla="*/ 70018 h 2940736"/>
                <a:gd name="connsiteX52" fmla="*/ 811035 w 857714"/>
                <a:gd name="connsiteY52" fmla="*/ 2940736 h 2940736"/>
                <a:gd name="connsiteX53" fmla="*/ 40843 w 857714"/>
                <a:gd name="connsiteY53" fmla="*/ 2940736 h 2940736"/>
                <a:gd name="connsiteX54" fmla="*/ 40843 w 857714"/>
                <a:gd name="connsiteY54" fmla="*/ 70018 h 2940736"/>
                <a:gd name="connsiteX55" fmla="*/ 0 w 857714"/>
                <a:gd name="connsiteY55" fmla="*/ 70018 h 29407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857714" h="2940736">
                  <a:moveTo>
                    <a:pt x="677323" y="155673"/>
                  </a:moveTo>
                  <a:cubicBezTo>
                    <a:pt x="672380" y="155673"/>
                    <a:pt x="668373" y="159680"/>
                    <a:pt x="668373" y="164623"/>
                  </a:cubicBezTo>
                  <a:lnTo>
                    <a:pt x="668373" y="2792744"/>
                  </a:lnTo>
                  <a:cubicBezTo>
                    <a:pt x="668373" y="2797687"/>
                    <a:pt x="672380" y="2801694"/>
                    <a:pt x="677323" y="2801694"/>
                  </a:cubicBezTo>
                  <a:lnTo>
                    <a:pt x="713123" y="2801694"/>
                  </a:lnTo>
                  <a:cubicBezTo>
                    <a:pt x="718066" y="2801694"/>
                    <a:pt x="722073" y="2797687"/>
                    <a:pt x="722073" y="2792744"/>
                  </a:cubicBezTo>
                  <a:lnTo>
                    <a:pt x="722073" y="164623"/>
                  </a:lnTo>
                  <a:cubicBezTo>
                    <a:pt x="722073" y="159680"/>
                    <a:pt x="718066" y="155673"/>
                    <a:pt x="713123" y="155673"/>
                  </a:cubicBezTo>
                  <a:close/>
                  <a:moveTo>
                    <a:pt x="572119" y="155673"/>
                  </a:moveTo>
                  <a:cubicBezTo>
                    <a:pt x="567176" y="155673"/>
                    <a:pt x="563169" y="159680"/>
                    <a:pt x="563169" y="164623"/>
                  </a:cubicBezTo>
                  <a:lnTo>
                    <a:pt x="563169" y="2792744"/>
                  </a:lnTo>
                  <a:cubicBezTo>
                    <a:pt x="563169" y="2797687"/>
                    <a:pt x="567176" y="2801694"/>
                    <a:pt x="572119" y="2801694"/>
                  </a:cubicBezTo>
                  <a:lnTo>
                    <a:pt x="607919" y="2801694"/>
                  </a:lnTo>
                  <a:cubicBezTo>
                    <a:pt x="612862" y="2801694"/>
                    <a:pt x="616869" y="2797687"/>
                    <a:pt x="616869" y="2792744"/>
                  </a:cubicBezTo>
                  <a:lnTo>
                    <a:pt x="616869" y="164623"/>
                  </a:lnTo>
                  <a:cubicBezTo>
                    <a:pt x="616869" y="159680"/>
                    <a:pt x="612862" y="155673"/>
                    <a:pt x="607919" y="155673"/>
                  </a:cubicBezTo>
                  <a:close/>
                  <a:moveTo>
                    <a:pt x="466916" y="155673"/>
                  </a:moveTo>
                  <a:cubicBezTo>
                    <a:pt x="461973" y="155673"/>
                    <a:pt x="457966" y="159680"/>
                    <a:pt x="457966" y="164623"/>
                  </a:cubicBezTo>
                  <a:lnTo>
                    <a:pt x="457966" y="2792744"/>
                  </a:lnTo>
                  <a:cubicBezTo>
                    <a:pt x="457966" y="2797687"/>
                    <a:pt x="461973" y="2801694"/>
                    <a:pt x="466916" y="2801694"/>
                  </a:cubicBezTo>
                  <a:lnTo>
                    <a:pt x="502716" y="2801694"/>
                  </a:lnTo>
                  <a:cubicBezTo>
                    <a:pt x="507659" y="2801694"/>
                    <a:pt x="511666" y="2797687"/>
                    <a:pt x="511666" y="2792744"/>
                  </a:cubicBezTo>
                  <a:lnTo>
                    <a:pt x="511666" y="164623"/>
                  </a:lnTo>
                  <a:cubicBezTo>
                    <a:pt x="511666" y="159680"/>
                    <a:pt x="507659" y="155673"/>
                    <a:pt x="502716" y="155673"/>
                  </a:cubicBezTo>
                  <a:close/>
                  <a:moveTo>
                    <a:pt x="361714" y="155673"/>
                  </a:moveTo>
                  <a:cubicBezTo>
                    <a:pt x="356771" y="155673"/>
                    <a:pt x="352764" y="159680"/>
                    <a:pt x="352764" y="164623"/>
                  </a:cubicBezTo>
                  <a:lnTo>
                    <a:pt x="352764" y="2792744"/>
                  </a:lnTo>
                  <a:cubicBezTo>
                    <a:pt x="352764" y="2797687"/>
                    <a:pt x="356771" y="2801694"/>
                    <a:pt x="361714" y="2801694"/>
                  </a:cubicBezTo>
                  <a:lnTo>
                    <a:pt x="397514" y="2801694"/>
                  </a:lnTo>
                  <a:cubicBezTo>
                    <a:pt x="402457" y="2801694"/>
                    <a:pt x="406464" y="2797687"/>
                    <a:pt x="406464" y="2792744"/>
                  </a:cubicBezTo>
                  <a:lnTo>
                    <a:pt x="406464" y="164623"/>
                  </a:lnTo>
                  <a:cubicBezTo>
                    <a:pt x="406464" y="159680"/>
                    <a:pt x="402457" y="155673"/>
                    <a:pt x="397514" y="155673"/>
                  </a:cubicBezTo>
                  <a:close/>
                  <a:moveTo>
                    <a:pt x="256511" y="155673"/>
                  </a:moveTo>
                  <a:cubicBezTo>
                    <a:pt x="251568" y="155673"/>
                    <a:pt x="247561" y="159680"/>
                    <a:pt x="247561" y="164623"/>
                  </a:cubicBezTo>
                  <a:lnTo>
                    <a:pt x="247561" y="2792744"/>
                  </a:lnTo>
                  <a:cubicBezTo>
                    <a:pt x="247561" y="2797687"/>
                    <a:pt x="251568" y="2801694"/>
                    <a:pt x="256511" y="2801694"/>
                  </a:cubicBezTo>
                  <a:lnTo>
                    <a:pt x="292311" y="2801694"/>
                  </a:lnTo>
                  <a:cubicBezTo>
                    <a:pt x="297254" y="2801694"/>
                    <a:pt x="301261" y="2797687"/>
                    <a:pt x="301261" y="2792744"/>
                  </a:cubicBezTo>
                  <a:lnTo>
                    <a:pt x="301261" y="164623"/>
                  </a:lnTo>
                  <a:cubicBezTo>
                    <a:pt x="301261" y="159680"/>
                    <a:pt x="297254" y="155673"/>
                    <a:pt x="292311" y="155673"/>
                  </a:cubicBezTo>
                  <a:close/>
                  <a:moveTo>
                    <a:pt x="151308" y="155673"/>
                  </a:moveTo>
                  <a:cubicBezTo>
                    <a:pt x="146365" y="155673"/>
                    <a:pt x="142358" y="159680"/>
                    <a:pt x="142358" y="164623"/>
                  </a:cubicBezTo>
                  <a:lnTo>
                    <a:pt x="142358" y="2792744"/>
                  </a:lnTo>
                  <a:cubicBezTo>
                    <a:pt x="142358" y="2797687"/>
                    <a:pt x="146365" y="2801694"/>
                    <a:pt x="151308" y="2801694"/>
                  </a:cubicBezTo>
                  <a:lnTo>
                    <a:pt x="187108" y="2801694"/>
                  </a:lnTo>
                  <a:cubicBezTo>
                    <a:pt x="192051" y="2801694"/>
                    <a:pt x="196058" y="2797687"/>
                    <a:pt x="196058" y="2792744"/>
                  </a:cubicBezTo>
                  <a:lnTo>
                    <a:pt x="196058" y="164623"/>
                  </a:lnTo>
                  <a:cubicBezTo>
                    <a:pt x="196058" y="159680"/>
                    <a:pt x="192051" y="155673"/>
                    <a:pt x="187108" y="155673"/>
                  </a:cubicBezTo>
                  <a:close/>
                  <a:moveTo>
                    <a:pt x="0" y="0"/>
                  </a:moveTo>
                  <a:lnTo>
                    <a:pt x="857714" y="0"/>
                  </a:lnTo>
                  <a:lnTo>
                    <a:pt x="857714" y="70018"/>
                  </a:lnTo>
                  <a:lnTo>
                    <a:pt x="811035" y="70018"/>
                  </a:lnTo>
                  <a:lnTo>
                    <a:pt x="811035" y="2940736"/>
                  </a:lnTo>
                  <a:lnTo>
                    <a:pt x="40843" y="2940736"/>
                  </a:lnTo>
                  <a:lnTo>
                    <a:pt x="40843" y="70018"/>
                  </a:lnTo>
                  <a:lnTo>
                    <a:pt x="0" y="70018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8" name="Freeform 538"/>
            <p:cNvSpPr/>
            <p:nvPr/>
          </p:nvSpPr>
          <p:spPr>
            <a:xfrm>
              <a:off x="3779513" y="2988825"/>
              <a:ext cx="810754" cy="3755759"/>
            </a:xfrm>
            <a:custGeom>
              <a:avLst/>
              <a:gdLst>
                <a:gd name="connsiteX0" fmla="*/ 604065 w 810754"/>
                <a:gd name="connsiteY0" fmla="*/ 2349935 h 3755760"/>
                <a:gd name="connsiteX1" fmla="*/ 604065 w 810754"/>
                <a:gd name="connsiteY1" fmla="*/ 2431234 h 3755760"/>
                <a:gd name="connsiteX2" fmla="*/ 672857 w 810754"/>
                <a:gd name="connsiteY2" fmla="*/ 2431234 h 3755760"/>
                <a:gd name="connsiteX3" fmla="*/ 672857 w 810754"/>
                <a:gd name="connsiteY3" fmla="*/ 2349935 h 3755760"/>
                <a:gd name="connsiteX4" fmla="*/ 487523 w 810754"/>
                <a:gd name="connsiteY4" fmla="*/ 2349935 h 3755760"/>
                <a:gd name="connsiteX5" fmla="*/ 487523 w 810754"/>
                <a:gd name="connsiteY5" fmla="*/ 2431234 h 3755760"/>
                <a:gd name="connsiteX6" fmla="*/ 556315 w 810754"/>
                <a:gd name="connsiteY6" fmla="*/ 2431234 h 3755760"/>
                <a:gd name="connsiteX7" fmla="*/ 556315 w 810754"/>
                <a:gd name="connsiteY7" fmla="*/ 2349935 h 3755760"/>
                <a:gd name="connsiteX8" fmla="*/ 370981 w 810754"/>
                <a:gd name="connsiteY8" fmla="*/ 2349935 h 3755760"/>
                <a:gd name="connsiteX9" fmla="*/ 370981 w 810754"/>
                <a:gd name="connsiteY9" fmla="*/ 2431234 h 3755760"/>
                <a:gd name="connsiteX10" fmla="*/ 439773 w 810754"/>
                <a:gd name="connsiteY10" fmla="*/ 2431234 h 3755760"/>
                <a:gd name="connsiteX11" fmla="*/ 439773 w 810754"/>
                <a:gd name="connsiteY11" fmla="*/ 2349935 h 3755760"/>
                <a:gd name="connsiteX12" fmla="*/ 254439 w 810754"/>
                <a:gd name="connsiteY12" fmla="*/ 2349935 h 3755760"/>
                <a:gd name="connsiteX13" fmla="*/ 254439 w 810754"/>
                <a:gd name="connsiteY13" fmla="*/ 2431234 h 3755760"/>
                <a:gd name="connsiteX14" fmla="*/ 323231 w 810754"/>
                <a:gd name="connsiteY14" fmla="*/ 2431234 h 3755760"/>
                <a:gd name="connsiteX15" fmla="*/ 323231 w 810754"/>
                <a:gd name="connsiteY15" fmla="*/ 2349935 h 3755760"/>
                <a:gd name="connsiteX16" fmla="*/ 137897 w 810754"/>
                <a:gd name="connsiteY16" fmla="*/ 2349935 h 3755760"/>
                <a:gd name="connsiteX17" fmla="*/ 137897 w 810754"/>
                <a:gd name="connsiteY17" fmla="*/ 2431234 h 3755760"/>
                <a:gd name="connsiteX18" fmla="*/ 206689 w 810754"/>
                <a:gd name="connsiteY18" fmla="*/ 2431234 h 3755760"/>
                <a:gd name="connsiteX19" fmla="*/ 206689 w 810754"/>
                <a:gd name="connsiteY19" fmla="*/ 2349935 h 3755760"/>
                <a:gd name="connsiteX20" fmla="*/ 604065 w 810754"/>
                <a:gd name="connsiteY20" fmla="*/ 2204166 h 3755760"/>
                <a:gd name="connsiteX21" fmla="*/ 604065 w 810754"/>
                <a:gd name="connsiteY21" fmla="*/ 2285465 h 3755760"/>
                <a:gd name="connsiteX22" fmla="*/ 672857 w 810754"/>
                <a:gd name="connsiteY22" fmla="*/ 2285465 h 3755760"/>
                <a:gd name="connsiteX23" fmla="*/ 672857 w 810754"/>
                <a:gd name="connsiteY23" fmla="*/ 2204166 h 3755760"/>
                <a:gd name="connsiteX24" fmla="*/ 487523 w 810754"/>
                <a:gd name="connsiteY24" fmla="*/ 2204166 h 3755760"/>
                <a:gd name="connsiteX25" fmla="*/ 487523 w 810754"/>
                <a:gd name="connsiteY25" fmla="*/ 2285465 h 3755760"/>
                <a:gd name="connsiteX26" fmla="*/ 556315 w 810754"/>
                <a:gd name="connsiteY26" fmla="*/ 2285465 h 3755760"/>
                <a:gd name="connsiteX27" fmla="*/ 556315 w 810754"/>
                <a:gd name="connsiteY27" fmla="*/ 2204166 h 3755760"/>
                <a:gd name="connsiteX28" fmla="*/ 370981 w 810754"/>
                <a:gd name="connsiteY28" fmla="*/ 2204166 h 3755760"/>
                <a:gd name="connsiteX29" fmla="*/ 370981 w 810754"/>
                <a:gd name="connsiteY29" fmla="*/ 2285465 h 3755760"/>
                <a:gd name="connsiteX30" fmla="*/ 439773 w 810754"/>
                <a:gd name="connsiteY30" fmla="*/ 2285465 h 3755760"/>
                <a:gd name="connsiteX31" fmla="*/ 439773 w 810754"/>
                <a:gd name="connsiteY31" fmla="*/ 2204166 h 3755760"/>
                <a:gd name="connsiteX32" fmla="*/ 254439 w 810754"/>
                <a:gd name="connsiteY32" fmla="*/ 2204166 h 3755760"/>
                <a:gd name="connsiteX33" fmla="*/ 254439 w 810754"/>
                <a:gd name="connsiteY33" fmla="*/ 2285465 h 3755760"/>
                <a:gd name="connsiteX34" fmla="*/ 323231 w 810754"/>
                <a:gd name="connsiteY34" fmla="*/ 2285465 h 3755760"/>
                <a:gd name="connsiteX35" fmla="*/ 323231 w 810754"/>
                <a:gd name="connsiteY35" fmla="*/ 2204166 h 3755760"/>
                <a:gd name="connsiteX36" fmla="*/ 137897 w 810754"/>
                <a:gd name="connsiteY36" fmla="*/ 2204166 h 3755760"/>
                <a:gd name="connsiteX37" fmla="*/ 137897 w 810754"/>
                <a:gd name="connsiteY37" fmla="*/ 2285465 h 3755760"/>
                <a:gd name="connsiteX38" fmla="*/ 206689 w 810754"/>
                <a:gd name="connsiteY38" fmla="*/ 2285465 h 3755760"/>
                <a:gd name="connsiteX39" fmla="*/ 206689 w 810754"/>
                <a:gd name="connsiteY39" fmla="*/ 2204166 h 3755760"/>
                <a:gd name="connsiteX40" fmla="*/ 604065 w 810754"/>
                <a:gd name="connsiteY40" fmla="*/ 2058398 h 3755760"/>
                <a:gd name="connsiteX41" fmla="*/ 604065 w 810754"/>
                <a:gd name="connsiteY41" fmla="*/ 2139697 h 3755760"/>
                <a:gd name="connsiteX42" fmla="*/ 672857 w 810754"/>
                <a:gd name="connsiteY42" fmla="*/ 2139697 h 3755760"/>
                <a:gd name="connsiteX43" fmla="*/ 672857 w 810754"/>
                <a:gd name="connsiteY43" fmla="*/ 2058398 h 3755760"/>
                <a:gd name="connsiteX44" fmla="*/ 487523 w 810754"/>
                <a:gd name="connsiteY44" fmla="*/ 2058398 h 3755760"/>
                <a:gd name="connsiteX45" fmla="*/ 487523 w 810754"/>
                <a:gd name="connsiteY45" fmla="*/ 2139697 h 3755760"/>
                <a:gd name="connsiteX46" fmla="*/ 556315 w 810754"/>
                <a:gd name="connsiteY46" fmla="*/ 2139697 h 3755760"/>
                <a:gd name="connsiteX47" fmla="*/ 556315 w 810754"/>
                <a:gd name="connsiteY47" fmla="*/ 2058398 h 3755760"/>
                <a:gd name="connsiteX48" fmla="*/ 370981 w 810754"/>
                <a:gd name="connsiteY48" fmla="*/ 2058398 h 3755760"/>
                <a:gd name="connsiteX49" fmla="*/ 370981 w 810754"/>
                <a:gd name="connsiteY49" fmla="*/ 2139697 h 3755760"/>
                <a:gd name="connsiteX50" fmla="*/ 439773 w 810754"/>
                <a:gd name="connsiteY50" fmla="*/ 2139697 h 3755760"/>
                <a:gd name="connsiteX51" fmla="*/ 439773 w 810754"/>
                <a:gd name="connsiteY51" fmla="*/ 2058398 h 3755760"/>
                <a:gd name="connsiteX52" fmla="*/ 254439 w 810754"/>
                <a:gd name="connsiteY52" fmla="*/ 2058398 h 3755760"/>
                <a:gd name="connsiteX53" fmla="*/ 254439 w 810754"/>
                <a:gd name="connsiteY53" fmla="*/ 2139697 h 3755760"/>
                <a:gd name="connsiteX54" fmla="*/ 323231 w 810754"/>
                <a:gd name="connsiteY54" fmla="*/ 2139697 h 3755760"/>
                <a:gd name="connsiteX55" fmla="*/ 323231 w 810754"/>
                <a:gd name="connsiteY55" fmla="*/ 2058398 h 3755760"/>
                <a:gd name="connsiteX56" fmla="*/ 137897 w 810754"/>
                <a:gd name="connsiteY56" fmla="*/ 2058398 h 3755760"/>
                <a:gd name="connsiteX57" fmla="*/ 137897 w 810754"/>
                <a:gd name="connsiteY57" fmla="*/ 2139697 h 3755760"/>
                <a:gd name="connsiteX58" fmla="*/ 206689 w 810754"/>
                <a:gd name="connsiteY58" fmla="*/ 2139697 h 3755760"/>
                <a:gd name="connsiteX59" fmla="*/ 206689 w 810754"/>
                <a:gd name="connsiteY59" fmla="*/ 2058398 h 3755760"/>
                <a:gd name="connsiteX60" fmla="*/ 604065 w 810754"/>
                <a:gd name="connsiteY60" fmla="*/ 1912630 h 3755760"/>
                <a:gd name="connsiteX61" fmla="*/ 604065 w 810754"/>
                <a:gd name="connsiteY61" fmla="*/ 1993929 h 3755760"/>
                <a:gd name="connsiteX62" fmla="*/ 672857 w 810754"/>
                <a:gd name="connsiteY62" fmla="*/ 1993929 h 3755760"/>
                <a:gd name="connsiteX63" fmla="*/ 672857 w 810754"/>
                <a:gd name="connsiteY63" fmla="*/ 1912630 h 3755760"/>
                <a:gd name="connsiteX64" fmla="*/ 487523 w 810754"/>
                <a:gd name="connsiteY64" fmla="*/ 1912630 h 3755760"/>
                <a:gd name="connsiteX65" fmla="*/ 487523 w 810754"/>
                <a:gd name="connsiteY65" fmla="*/ 1993929 h 3755760"/>
                <a:gd name="connsiteX66" fmla="*/ 556315 w 810754"/>
                <a:gd name="connsiteY66" fmla="*/ 1993929 h 3755760"/>
                <a:gd name="connsiteX67" fmla="*/ 556315 w 810754"/>
                <a:gd name="connsiteY67" fmla="*/ 1912630 h 3755760"/>
                <a:gd name="connsiteX68" fmla="*/ 370981 w 810754"/>
                <a:gd name="connsiteY68" fmla="*/ 1912630 h 3755760"/>
                <a:gd name="connsiteX69" fmla="*/ 370981 w 810754"/>
                <a:gd name="connsiteY69" fmla="*/ 1993929 h 3755760"/>
                <a:gd name="connsiteX70" fmla="*/ 439773 w 810754"/>
                <a:gd name="connsiteY70" fmla="*/ 1993929 h 3755760"/>
                <a:gd name="connsiteX71" fmla="*/ 439773 w 810754"/>
                <a:gd name="connsiteY71" fmla="*/ 1912630 h 3755760"/>
                <a:gd name="connsiteX72" fmla="*/ 254439 w 810754"/>
                <a:gd name="connsiteY72" fmla="*/ 1912630 h 3755760"/>
                <a:gd name="connsiteX73" fmla="*/ 254439 w 810754"/>
                <a:gd name="connsiteY73" fmla="*/ 1993929 h 3755760"/>
                <a:gd name="connsiteX74" fmla="*/ 323231 w 810754"/>
                <a:gd name="connsiteY74" fmla="*/ 1993929 h 3755760"/>
                <a:gd name="connsiteX75" fmla="*/ 323231 w 810754"/>
                <a:gd name="connsiteY75" fmla="*/ 1912630 h 3755760"/>
                <a:gd name="connsiteX76" fmla="*/ 137897 w 810754"/>
                <a:gd name="connsiteY76" fmla="*/ 1912630 h 3755760"/>
                <a:gd name="connsiteX77" fmla="*/ 137897 w 810754"/>
                <a:gd name="connsiteY77" fmla="*/ 1993929 h 3755760"/>
                <a:gd name="connsiteX78" fmla="*/ 206689 w 810754"/>
                <a:gd name="connsiteY78" fmla="*/ 1993929 h 3755760"/>
                <a:gd name="connsiteX79" fmla="*/ 206689 w 810754"/>
                <a:gd name="connsiteY79" fmla="*/ 1912630 h 3755760"/>
                <a:gd name="connsiteX80" fmla="*/ 604065 w 810754"/>
                <a:gd name="connsiteY80" fmla="*/ 1766862 h 3755760"/>
                <a:gd name="connsiteX81" fmla="*/ 604065 w 810754"/>
                <a:gd name="connsiteY81" fmla="*/ 1848161 h 3755760"/>
                <a:gd name="connsiteX82" fmla="*/ 672857 w 810754"/>
                <a:gd name="connsiteY82" fmla="*/ 1848161 h 3755760"/>
                <a:gd name="connsiteX83" fmla="*/ 672857 w 810754"/>
                <a:gd name="connsiteY83" fmla="*/ 1766862 h 3755760"/>
                <a:gd name="connsiteX84" fmla="*/ 487523 w 810754"/>
                <a:gd name="connsiteY84" fmla="*/ 1766862 h 3755760"/>
                <a:gd name="connsiteX85" fmla="*/ 487523 w 810754"/>
                <a:gd name="connsiteY85" fmla="*/ 1848161 h 3755760"/>
                <a:gd name="connsiteX86" fmla="*/ 556315 w 810754"/>
                <a:gd name="connsiteY86" fmla="*/ 1848161 h 3755760"/>
                <a:gd name="connsiteX87" fmla="*/ 556315 w 810754"/>
                <a:gd name="connsiteY87" fmla="*/ 1766862 h 3755760"/>
                <a:gd name="connsiteX88" fmla="*/ 370981 w 810754"/>
                <a:gd name="connsiteY88" fmla="*/ 1766862 h 3755760"/>
                <a:gd name="connsiteX89" fmla="*/ 370981 w 810754"/>
                <a:gd name="connsiteY89" fmla="*/ 1848161 h 3755760"/>
                <a:gd name="connsiteX90" fmla="*/ 439773 w 810754"/>
                <a:gd name="connsiteY90" fmla="*/ 1848161 h 3755760"/>
                <a:gd name="connsiteX91" fmla="*/ 439773 w 810754"/>
                <a:gd name="connsiteY91" fmla="*/ 1766862 h 3755760"/>
                <a:gd name="connsiteX92" fmla="*/ 254439 w 810754"/>
                <a:gd name="connsiteY92" fmla="*/ 1766862 h 3755760"/>
                <a:gd name="connsiteX93" fmla="*/ 254439 w 810754"/>
                <a:gd name="connsiteY93" fmla="*/ 1848161 h 3755760"/>
                <a:gd name="connsiteX94" fmla="*/ 323231 w 810754"/>
                <a:gd name="connsiteY94" fmla="*/ 1848161 h 3755760"/>
                <a:gd name="connsiteX95" fmla="*/ 323231 w 810754"/>
                <a:gd name="connsiteY95" fmla="*/ 1766862 h 3755760"/>
                <a:gd name="connsiteX96" fmla="*/ 137897 w 810754"/>
                <a:gd name="connsiteY96" fmla="*/ 1766862 h 3755760"/>
                <a:gd name="connsiteX97" fmla="*/ 137897 w 810754"/>
                <a:gd name="connsiteY97" fmla="*/ 1848161 h 3755760"/>
                <a:gd name="connsiteX98" fmla="*/ 206689 w 810754"/>
                <a:gd name="connsiteY98" fmla="*/ 1848161 h 3755760"/>
                <a:gd name="connsiteX99" fmla="*/ 206689 w 810754"/>
                <a:gd name="connsiteY99" fmla="*/ 1766862 h 3755760"/>
                <a:gd name="connsiteX100" fmla="*/ 604065 w 810754"/>
                <a:gd name="connsiteY100" fmla="*/ 1621094 h 3755760"/>
                <a:gd name="connsiteX101" fmla="*/ 604065 w 810754"/>
                <a:gd name="connsiteY101" fmla="*/ 1702393 h 3755760"/>
                <a:gd name="connsiteX102" fmla="*/ 672857 w 810754"/>
                <a:gd name="connsiteY102" fmla="*/ 1702393 h 3755760"/>
                <a:gd name="connsiteX103" fmla="*/ 672857 w 810754"/>
                <a:gd name="connsiteY103" fmla="*/ 1621094 h 3755760"/>
                <a:gd name="connsiteX104" fmla="*/ 487523 w 810754"/>
                <a:gd name="connsiteY104" fmla="*/ 1621094 h 3755760"/>
                <a:gd name="connsiteX105" fmla="*/ 487523 w 810754"/>
                <a:gd name="connsiteY105" fmla="*/ 1702393 h 3755760"/>
                <a:gd name="connsiteX106" fmla="*/ 556315 w 810754"/>
                <a:gd name="connsiteY106" fmla="*/ 1702393 h 3755760"/>
                <a:gd name="connsiteX107" fmla="*/ 556315 w 810754"/>
                <a:gd name="connsiteY107" fmla="*/ 1621094 h 3755760"/>
                <a:gd name="connsiteX108" fmla="*/ 370981 w 810754"/>
                <a:gd name="connsiteY108" fmla="*/ 1621094 h 3755760"/>
                <a:gd name="connsiteX109" fmla="*/ 370981 w 810754"/>
                <a:gd name="connsiteY109" fmla="*/ 1702393 h 3755760"/>
                <a:gd name="connsiteX110" fmla="*/ 439773 w 810754"/>
                <a:gd name="connsiteY110" fmla="*/ 1702393 h 3755760"/>
                <a:gd name="connsiteX111" fmla="*/ 439773 w 810754"/>
                <a:gd name="connsiteY111" fmla="*/ 1621094 h 3755760"/>
                <a:gd name="connsiteX112" fmla="*/ 254439 w 810754"/>
                <a:gd name="connsiteY112" fmla="*/ 1621094 h 3755760"/>
                <a:gd name="connsiteX113" fmla="*/ 254439 w 810754"/>
                <a:gd name="connsiteY113" fmla="*/ 1702393 h 3755760"/>
                <a:gd name="connsiteX114" fmla="*/ 323231 w 810754"/>
                <a:gd name="connsiteY114" fmla="*/ 1702393 h 3755760"/>
                <a:gd name="connsiteX115" fmla="*/ 323231 w 810754"/>
                <a:gd name="connsiteY115" fmla="*/ 1621094 h 3755760"/>
                <a:gd name="connsiteX116" fmla="*/ 137897 w 810754"/>
                <a:gd name="connsiteY116" fmla="*/ 1621094 h 3755760"/>
                <a:gd name="connsiteX117" fmla="*/ 137897 w 810754"/>
                <a:gd name="connsiteY117" fmla="*/ 1702393 h 3755760"/>
                <a:gd name="connsiteX118" fmla="*/ 206689 w 810754"/>
                <a:gd name="connsiteY118" fmla="*/ 1702393 h 3755760"/>
                <a:gd name="connsiteX119" fmla="*/ 206689 w 810754"/>
                <a:gd name="connsiteY119" fmla="*/ 1621094 h 3755760"/>
                <a:gd name="connsiteX120" fmla="*/ 604065 w 810754"/>
                <a:gd name="connsiteY120" fmla="*/ 1475326 h 3755760"/>
                <a:gd name="connsiteX121" fmla="*/ 604065 w 810754"/>
                <a:gd name="connsiteY121" fmla="*/ 1556625 h 3755760"/>
                <a:gd name="connsiteX122" fmla="*/ 672857 w 810754"/>
                <a:gd name="connsiteY122" fmla="*/ 1556625 h 3755760"/>
                <a:gd name="connsiteX123" fmla="*/ 672857 w 810754"/>
                <a:gd name="connsiteY123" fmla="*/ 1475326 h 3755760"/>
                <a:gd name="connsiteX124" fmla="*/ 487523 w 810754"/>
                <a:gd name="connsiteY124" fmla="*/ 1475326 h 3755760"/>
                <a:gd name="connsiteX125" fmla="*/ 487523 w 810754"/>
                <a:gd name="connsiteY125" fmla="*/ 1556625 h 3755760"/>
                <a:gd name="connsiteX126" fmla="*/ 556315 w 810754"/>
                <a:gd name="connsiteY126" fmla="*/ 1556625 h 3755760"/>
                <a:gd name="connsiteX127" fmla="*/ 556315 w 810754"/>
                <a:gd name="connsiteY127" fmla="*/ 1475326 h 3755760"/>
                <a:gd name="connsiteX128" fmla="*/ 370981 w 810754"/>
                <a:gd name="connsiteY128" fmla="*/ 1475326 h 3755760"/>
                <a:gd name="connsiteX129" fmla="*/ 370981 w 810754"/>
                <a:gd name="connsiteY129" fmla="*/ 1556625 h 3755760"/>
                <a:gd name="connsiteX130" fmla="*/ 439773 w 810754"/>
                <a:gd name="connsiteY130" fmla="*/ 1556625 h 3755760"/>
                <a:gd name="connsiteX131" fmla="*/ 439773 w 810754"/>
                <a:gd name="connsiteY131" fmla="*/ 1475326 h 3755760"/>
                <a:gd name="connsiteX132" fmla="*/ 254439 w 810754"/>
                <a:gd name="connsiteY132" fmla="*/ 1475326 h 3755760"/>
                <a:gd name="connsiteX133" fmla="*/ 254439 w 810754"/>
                <a:gd name="connsiteY133" fmla="*/ 1556625 h 3755760"/>
                <a:gd name="connsiteX134" fmla="*/ 323231 w 810754"/>
                <a:gd name="connsiteY134" fmla="*/ 1556625 h 3755760"/>
                <a:gd name="connsiteX135" fmla="*/ 323231 w 810754"/>
                <a:gd name="connsiteY135" fmla="*/ 1475326 h 3755760"/>
                <a:gd name="connsiteX136" fmla="*/ 137897 w 810754"/>
                <a:gd name="connsiteY136" fmla="*/ 1475326 h 3755760"/>
                <a:gd name="connsiteX137" fmla="*/ 137897 w 810754"/>
                <a:gd name="connsiteY137" fmla="*/ 1556625 h 3755760"/>
                <a:gd name="connsiteX138" fmla="*/ 206689 w 810754"/>
                <a:gd name="connsiteY138" fmla="*/ 1556625 h 3755760"/>
                <a:gd name="connsiteX139" fmla="*/ 206689 w 810754"/>
                <a:gd name="connsiteY139" fmla="*/ 1475326 h 3755760"/>
                <a:gd name="connsiteX140" fmla="*/ 604065 w 810754"/>
                <a:gd name="connsiteY140" fmla="*/ 1329558 h 3755760"/>
                <a:gd name="connsiteX141" fmla="*/ 604065 w 810754"/>
                <a:gd name="connsiteY141" fmla="*/ 1410857 h 3755760"/>
                <a:gd name="connsiteX142" fmla="*/ 672857 w 810754"/>
                <a:gd name="connsiteY142" fmla="*/ 1410857 h 3755760"/>
                <a:gd name="connsiteX143" fmla="*/ 672857 w 810754"/>
                <a:gd name="connsiteY143" fmla="*/ 1329558 h 3755760"/>
                <a:gd name="connsiteX144" fmla="*/ 487523 w 810754"/>
                <a:gd name="connsiteY144" fmla="*/ 1329558 h 3755760"/>
                <a:gd name="connsiteX145" fmla="*/ 487523 w 810754"/>
                <a:gd name="connsiteY145" fmla="*/ 1410857 h 3755760"/>
                <a:gd name="connsiteX146" fmla="*/ 556315 w 810754"/>
                <a:gd name="connsiteY146" fmla="*/ 1410857 h 3755760"/>
                <a:gd name="connsiteX147" fmla="*/ 556315 w 810754"/>
                <a:gd name="connsiteY147" fmla="*/ 1329558 h 3755760"/>
                <a:gd name="connsiteX148" fmla="*/ 370981 w 810754"/>
                <a:gd name="connsiteY148" fmla="*/ 1329558 h 3755760"/>
                <a:gd name="connsiteX149" fmla="*/ 370981 w 810754"/>
                <a:gd name="connsiteY149" fmla="*/ 1410857 h 3755760"/>
                <a:gd name="connsiteX150" fmla="*/ 439773 w 810754"/>
                <a:gd name="connsiteY150" fmla="*/ 1410857 h 3755760"/>
                <a:gd name="connsiteX151" fmla="*/ 439773 w 810754"/>
                <a:gd name="connsiteY151" fmla="*/ 1329558 h 3755760"/>
                <a:gd name="connsiteX152" fmla="*/ 254439 w 810754"/>
                <a:gd name="connsiteY152" fmla="*/ 1329558 h 3755760"/>
                <a:gd name="connsiteX153" fmla="*/ 254439 w 810754"/>
                <a:gd name="connsiteY153" fmla="*/ 1410857 h 3755760"/>
                <a:gd name="connsiteX154" fmla="*/ 323231 w 810754"/>
                <a:gd name="connsiteY154" fmla="*/ 1410857 h 3755760"/>
                <a:gd name="connsiteX155" fmla="*/ 323231 w 810754"/>
                <a:gd name="connsiteY155" fmla="*/ 1329558 h 3755760"/>
                <a:gd name="connsiteX156" fmla="*/ 137897 w 810754"/>
                <a:gd name="connsiteY156" fmla="*/ 1329558 h 3755760"/>
                <a:gd name="connsiteX157" fmla="*/ 137897 w 810754"/>
                <a:gd name="connsiteY157" fmla="*/ 1410857 h 3755760"/>
                <a:gd name="connsiteX158" fmla="*/ 206689 w 810754"/>
                <a:gd name="connsiteY158" fmla="*/ 1410857 h 3755760"/>
                <a:gd name="connsiteX159" fmla="*/ 206689 w 810754"/>
                <a:gd name="connsiteY159" fmla="*/ 1329558 h 3755760"/>
                <a:gd name="connsiteX160" fmla="*/ 604065 w 810754"/>
                <a:gd name="connsiteY160" fmla="*/ 1183790 h 3755760"/>
                <a:gd name="connsiteX161" fmla="*/ 604065 w 810754"/>
                <a:gd name="connsiteY161" fmla="*/ 1265089 h 3755760"/>
                <a:gd name="connsiteX162" fmla="*/ 672857 w 810754"/>
                <a:gd name="connsiteY162" fmla="*/ 1265089 h 3755760"/>
                <a:gd name="connsiteX163" fmla="*/ 672857 w 810754"/>
                <a:gd name="connsiteY163" fmla="*/ 1183790 h 3755760"/>
                <a:gd name="connsiteX164" fmla="*/ 487523 w 810754"/>
                <a:gd name="connsiteY164" fmla="*/ 1183790 h 3755760"/>
                <a:gd name="connsiteX165" fmla="*/ 487523 w 810754"/>
                <a:gd name="connsiteY165" fmla="*/ 1265089 h 3755760"/>
                <a:gd name="connsiteX166" fmla="*/ 556315 w 810754"/>
                <a:gd name="connsiteY166" fmla="*/ 1265089 h 3755760"/>
                <a:gd name="connsiteX167" fmla="*/ 556315 w 810754"/>
                <a:gd name="connsiteY167" fmla="*/ 1183790 h 3755760"/>
                <a:gd name="connsiteX168" fmla="*/ 370981 w 810754"/>
                <a:gd name="connsiteY168" fmla="*/ 1183790 h 3755760"/>
                <a:gd name="connsiteX169" fmla="*/ 370981 w 810754"/>
                <a:gd name="connsiteY169" fmla="*/ 1265089 h 3755760"/>
                <a:gd name="connsiteX170" fmla="*/ 439773 w 810754"/>
                <a:gd name="connsiteY170" fmla="*/ 1265089 h 3755760"/>
                <a:gd name="connsiteX171" fmla="*/ 439773 w 810754"/>
                <a:gd name="connsiteY171" fmla="*/ 1183790 h 3755760"/>
                <a:gd name="connsiteX172" fmla="*/ 254439 w 810754"/>
                <a:gd name="connsiteY172" fmla="*/ 1183790 h 3755760"/>
                <a:gd name="connsiteX173" fmla="*/ 254439 w 810754"/>
                <a:gd name="connsiteY173" fmla="*/ 1265089 h 3755760"/>
                <a:gd name="connsiteX174" fmla="*/ 323231 w 810754"/>
                <a:gd name="connsiteY174" fmla="*/ 1265089 h 3755760"/>
                <a:gd name="connsiteX175" fmla="*/ 323231 w 810754"/>
                <a:gd name="connsiteY175" fmla="*/ 1183790 h 3755760"/>
                <a:gd name="connsiteX176" fmla="*/ 137897 w 810754"/>
                <a:gd name="connsiteY176" fmla="*/ 1183790 h 3755760"/>
                <a:gd name="connsiteX177" fmla="*/ 137897 w 810754"/>
                <a:gd name="connsiteY177" fmla="*/ 1265089 h 3755760"/>
                <a:gd name="connsiteX178" fmla="*/ 206689 w 810754"/>
                <a:gd name="connsiteY178" fmla="*/ 1265089 h 3755760"/>
                <a:gd name="connsiteX179" fmla="*/ 206689 w 810754"/>
                <a:gd name="connsiteY179" fmla="*/ 1183790 h 3755760"/>
                <a:gd name="connsiteX180" fmla="*/ 604065 w 810754"/>
                <a:gd name="connsiteY180" fmla="*/ 1038022 h 3755760"/>
                <a:gd name="connsiteX181" fmla="*/ 604065 w 810754"/>
                <a:gd name="connsiteY181" fmla="*/ 1119321 h 3755760"/>
                <a:gd name="connsiteX182" fmla="*/ 672857 w 810754"/>
                <a:gd name="connsiteY182" fmla="*/ 1119321 h 3755760"/>
                <a:gd name="connsiteX183" fmla="*/ 672857 w 810754"/>
                <a:gd name="connsiteY183" fmla="*/ 1038022 h 3755760"/>
                <a:gd name="connsiteX184" fmla="*/ 487523 w 810754"/>
                <a:gd name="connsiteY184" fmla="*/ 1038022 h 3755760"/>
                <a:gd name="connsiteX185" fmla="*/ 487523 w 810754"/>
                <a:gd name="connsiteY185" fmla="*/ 1119321 h 3755760"/>
                <a:gd name="connsiteX186" fmla="*/ 556315 w 810754"/>
                <a:gd name="connsiteY186" fmla="*/ 1119321 h 3755760"/>
                <a:gd name="connsiteX187" fmla="*/ 556315 w 810754"/>
                <a:gd name="connsiteY187" fmla="*/ 1038022 h 3755760"/>
                <a:gd name="connsiteX188" fmla="*/ 370981 w 810754"/>
                <a:gd name="connsiteY188" fmla="*/ 1038022 h 3755760"/>
                <a:gd name="connsiteX189" fmla="*/ 370981 w 810754"/>
                <a:gd name="connsiteY189" fmla="*/ 1119321 h 3755760"/>
                <a:gd name="connsiteX190" fmla="*/ 439773 w 810754"/>
                <a:gd name="connsiteY190" fmla="*/ 1119321 h 3755760"/>
                <a:gd name="connsiteX191" fmla="*/ 439773 w 810754"/>
                <a:gd name="connsiteY191" fmla="*/ 1038022 h 3755760"/>
                <a:gd name="connsiteX192" fmla="*/ 254439 w 810754"/>
                <a:gd name="connsiteY192" fmla="*/ 1038022 h 3755760"/>
                <a:gd name="connsiteX193" fmla="*/ 254439 w 810754"/>
                <a:gd name="connsiteY193" fmla="*/ 1119321 h 3755760"/>
                <a:gd name="connsiteX194" fmla="*/ 323231 w 810754"/>
                <a:gd name="connsiteY194" fmla="*/ 1119321 h 3755760"/>
                <a:gd name="connsiteX195" fmla="*/ 323231 w 810754"/>
                <a:gd name="connsiteY195" fmla="*/ 1038022 h 3755760"/>
                <a:gd name="connsiteX196" fmla="*/ 137897 w 810754"/>
                <a:gd name="connsiteY196" fmla="*/ 1038022 h 3755760"/>
                <a:gd name="connsiteX197" fmla="*/ 137897 w 810754"/>
                <a:gd name="connsiteY197" fmla="*/ 1119321 h 3755760"/>
                <a:gd name="connsiteX198" fmla="*/ 206689 w 810754"/>
                <a:gd name="connsiteY198" fmla="*/ 1119321 h 3755760"/>
                <a:gd name="connsiteX199" fmla="*/ 206689 w 810754"/>
                <a:gd name="connsiteY199" fmla="*/ 1038022 h 3755760"/>
                <a:gd name="connsiteX200" fmla="*/ 604065 w 810754"/>
                <a:gd name="connsiteY200" fmla="*/ 892254 h 3755760"/>
                <a:gd name="connsiteX201" fmla="*/ 604065 w 810754"/>
                <a:gd name="connsiteY201" fmla="*/ 973553 h 3755760"/>
                <a:gd name="connsiteX202" fmla="*/ 672857 w 810754"/>
                <a:gd name="connsiteY202" fmla="*/ 973553 h 3755760"/>
                <a:gd name="connsiteX203" fmla="*/ 672857 w 810754"/>
                <a:gd name="connsiteY203" fmla="*/ 892254 h 3755760"/>
                <a:gd name="connsiteX204" fmla="*/ 487523 w 810754"/>
                <a:gd name="connsiteY204" fmla="*/ 892254 h 3755760"/>
                <a:gd name="connsiteX205" fmla="*/ 487523 w 810754"/>
                <a:gd name="connsiteY205" fmla="*/ 973553 h 3755760"/>
                <a:gd name="connsiteX206" fmla="*/ 556315 w 810754"/>
                <a:gd name="connsiteY206" fmla="*/ 973553 h 3755760"/>
                <a:gd name="connsiteX207" fmla="*/ 556315 w 810754"/>
                <a:gd name="connsiteY207" fmla="*/ 892254 h 3755760"/>
                <a:gd name="connsiteX208" fmla="*/ 370981 w 810754"/>
                <a:gd name="connsiteY208" fmla="*/ 892254 h 3755760"/>
                <a:gd name="connsiteX209" fmla="*/ 370981 w 810754"/>
                <a:gd name="connsiteY209" fmla="*/ 973553 h 3755760"/>
                <a:gd name="connsiteX210" fmla="*/ 439773 w 810754"/>
                <a:gd name="connsiteY210" fmla="*/ 973553 h 3755760"/>
                <a:gd name="connsiteX211" fmla="*/ 439773 w 810754"/>
                <a:gd name="connsiteY211" fmla="*/ 892254 h 3755760"/>
                <a:gd name="connsiteX212" fmla="*/ 254439 w 810754"/>
                <a:gd name="connsiteY212" fmla="*/ 892254 h 3755760"/>
                <a:gd name="connsiteX213" fmla="*/ 254439 w 810754"/>
                <a:gd name="connsiteY213" fmla="*/ 973553 h 3755760"/>
                <a:gd name="connsiteX214" fmla="*/ 323231 w 810754"/>
                <a:gd name="connsiteY214" fmla="*/ 973553 h 3755760"/>
                <a:gd name="connsiteX215" fmla="*/ 323231 w 810754"/>
                <a:gd name="connsiteY215" fmla="*/ 892254 h 3755760"/>
                <a:gd name="connsiteX216" fmla="*/ 137897 w 810754"/>
                <a:gd name="connsiteY216" fmla="*/ 892254 h 3755760"/>
                <a:gd name="connsiteX217" fmla="*/ 137897 w 810754"/>
                <a:gd name="connsiteY217" fmla="*/ 973553 h 3755760"/>
                <a:gd name="connsiteX218" fmla="*/ 206689 w 810754"/>
                <a:gd name="connsiteY218" fmla="*/ 973553 h 3755760"/>
                <a:gd name="connsiteX219" fmla="*/ 206689 w 810754"/>
                <a:gd name="connsiteY219" fmla="*/ 892254 h 3755760"/>
                <a:gd name="connsiteX220" fmla="*/ 604065 w 810754"/>
                <a:gd name="connsiteY220" fmla="*/ 746486 h 3755760"/>
                <a:gd name="connsiteX221" fmla="*/ 604065 w 810754"/>
                <a:gd name="connsiteY221" fmla="*/ 827785 h 3755760"/>
                <a:gd name="connsiteX222" fmla="*/ 672857 w 810754"/>
                <a:gd name="connsiteY222" fmla="*/ 827785 h 3755760"/>
                <a:gd name="connsiteX223" fmla="*/ 672857 w 810754"/>
                <a:gd name="connsiteY223" fmla="*/ 746486 h 3755760"/>
                <a:gd name="connsiteX224" fmla="*/ 487523 w 810754"/>
                <a:gd name="connsiteY224" fmla="*/ 746486 h 3755760"/>
                <a:gd name="connsiteX225" fmla="*/ 487523 w 810754"/>
                <a:gd name="connsiteY225" fmla="*/ 827785 h 3755760"/>
                <a:gd name="connsiteX226" fmla="*/ 556315 w 810754"/>
                <a:gd name="connsiteY226" fmla="*/ 827785 h 3755760"/>
                <a:gd name="connsiteX227" fmla="*/ 556315 w 810754"/>
                <a:gd name="connsiteY227" fmla="*/ 746486 h 3755760"/>
                <a:gd name="connsiteX228" fmla="*/ 370981 w 810754"/>
                <a:gd name="connsiteY228" fmla="*/ 746486 h 3755760"/>
                <a:gd name="connsiteX229" fmla="*/ 370981 w 810754"/>
                <a:gd name="connsiteY229" fmla="*/ 827785 h 3755760"/>
                <a:gd name="connsiteX230" fmla="*/ 439773 w 810754"/>
                <a:gd name="connsiteY230" fmla="*/ 827785 h 3755760"/>
                <a:gd name="connsiteX231" fmla="*/ 439773 w 810754"/>
                <a:gd name="connsiteY231" fmla="*/ 746486 h 3755760"/>
                <a:gd name="connsiteX232" fmla="*/ 254439 w 810754"/>
                <a:gd name="connsiteY232" fmla="*/ 746486 h 3755760"/>
                <a:gd name="connsiteX233" fmla="*/ 254439 w 810754"/>
                <a:gd name="connsiteY233" fmla="*/ 827785 h 3755760"/>
                <a:gd name="connsiteX234" fmla="*/ 323231 w 810754"/>
                <a:gd name="connsiteY234" fmla="*/ 827785 h 3755760"/>
                <a:gd name="connsiteX235" fmla="*/ 323231 w 810754"/>
                <a:gd name="connsiteY235" fmla="*/ 746486 h 3755760"/>
                <a:gd name="connsiteX236" fmla="*/ 137897 w 810754"/>
                <a:gd name="connsiteY236" fmla="*/ 746486 h 3755760"/>
                <a:gd name="connsiteX237" fmla="*/ 137897 w 810754"/>
                <a:gd name="connsiteY237" fmla="*/ 827785 h 3755760"/>
                <a:gd name="connsiteX238" fmla="*/ 206689 w 810754"/>
                <a:gd name="connsiteY238" fmla="*/ 827785 h 3755760"/>
                <a:gd name="connsiteX239" fmla="*/ 206689 w 810754"/>
                <a:gd name="connsiteY239" fmla="*/ 746486 h 3755760"/>
                <a:gd name="connsiteX240" fmla="*/ 673873 w 810754"/>
                <a:gd name="connsiteY240" fmla="*/ 208834 h 3755760"/>
                <a:gd name="connsiteX241" fmla="*/ 673873 w 810754"/>
                <a:gd name="connsiteY241" fmla="*/ 701893 h 3755760"/>
                <a:gd name="connsiteX242" fmla="*/ 719592 w 810754"/>
                <a:gd name="connsiteY242" fmla="*/ 701893 h 3755760"/>
                <a:gd name="connsiteX243" fmla="*/ 719592 w 810754"/>
                <a:gd name="connsiteY243" fmla="*/ 208834 h 3755760"/>
                <a:gd name="connsiteX244" fmla="*/ 557331 w 810754"/>
                <a:gd name="connsiteY244" fmla="*/ 208834 h 3755760"/>
                <a:gd name="connsiteX245" fmla="*/ 557331 w 810754"/>
                <a:gd name="connsiteY245" fmla="*/ 701893 h 3755760"/>
                <a:gd name="connsiteX246" fmla="*/ 603050 w 810754"/>
                <a:gd name="connsiteY246" fmla="*/ 701893 h 3755760"/>
                <a:gd name="connsiteX247" fmla="*/ 603050 w 810754"/>
                <a:gd name="connsiteY247" fmla="*/ 208834 h 3755760"/>
                <a:gd name="connsiteX248" fmla="*/ 440789 w 810754"/>
                <a:gd name="connsiteY248" fmla="*/ 208834 h 3755760"/>
                <a:gd name="connsiteX249" fmla="*/ 440789 w 810754"/>
                <a:gd name="connsiteY249" fmla="*/ 701893 h 3755760"/>
                <a:gd name="connsiteX250" fmla="*/ 486508 w 810754"/>
                <a:gd name="connsiteY250" fmla="*/ 701893 h 3755760"/>
                <a:gd name="connsiteX251" fmla="*/ 486508 w 810754"/>
                <a:gd name="connsiteY251" fmla="*/ 208834 h 3755760"/>
                <a:gd name="connsiteX252" fmla="*/ 324247 w 810754"/>
                <a:gd name="connsiteY252" fmla="*/ 208834 h 3755760"/>
                <a:gd name="connsiteX253" fmla="*/ 324247 w 810754"/>
                <a:gd name="connsiteY253" fmla="*/ 701893 h 3755760"/>
                <a:gd name="connsiteX254" fmla="*/ 369966 w 810754"/>
                <a:gd name="connsiteY254" fmla="*/ 701893 h 3755760"/>
                <a:gd name="connsiteX255" fmla="*/ 369966 w 810754"/>
                <a:gd name="connsiteY255" fmla="*/ 208834 h 3755760"/>
                <a:gd name="connsiteX256" fmla="*/ 207705 w 810754"/>
                <a:gd name="connsiteY256" fmla="*/ 208834 h 3755760"/>
                <a:gd name="connsiteX257" fmla="*/ 207705 w 810754"/>
                <a:gd name="connsiteY257" fmla="*/ 701893 h 3755760"/>
                <a:gd name="connsiteX258" fmla="*/ 253424 w 810754"/>
                <a:gd name="connsiteY258" fmla="*/ 701893 h 3755760"/>
                <a:gd name="connsiteX259" fmla="*/ 253424 w 810754"/>
                <a:gd name="connsiteY259" fmla="*/ 208834 h 3755760"/>
                <a:gd name="connsiteX260" fmla="*/ 91163 w 810754"/>
                <a:gd name="connsiteY260" fmla="*/ 208834 h 3755760"/>
                <a:gd name="connsiteX261" fmla="*/ 91163 w 810754"/>
                <a:gd name="connsiteY261" fmla="*/ 701893 h 3755760"/>
                <a:gd name="connsiteX262" fmla="*/ 136882 w 810754"/>
                <a:gd name="connsiteY262" fmla="*/ 701893 h 3755760"/>
                <a:gd name="connsiteX263" fmla="*/ 136882 w 810754"/>
                <a:gd name="connsiteY263" fmla="*/ 208834 h 3755760"/>
                <a:gd name="connsiteX264" fmla="*/ 0 w 810754"/>
                <a:gd name="connsiteY264" fmla="*/ 0 h 3755760"/>
                <a:gd name="connsiteX265" fmla="*/ 810754 w 810754"/>
                <a:gd name="connsiteY265" fmla="*/ 0 h 3755760"/>
                <a:gd name="connsiteX266" fmla="*/ 810754 w 810754"/>
                <a:gd name="connsiteY266" fmla="*/ 146376 h 3755760"/>
                <a:gd name="connsiteX267" fmla="*/ 780100 w 810754"/>
                <a:gd name="connsiteY267" fmla="*/ 146376 h 3755760"/>
                <a:gd name="connsiteX268" fmla="*/ 780100 w 810754"/>
                <a:gd name="connsiteY268" fmla="*/ 3755760 h 3755760"/>
                <a:gd name="connsiteX269" fmla="*/ 30654 w 810754"/>
                <a:gd name="connsiteY269" fmla="*/ 3755760 h 3755760"/>
                <a:gd name="connsiteX270" fmla="*/ 30654 w 810754"/>
                <a:gd name="connsiteY270" fmla="*/ 146376 h 3755760"/>
                <a:gd name="connsiteX271" fmla="*/ 0 w 810754"/>
                <a:gd name="connsiteY271" fmla="*/ 146376 h 3755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</a:cxnLst>
              <a:rect l="l" t="t" r="r" b="b"/>
              <a:pathLst>
                <a:path w="810754" h="3755760">
                  <a:moveTo>
                    <a:pt x="604065" y="2349935"/>
                  </a:moveTo>
                  <a:lnTo>
                    <a:pt x="604065" y="2431234"/>
                  </a:lnTo>
                  <a:lnTo>
                    <a:pt x="672857" y="2431234"/>
                  </a:lnTo>
                  <a:lnTo>
                    <a:pt x="672857" y="2349935"/>
                  </a:lnTo>
                  <a:close/>
                  <a:moveTo>
                    <a:pt x="487523" y="2349935"/>
                  </a:moveTo>
                  <a:lnTo>
                    <a:pt x="487523" y="2431234"/>
                  </a:lnTo>
                  <a:lnTo>
                    <a:pt x="556315" y="2431234"/>
                  </a:lnTo>
                  <a:lnTo>
                    <a:pt x="556315" y="2349935"/>
                  </a:lnTo>
                  <a:close/>
                  <a:moveTo>
                    <a:pt x="370981" y="2349935"/>
                  </a:moveTo>
                  <a:lnTo>
                    <a:pt x="370981" y="2431234"/>
                  </a:lnTo>
                  <a:lnTo>
                    <a:pt x="439773" y="2431234"/>
                  </a:lnTo>
                  <a:lnTo>
                    <a:pt x="439773" y="2349935"/>
                  </a:lnTo>
                  <a:close/>
                  <a:moveTo>
                    <a:pt x="254439" y="2349935"/>
                  </a:moveTo>
                  <a:lnTo>
                    <a:pt x="254439" y="2431234"/>
                  </a:lnTo>
                  <a:lnTo>
                    <a:pt x="323231" y="2431234"/>
                  </a:lnTo>
                  <a:lnTo>
                    <a:pt x="323231" y="2349935"/>
                  </a:lnTo>
                  <a:close/>
                  <a:moveTo>
                    <a:pt x="137897" y="2349935"/>
                  </a:moveTo>
                  <a:lnTo>
                    <a:pt x="137897" y="2431234"/>
                  </a:lnTo>
                  <a:lnTo>
                    <a:pt x="206689" y="2431234"/>
                  </a:lnTo>
                  <a:lnTo>
                    <a:pt x="206689" y="2349935"/>
                  </a:lnTo>
                  <a:close/>
                  <a:moveTo>
                    <a:pt x="604065" y="2204166"/>
                  </a:moveTo>
                  <a:lnTo>
                    <a:pt x="604065" y="2285465"/>
                  </a:lnTo>
                  <a:lnTo>
                    <a:pt x="672857" y="2285465"/>
                  </a:lnTo>
                  <a:lnTo>
                    <a:pt x="672857" y="2204166"/>
                  </a:lnTo>
                  <a:close/>
                  <a:moveTo>
                    <a:pt x="487523" y="2204166"/>
                  </a:moveTo>
                  <a:lnTo>
                    <a:pt x="487523" y="2285465"/>
                  </a:lnTo>
                  <a:lnTo>
                    <a:pt x="556315" y="2285465"/>
                  </a:lnTo>
                  <a:lnTo>
                    <a:pt x="556315" y="2204166"/>
                  </a:lnTo>
                  <a:close/>
                  <a:moveTo>
                    <a:pt x="370981" y="2204166"/>
                  </a:moveTo>
                  <a:lnTo>
                    <a:pt x="370981" y="2285465"/>
                  </a:lnTo>
                  <a:lnTo>
                    <a:pt x="439773" y="2285465"/>
                  </a:lnTo>
                  <a:lnTo>
                    <a:pt x="439773" y="2204166"/>
                  </a:lnTo>
                  <a:close/>
                  <a:moveTo>
                    <a:pt x="254439" y="2204166"/>
                  </a:moveTo>
                  <a:lnTo>
                    <a:pt x="254439" y="2285465"/>
                  </a:lnTo>
                  <a:lnTo>
                    <a:pt x="323231" y="2285465"/>
                  </a:lnTo>
                  <a:lnTo>
                    <a:pt x="323231" y="2204166"/>
                  </a:lnTo>
                  <a:close/>
                  <a:moveTo>
                    <a:pt x="137897" y="2204166"/>
                  </a:moveTo>
                  <a:lnTo>
                    <a:pt x="137897" y="2285465"/>
                  </a:lnTo>
                  <a:lnTo>
                    <a:pt x="206689" y="2285465"/>
                  </a:lnTo>
                  <a:lnTo>
                    <a:pt x="206689" y="2204166"/>
                  </a:lnTo>
                  <a:close/>
                  <a:moveTo>
                    <a:pt x="604065" y="2058398"/>
                  </a:moveTo>
                  <a:lnTo>
                    <a:pt x="604065" y="2139697"/>
                  </a:lnTo>
                  <a:lnTo>
                    <a:pt x="672857" y="2139697"/>
                  </a:lnTo>
                  <a:lnTo>
                    <a:pt x="672857" y="2058398"/>
                  </a:lnTo>
                  <a:close/>
                  <a:moveTo>
                    <a:pt x="487523" y="2058398"/>
                  </a:moveTo>
                  <a:lnTo>
                    <a:pt x="487523" y="2139697"/>
                  </a:lnTo>
                  <a:lnTo>
                    <a:pt x="556315" y="2139697"/>
                  </a:lnTo>
                  <a:lnTo>
                    <a:pt x="556315" y="2058398"/>
                  </a:lnTo>
                  <a:close/>
                  <a:moveTo>
                    <a:pt x="370981" y="2058398"/>
                  </a:moveTo>
                  <a:lnTo>
                    <a:pt x="370981" y="2139697"/>
                  </a:lnTo>
                  <a:lnTo>
                    <a:pt x="439773" y="2139697"/>
                  </a:lnTo>
                  <a:lnTo>
                    <a:pt x="439773" y="2058398"/>
                  </a:lnTo>
                  <a:close/>
                  <a:moveTo>
                    <a:pt x="254439" y="2058398"/>
                  </a:moveTo>
                  <a:lnTo>
                    <a:pt x="254439" y="2139697"/>
                  </a:lnTo>
                  <a:lnTo>
                    <a:pt x="323231" y="2139697"/>
                  </a:lnTo>
                  <a:lnTo>
                    <a:pt x="323231" y="2058398"/>
                  </a:lnTo>
                  <a:close/>
                  <a:moveTo>
                    <a:pt x="137897" y="2058398"/>
                  </a:moveTo>
                  <a:lnTo>
                    <a:pt x="137897" y="2139697"/>
                  </a:lnTo>
                  <a:lnTo>
                    <a:pt x="206689" y="2139697"/>
                  </a:lnTo>
                  <a:lnTo>
                    <a:pt x="206689" y="2058398"/>
                  </a:lnTo>
                  <a:close/>
                  <a:moveTo>
                    <a:pt x="604065" y="1912630"/>
                  </a:moveTo>
                  <a:lnTo>
                    <a:pt x="604065" y="1993929"/>
                  </a:lnTo>
                  <a:lnTo>
                    <a:pt x="672857" y="1993929"/>
                  </a:lnTo>
                  <a:lnTo>
                    <a:pt x="672857" y="1912630"/>
                  </a:lnTo>
                  <a:close/>
                  <a:moveTo>
                    <a:pt x="487523" y="1912630"/>
                  </a:moveTo>
                  <a:lnTo>
                    <a:pt x="487523" y="1993929"/>
                  </a:lnTo>
                  <a:lnTo>
                    <a:pt x="556315" y="1993929"/>
                  </a:lnTo>
                  <a:lnTo>
                    <a:pt x="556315" y="1912630"/>
                  </a:lnTo>
                  <a:close/>
                  <a:moveTo>
                    <a:pt x="370981" y="1912630"/>
                  </a:moveTo>
                  <a:lnTo>
                    <a:pt x="370981" y="1993929"/>
                  </a:lnTo>
                  <a:lnTo>
                    <a:pt x="439773" y="1993929"/>
                  </a:lnTo>
                  <a:lnTo>
                    <a:pt x="439773" y="1912630"/>
                  </a:lnTo>
                  <a:close/>
                  <a:moveTo>
                    <a:pt x="254439" y="1912630"/>
                  </a:moveTo>
                  <a:lnTo>
                    <a:pt x="254439" y="1993929"/>
                  </a:lnTo>
                  <a:lnTo>
                    <a:pt x="323231" y="1993929"/>
                  </a:lnTo>
                  <a:lnTo>
                    <a:pt x="323231" y="1912630"/>
                  </a:lnTo>
                  <a:close/>
                  <a:moveTo>
                    <a:pt x="137897" y="1912630"/>
                  </a:moveTo>
                  <a:lnTo>
                    <a:pt x="137897" y="1993929"/>
                  </a:lnTo>
                  <a:lnTo>
                    <a:pt x="206689" y="1993929"/>
                  </a:lnTo>
                  <a:lnTo>
                    <a:pt x="206689" y="1912630"/>
                  </a:lnTo>
                  <a:close/>
                  <a:moveTo>
                    <a:pt x="604065" y="1766862"/>
                  </a:moveTo>
                  <a:lnTo>
                    <a:pt x="604065" y="1848161"/>
                  </a:lnTo>
                  <a:lnTo>
                    <a:pt x="672857" y="1848161"/>
                  </a:lnTo>
                  <a:lnTo>
                    <a:pt x="672857" y="1766862"/>
                  </a:lnTo>
                  <a:close/>
                  <a:moveTo>
                    <a:pt x="487523" y="1766862"/>
                  </a:moveTo>
                  <a:lnTo>
                    <a:pt x="487523" y="1848161"/>
                  </a:lnTo>
                  <a:lnTo>
                    <a:pt x="556315" y="1848161"/>
                  </a:lnTo>
                  <a:lnTo>
                    <a:pt x="556315" y="1766862"/>
                  </a:lnTo>
                  <a:close/>
                  <a:moveTo>
                    <a:pt x="370981" y="1766862"/>
                  </a:moveTo>
                  <a:lnTo>
                    <a:pt x="370981" y="1848161"/>
                  </a:lnTo>
                  <a:lnTo>
                    <a:pt x="439773" y="1848161"/>
                  </a:lnTo>
                  <a:lnTo>
                    <a:pt x="439773" y="1766862"/>
                  </a:lnTo>
                  <a:close/>
                  <a:moveTo>
                    <a:pt x="254439" y="1766862"/>
                  </a:moveTo>
                  <a:lnTo>
                    <a:pt x="254439" y="1848161"/>
                  </a:lnTo>
                  <a:lnTo>
                    <a:pt x="323231" y="1848161"/>
                  </a:lnTo>
                  <a:lnTo>
                    <a:pt x="323231" y="1766862"/>
                  </a:lnTo>
                  <a:close/>
                  <a:moveTo>
                    <a:pt x="137897" y="1766862"/>
                  </a:moveTo>
                  <a:lnTo>
                    <a:pt x="137897" y="1848161"/>
                  </a:lnTo>
                  <a:lnTo>
                    <a:pt x="206689" y="1848161"/>
                  </a:lnTo>
                  <a:lnTo>
                    <a:pt x="206689" y="1766862"/>
                  </a:lnTo>
                  <a:close/>
                  <a:moveTo>
                    <a:pt x="604065" y="1621094"/>
                  </a:moveTo>
                  <a:lnTo>
                    <a:pt x="604065" y="1702393"/>
                  </a:lnTo>
                  <a:lnTo>
                    <a:pt x="672857" y="1702393"/>
                  </a:lnTo>
                  <a:lnTo>
                    <a:pt x="672857" y="1621094"/>
                  </a:lnTo>
                  <a:close/>
                  <a:moveTo>
                    <a:pt x="487523" y="1621094"/>
                  </a:moveTo>
                  <a:lnTo>
                    <a:pt x="487523" y="1702393"/>
                  </a:lnTo>
                  <a:lnTo>
                    <a:pt x="556315" y="1702393"/>
                  </a:lnTo>
                  <a:lnTo>
                    <a:pt x="556315" y="1621094"/>
                  </a:lnTo>
                  <a:close/>
                  <a:moveTo>
                    <a:pt x="370981" y="1621094"/>
                  </a:moveTo>
                  <a:lnTo>
                    <a:pt x="370981" y="1702393"/>
                  </a:lnTo>
                  <a:lnTo>
                    <a:pt x="439773" y="1702393"/>
                  </a:lnTo>
                  <a:lnTo>
                    <a:pt x="439773" y="1621094"/>
                  </a:lnTo>
                  <a:close/>
                  <a:moveTo>
                    <a:pt x="254439" y="1621094"/>
                  </a:moveTo>
                  <a:lnTo>
                    <a:pt x="254439" y="1702393"/>
                  </a:lnTo>
                  <a:lnTo>
                    <a:pt x="323231" y="1702393"/>
                  </a:lnTo>
                  <a:lnTo>
                    <a:pt x="323231" y="1621094"/>
                  </a:lnTo>
                  <a:close/>
                  <a:moveTo>
                    <a:pt x="137897" y="1621094"/>
                  </a:moveTo>
                  <a:lnTo>
                    <a:pt x="137897" y="1702393"/>
                  </a:lnTo>
                  <a:lnTo>
                    <a:pt x="206689" y="1702393"/>
                  </a:lnTo>
                  <a:lnTo>
                    <a:pt x="206689" y="1621094"/>
                  </a:lnTo>
                  <a:close/>
                  <a:moveTo>
                    <a:pt x="604065" y="1475326"/>
                  </a:moveTo>
                  <a:lnTo>
                    <a:pt x="604065" y="1556625"/>
                  </a:lnTo>
                  <a:lnTo>
                    <a:pt x="672857" y="1556625"/>
                  </a:lnTo>
                  <a:lnTo>
                    <a:pt x="672857" y="1475326"/>
                  </a:lnTo>
                  <a:close/>
                  <a:moveTo>
                    <a:pt x="487523" y="1475326"/>
                  </a:moveTo>
                  <a:lnTo>
                    <a:pt x="487523" y="1556625"/>
                  </a:lnTo>
                  <a:lnTo>
                    <a:pt x="556315" y="1556625"/>
                  </a:lnTo>
                  <a:lnTo>
                    <a:pt x="556315" y="1475326"/>
                  </a:lnTo>
                  <a:close/>
                  <a:moveTo>
                    <a:pt x="370981" y="1475326"/>
                  </a:moveTo>
                  <a:lnTo>
                    <a:pt x="370981" y="1556625"/>
                  </a:lnTo>
                  <a:lnTo>
                    <a:pt x="439773" y="1556625"/>
                  </a:lnTo>
                  <a:lnTo>
                    <a:pt x="439773" y="1475326"/>
                  </a:lnTo>
                  <a:close/>
                  <a:moveTo>
                    <a:pt x="254439" y="1475326"/>
                  </a:moveTo>
                  <a:lnTo>
                    <a:pt x="254439" y="1556625"/>
                  </a:lnTo>
                  <a:lnTo>
                    <a:pt x="323231" y="1556625"/>
                  </a:lnTo>
                  <a:lnTo>
                    <a:pt x="323231" y="1475326"/>
                  </a:lnTo>
                  <a:close/>
                  <a:moveTo>
                    <a:pt x="137897" y="1475326"/>
                  </a:moveTo>
                  <a:lnTo>
                    <a:pt x="137897" y="1556625"/>
                  </a:lnTo>
                  <a:lnTo>
                    <a:pt x="206689" y="1556625"/>
                  </a:lnTo>
                  <a:lnTo>
                    <a:pt x="206689" y="1475326"/>
                  </a:lnTo>
                  <a:close/>
                  <a:moveTo>
                    <a:pt x="604065" y="1329558"/>
                  </a:moveTo>
                  <a:lnTo>
                    <a:pt x="604065" y="1410857"/>
                  </a:lnTo>
                  <a:lnTo>
                    <a:pt x="672857" y="1410857"/>
                  </a:lnTo>
                  <a:lnTo>
                    <a:pt x="672857" y="1329558"/>
                  </a:lnTo>
                  <a:close/>
                  <a:moveTo>
                    <a:pt x="487523" y="1329558"/>
                  </a:moveTo>
                  <a:lnTo>
                    <a:pt x="487523" y="1410857"/>
                  </a:lnTo>
                  <a:lnTo>
                    <a:pt x="556315" y="1410857"/>
                  </a:lnTo>
                  <a:lnTo>
                    <a:pt x="556315" y="1329558"/>
                  </a:lnTo>
                  <a:close/>
                  <a:moveTo>
                    <a:pt x="370981" y="1329558"/>
                  </a:moveTo>
                  <a:lnTo>
                    <a:pt x="370981" y="1410857"/>
                  </a:lnTo>
                  <a:lnTo>
                    <a:pt x="439773" y="1410857"/>
                  </a:lnTo>
                  <a:lnTo>
                    <a:pt x="439773" y="1329558"/>
                  </a:lnTo>
                  <a:close/>
                  <a:moveTo>
                    <a:pt x="254439" y="1329558"/>
                  </a:moveTo>
                  <a:lnTo>
                    <a:pt x="254439" y="1410857"/>
                  </a:lnTo>
                  <a:lnTo>
                    <a:pt x="323231" y="1410857"/>
                  </a:lnTo>
                  <a:lnTo>
                    <a:pt x="323231" y="1329558"/>
                  </a:lnTo>
                  <a:close/>
                  <a:moveTo>
                    <a:pt x="137897" y="1329558"/>
                  </a:moveTo>
                  <a:lnTo>
                    <a:pt x="137897" y="1410857"/>
                  </a:lnTo>
                  <a:lnTo>
                    <a:pt x="206689" y="1410857"/>
                  </a:lnTo>
                  <a:lnTo>
                    <a:pt x="206689" y="1329558"/>
                  </a:lnTo>
                  <a:close/>
                  <a:moveTo>
                    <a:pt x="604065" y="1183790"/>
                  </a:moveTo>
                  <a:lnTo>
                    <a:pt x="604065" y="1265089"/>
                  </a:lnTo>
                  <a:lnTo>
                    <a:pt x="672857" y="1265089"/>
                  </a:lnTo>
                  <a:lnTo>
                    <a:pt x="672857" y="1183790"/>
                  </a:lnTo>
                  <a:close/>
                  <a:moveTo>
                    <a:pt x="487523" y="1183790"/>
                  </a:moveTo>
                  <a:lnTo>
                    <a:pt x="487523" y="1265089"/>
                  </a:lnTo>
                  <a:lnTo>
                    <a:pt x="556315" y="1265089"/>
                  </a:lnTo>
                  <a:lnTo>
                    <a:pt x="556315" y="1183790"/>
                  </a:lnTo>
                  <a:close/>
                  <a:moveTo>
                    <a:pt x="370981" y="1183790"/>
                  </a:moveTo>
                  <a:lnTo>
                    <a:pt x="370981" y="1265089"/>
                  </a:lnTo>
                  <a:lnTo>
                    <a:pt x="439773" y="1265089"/>
                  </a:lnTo>
                  <a:lnTo>
                    <a:pt x="439773" y="1183790"/>
                  </a:lnTo>
                  <a:close/>
                  <a:moveTo>
                    <a:pt x="254439" y="1183790"/>
                  </a:moveTo>
                  <a:lnTo>
                    <a:pt x="254439" y="1265089"/>
                  </a:lnTo>
                  <a:lnTo>
                    <a:pt x="323231" y="1265089"/>
                  </a:lnTo>
                  <a:lnTo>
                    <a:pt x="323231" y="1183790"/>
                  </a:lnTo>
                  <a:close/>
                  <a:moveTo>
                    <a:pt x="137897" y="1183790"/>
                  </a:moveTo>
                  <a:lnTo>
                    <a:pt x="137897" y="1265089"/>
                  </a:lnTo>
                  <a:lnTo>
                    <a:pt x="206689" y="1265089"/>
                  </a:lnTo>
                  <a:lnTo>
                    <a:pt x="206689" y="1183790"/>
                  </a:lnTo>
                  <a:close/>
                  <a:moveTo>
                    <a:pt x="604065" y="1038022"/>
                  </a:moveTo>
                  <a:lnTo>
                    <a:pt x="604065" y="1119321"/>
                  </a:lnTo>
                  <a:lnTo>
                    <a:pt x="672857" y="1119321"/>
                  </a:lnTo>
                  <a:lnTo>
                    <a:pt x="672857" y="1038022"/>
                  </a:lnTo>
                  <a:close/>
                  <a:moveTo>
                    <a:pt x="487523" y="1038022"/>
                  </a:moveTo>
                  <a:lnTo>
                    <a:pt x="487523" y="1119321"/>
                  </a:lnTo>
                  <a:lnTo>
                    <a:pt x="556315" y="1119321"/>
                  </a:lnTo>
                  <a:lnTo>
                    <a:pt x="556315" y="1038022"/>
                  </a:lnTo>
                  <a:close/>
                  <a:moveTo>
                    <a:pt x="370981" y="1038022"/>
                  </a:moveTo>
                  <a:lnTo>
                    <a:pt x="370981" y="1119321"/>
                  </a:lnTo>
                  <a:lnTo>
                    <a:pt x="439773" y="1119321"/>
                  </a:lnTo>
                  <a:lnTo>
                    <a:pt x="439773" y="1038022"/>
                  </a:lnTo>
                  <a:close/>
                  <a:moveTo>
                    <a:pt x="254439" y="1038022"/>
                  </a:moveTo>
                  <a:lnTo>
                    <a:pt x="254439" y="1119321"/>
                  </a:lnTo>
                  <a:lnTo>
                    <a:pt x="323231" y="1119321"/>
                  </a:lnTo>
                  <a:lnTo>
                    <a:pt x="323231" y="1038022"/>
                  </a:lnTo>
                  <a:close/>
                  <a:moveTo>
                    <a:pt x="137897" y="1038022"/>
                  </a:moveTo>
                  <a:lnTo>
                    <a:pt x="137897" y="1119321"/>
                  </a:lnTo>
                  <a:lnTo>
                    <a:pt x="206689" y="1119321"/>
                  </a:lnTo>
                  <a:lnTo>
                    <a:pt x="206689" y="1038022"/>
                  </a:lnTo>
                  <a:close/>
                  <a:moveTo>
                    <a:pt x="604065" y="892254"/>
                  </a:moveTo>
                  <a:lnTo>
                    <a:pt x="604065" y="973553"/>
                  </a:lnTo>
                  <a:lnTo>
                    <a:pt x="672857" y="973553"/>
                  </a:lnTo>
                  <a:lnTo>
                    <a:pt x="672857" y="892254"/>
                  </a:lnTo>
                  <a:close/>
                  <a:moveTo>
                    <a:pt x="487523" y="892254"/>
                  </a:moveTo>
                  <a:lnTo>
                    <a:pt x="487523" y="973553"/>
                  </a:lnTo>
                  <a:lnTo>
                    <a:pt x="556315" y="973553"/>
                  </a:lnTo>
                  <a:lnTo>
                    <a:pt x="556315" y="892254"/>
                  </a:lnTo>
                  <a:close/>
                  <a:moveTo>
                    <a:pt x="370981" y="892254"/>
                  </a:moveTo>
                  <a:lnTo>
                    <a:pt x="370981" y="973553"/>
                  </a:lnTo>
                  <a:lnTo>
                    <a:pt x="439773" y="973553"/>
                  </a:lnTo>
                  <a:lnTo>
                    <a:pt x="439773" y="892254"/>
                  </a:lnTo>
                  <a:close/>
                  <a:moveTo>
                    <a:pt x="254439" y="892254"/>
                  </a:moveTo>
                  <a:lnTo>
                    <a:pt x="254439" y="973553"/>
                  </a:lnTo>
                  <a:lnTo>
                    <a:pt x="323231" y="973553"/>
                  </a:lnTo>
                  <a:lnTo>
                    <a:pt x="323231" y="892254"/>
                  </a:lnTo>
                  <a:close/>
                  <a:moveTo>
                    <a:pt x="137897" y="892254"/>
                  </a:moveTo>
                  <a:lnTo>
                    <a:pt x="137897" y="973553"/>
                  </a:lnTo>
                  <a:lnTo>
                    <a:pt x="206689" y="973553"/>
                  </a:lnTo>
                  <a:lnTo>
                    <a:pt x="206689" y="892254"/>
                  </a:lnTo>
                  <a:close/>
                  <a:moveTo>
                    <a:pt x="604065" y="746486"/>
                  </a:moveTo>
                  <a:lnTo>
                    <a:pt x="604065" y="827785"/>
                  </a:lnTo>
                  <a:lnTo>
                    <a:pt x="672857" y="827785"/>
                  </a:lnTo>
                  <a:lnTo>
                    <a:pt x="672857" y="746486"/>
                  </a:lnTo>
                  <a:close/>
                  <a:moveTo>
                    <a:pt x="487523" y="746486"/>
                  </a:moveTo>
                  <a:lnTo>
                    <a:pt x="487523" y="827785"/>
                  </a:lnTo>
                  <a:lnTo>
                    <a:pt x="556315" y="827785"/>
                  </a:lnTo>
                  <a:lnTo>
                    <a:pt x="556315" y="746486"/>
                  </a:lnTo>
                  <a:close/>
                  <a:moveTo>
                    <a:pt x="370981" y="746486"/>
                  </a:moveTo>
                  <a:lnTo>
                    <a:pt x="370981" y="827785"/>
                  </a:lnTo>
                  <a:lnTo>
                    <a:pt x="439773" y="827785"/>
                  </a:lnTo>
                  <a:lnTo>
                    <a:pt x="439773" y="746486"/>
                  </a:lnTo>
                  <a:close/>
                  <a:moveTo>
                    <a:pt x="254439" y="746486"/>
                  </a:moveTo>
                  <a:lnTo>
                    <a:pt x="254439" y="827785"/>
                  </a:lnTo>
                  <a:lnTo>
                    <a:pt x="323231" y="827785"/>
                  </a:lnTo>
                  <a:lnTo>
                    <a:pt x="323231" y="746486"/>
                  </a:lnTo>
                  <a:close/>
                  <a:moveTo>
                    <a:pt x="137897" y="746486"/>
                  </a:moveTo>
                  <a:lnTo>
                    <a:pt x="137897" y="827785"/>
                  </a:lnTo>
                  <a:lnTo>
                    <a:pt x="206689" y="827785"/>
                  </a:lnTo>
                  <a:lnTo>
                    <a:pt x="206689" y="746486"/>
                  </a:lnTo>
                  <a:close/>
                  <a:moveTo>
                    <a:pt x="673873" y="208834"/>
                  </a:moveTo>
                  <a:lnTo>
                    <a:pt x="673873" y="701893"/>
                  </a:lnTo>
                  <a:lnTo>
                    <a:pt x="719592" y="701893"/>
                  </a:lnTo>
                  <a:lnTo>
                    <a:pt x="719592" y="208834"/>
                  </a:lnTo>
                  <a:close/>
                  <a:moveTo>
                    <a:pt x="557331" y="208834"/>
                  </a:moveTo>
                  <a:lnTo>
                    <a:pt x="557331" y="701893"/>
                  </a:lnTo>
                  <a:lnTo>
                    <a:pt x="603050" y="701893"/>
                  </a:lnTo>
                  <a:lnTo>
                    <a:pt x="603050" y="208834"/>
                  </a:lnTo>
                  <a:close/>
                  <a:moveTo>
                    <a:pt x="440789" y="208834"/>
                  </a:moveTo>
                  <a:lnTo>
                    <a:pt x="440789" y="701893"/>
                  </a:lnTo>
                  <a:lnTo>
                    <a:pt x="486508" y="701893"/>
                  </a:lnTo>
                  <a:lnTo>
                    <a:pt x="486508" y="208834"/>
                  </a:lnTo>
                  <a:close/>
                  <a:moveTo>
                    <a:pt x="324247" y="208834"/>
                  </a:moveTo>
                  <a:lnTo>
                    <a:pt x="324247" y="701893"/>
                  </a:lnTo>
                  <a:lnTo>
                    <a:pt x="369966" y="701893"/>
                  </a:lnTo>
                  <a:lnTo>
                    <a:pt x="369966" y="208834"/>
                  </a:lnTo>
                  <a:close/>
                  <a:moveTo>
                    <a:pt x="207705" y="208834"/>
                  </a:moveTo>
                  <a:lnTo>
                    <a:pt x="207705" y="701893"/>
                  </a:lnTo>
                  <a:lnTo>
                    <a:pt x="253424" y="701893"/>
                  </a:lnTo>
                  <a:lnTo>
                    <a:pt x="253424" y="208834"/>
                  </a:lnTo>
                  <a:close/>
                  <a:moveTo>
                    <a:pt x="91163" y="208834"/>
                  </a:moveTo>
                  <a:lnTo>
                    <a:pt x="91163" y="701893"/>
                  </a:lnTo>
                  <a:lnTo>
                    <a:pt x="136882" y="701893"/>
                  </a:lnTo>
                  <a:lnTo>
                    <a:pt x="136882" y="208834"/>
                  </a:lnTo>
                  <a:close/>
                  <a:moveTo>
                    <a:pt x="0" y="0"/>
                  </a:moveTo>
                  <a:lnTo>
                    <a:pt x="810754" y="0"/>
                  </a:lnTo>
                  <a:lnTo>
                    <a:pt x="810754" y="146376"/>
                  </a:lnTo>
                  <a:lnTo>
                    <a:pt x="780100" y="146376"/>
                  </a:lnTo>
                  <a:lnTo>
                    <a:pt x="780100" y="3755760"/>
                  </a:lnTo>
                  <a:lnTo>
                    <a:pt x="30654" y="3755760"/>
                  </a:lnTo>
                  <a:lnTo>
                    <a:pt x="30654" y="146376"/>
                  </a:lnTo>
                  <a:lnTo>
                    <a:pt x="0" y="14637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9" name="Freeform 539"/>
            <p:cNvSpPr/>
            <p:nvPr/>
          </p:nvSpPr>
          <p:spPr>
            <a:xfrm>
              <a:off x="1358577" y="2188987"/>
              <a:ext cx="955554" cy="4555598"/>
            </a:xfrm>
            <a:custGeom>
              <a:avLst/>
              <a:gdLst>
                <a:gd name="connsiteX0" fmla="*/ 745442 w 955553"/>
                <a:gd name="connsiteY0" fmla="*/ 2195886 h 4555599"/>
                <a:gd name="connsiteX1" fmla="*/ 745442 w 955553"/>
                <a:gd name="connsiteY1" fmla="*/ 2337800 h 4555599"/>
                <a:gd name="connsiteX2" fmla="*/ 821130 w 955553"/>
                <a:gd name="connsiteY2" fmla="*/ 2337800 h 4555599"/>
                <a:gd name="connsiteX3" fmla="*/ 821130 w 955553"/>
                <a:gd name="connsiteY3" fmla="*/ 2195886 h 4555599"/>
                <a:gd name="connsiteX4" fmla="*/ 569824 w 955553"/>
                <a:gd name="connsiteY4" fmla="*/ 2195886 h 4555599"/>
                <a:gd name="connsiteX5" fmla="*/ 569824 w 955553"/>
                <a:gd name="connsiteY5" fmla="*/ 2337800 h 4555599"/>
                <a:gd name="connsiteX6" fmla="*/ 645512 w 955553"/>
                <a:gd name="connsiteY6" fmla="*/ 2337800 h 4555599"/>
                <a:gd name="connsiteX7" fmla="*/ 645512 w 955553"/>
                <a:gd name="connsiteY7" fmla="*/ 2195886 h 4555599"/>
                <a:gd name="connsiteX8" fmla="*/ 333498 w 955553"/>
                <a:gd name="connsiteY8" fmla="*/ 2195886 h 4555599"/>
                <a:gd name="connsiteX9" fmla="*/ 333498 w 955553"/>
                <a:gd name="connsiteY9" fmla="*/ 2337800 h 4555599"/>
                <a:gd name="connsiteX10" fmla="*/ 409186 w 955553"/>
                <a:gd name="connsiteY10" fmla="*/ 2337800 h 4555599"/>
                <a:gd name="connsiteX11" fmla="*/ 409186 w 955553"/>
                <a:gd name="connsiteY11" fmla="*/ 2195886 h 4555599"/>
                <a:gd name="connsiteX12" fmla="*/ 153543 w 955553"/>
                <a:gd name="connsiteY12" fmla="*/ 2195886 h 4555599"/>
                <a:gd name="connsiteX13" fmla="*/ 153543 w 955553"/>
                <a:gd name="connsiteY13" fmla="*/ 2337800 h 4555599"/>
                <a:gd name="connsiteX14" fmla="*/ 229231 w 955553"/>
                <a:gd name="connsiteY14" fmla="*/ 2337800 h 4555599"/>
                <a:gd name="connsiteX15" fmla="*/ 229231 w 955553"/>
                <a:gd name="connsiteY15" fmla="*/ 2195886 h 4555599"/>
                <a:gd name="connsiteX16" fmla="*/ 745442 w 955553"/>
                <a:gd name="connsiteY16" fmla="*/ 2007259 h 4555599"/>
                <a:gd name="connsiteX17" fmla="*/ 745442 w 955553"/>
                <a:gd name="connsiteY17" fmla="*/ 2149173 h 4555599"/>
                <a:gd name="connsiteX18" fmla="*/ 821130 w 955553"/>
                <a:gd name="connsiteY18" fmla="*/ 2149173 h 4555599"/>
                <a:gd name="connsiteX19" fmla="*/ 821130 w 955553"/>
                <a:gd name="connsiteY19" fmla="*/ 2007259 h 4555599"/>
                <a:gd name="connsiteX20" fmla="*/ 569824 w 955553"/>
                <a:gd name="connsiteY20" fmla="*/ 2007259 h 4555599"/>
                <a:gd name="connsiteX21" fmla="*/ 569824 w 955553"/>
                <a:gd name="connsiteY21" fmla="*/ 2149173 h 4555599"/>
                <a:gd name="connsiteX22" fmla="*/ 645512 w 955553"/>
                <a:gd name="connsiteY22" fmla="*/ 2149173 h 4555599"/>
                <a:gd name="connsiteX23" fmla="*/ 645512 w 955553"/>
                <a:gd name="connsiteY23" fmla="*/ 2007259 h 4555599"/>
                <a:gd name="connsiteX24" fmla="*/ 333498 w 955553"/>
                <a:gd name="connsiteY24" fmla="*/ 2007259 h 4555599"/>
                <a:gd name="connsiteX25" fmla="*/ 333498 w 955553"/>
                <a:gd name="connsiteY25" fmla="*/ 2149173 h 4555599"/>
                <a:gd name="connsiteX26" fmla="*/ 409186 w 955553"/>
                <a:gd name="connsiteY26" fmla="*/ 2149173 h 4555599"/>
                <a:gd name="connsiteX27" fmla="*/ 409186 w 955553"/>
                <a:gd name="connsiteY27" fmla="*/ 2007259 h 4555599"/>
                <a:gd name="connsiteX28" fmla="*/ 153543 w 955553"/>
                <a:gd name="connsiteY28" fmla="*/ 2007259 h 4555599"/>
                <a:gd name="connsiteX29" fmla="*/ 153543 w 955553"/>
                <a:gd name="connsiteY29" fmla="*/ 2149173 h 4555599"/>
                <a:gd name="connsiteX30" fmla="*/ 229231 w 955553"/>
                <a:gd name="connsiteY30" fmla="*/ 2149173 h 4555599"/>
                <a:gd name="connsiteX31" fmla="*/ 229231 w 955553"/>
                <a:gd name="connsiteY31" fmla="*/ 2007259 h 4555599"/>
                <a:gd name="connsiteX32" fmla="*/ 745442 w 955553"/>
                <a:gd name="connsiteY32" fmla="*/ 1818631 h 4555599"/>
                <a:gd name="connsiteX33" fmla="*/ 745442 w 955553"/>
                <a:gd name="connsiteY33" fmla="*/ 1960545 h 4555599"/>
                <a:gd name="connsiteX34" fmla="*/ 821130 w 955553"/>
                <a:gd name="connsiteY34" fmla="*/ 1960545 h 4555599"/>
                <a:gd name="connsiteX35" fmla="*/ 821130 w 955553"/>
                <a:gd name="connsiteY35" fmla="*/ 1818631 h 4555599"/>
                <a:gd name="connsiteX36" fmla="*/ 569824 w 955553"/>
                <a:gd name="connsiteY36" fmla="*/ 1818631 h 4555599"/>
                <a:gd name="connsiteX37" fmla="*/ 569824 w 955553"/>
                <a:gd name="connsiteY37" fmla="*/ 1960545 h 4555599"/>
                <a:gd name="connsiteX38" fmla="*/ 645512 w 955553"/>
                <a:gd name="connsiteY38" fmla="*/ 1960545 h 4555599"/>
                <a:gd name="connsiteX39" fmla="*/ 645512 w 955553"/>
                <a:gd name="connsiteY39" fmla="*/ 1818631 h 4555599"/>
                <a:gd name="connsiteX40" fmla="*/ 333498 w 955553"/>
                <a:gd name="connsiteY40" fmla="*/ 1818631 h 4555599"/>
                <a:gd name="connsiteX41" fmla="*/ 333498 w 955553"/>
                <a:gd name="connsiteY41" fmla="*/ 1960545 h 4555599"/>
                <a:gd name="connsiteX42" fmla="*/ 409186 w 955553"/>
                <a:gd name="connsiteY42" fmla="*/ 1960545 h 4555599"/>
                <a:gd name="connsiteX43" fmla="*/ 409186 w 955553"/>
                <a:gd name="connsiteY43" fmla="*/ 1818631 h 4555599"/>
                <a:gd name="connsiteX44" fmla="*/ 153543 w 955553"/>
                <a:gd name="connsiteY44" fmla="*/ 1818631 h 4555599"/>
                <a:gd name="connsiteX45" fmla="*/ 153543 w 955553"/>
                <a:gd name="connsiteY45" fmla="*/ 1960545 h 4555599"/>
                <a:gd name="connsiteX46" fmla="*/ 229231 w 955553"/>
                <a:gd name="connsiteY46" fmla="*/ 1960545 h 4555599"/>
                <a:gd name="connsiteX47" fmla="*/ 229231 w 955553"/>
                <a:gd name="connsiteY47" fmla="*/ 1818631 h 4555599"/>
                <a:gd name="connsiteX48" fmla="*/ 745442 w 955553"/>
                <a:gd name="connsiteY48" fmla="*/ 1645181 h 4555599"/>
                <a:gd name="connsiteX49" fmla="*/ 745442 w 955553"/>
                <a:gd name="connsiteY49" fmla="*/ 1787095 h 4555599"/>
                <a:gd name="connsiteX50" fmla="*/ 821130 w 955553"/>
                <a:gd name="connsiteY50" fmla="*/ 1787095 h 4555599"/>
                <a:gd name="connsiteX51" fmla="*/ 821130 w 955553"/>
                <a:gd name="connsiteY51" fmla="*/ 1645181 h 4555599"/>
                <a:gd name="connsiteX52" fmla="*/ 569824 w 955553"/>
                <a:gd name="connsiteY52" fmla="*/ 1645181 h 4555599"/>
                <a:gd name="connsiteX53" fmla="*/ 569824 w 955553"/>
                <a:gd name="connsiteY53" fmla="*/ 1787095 h 4555599"/>
                <a:gd name="connsiteX54" fmla="*/ 645512 w 955553"/>
                <a:gd name="connsiteY54" fmla="*/ 1787095 h 4555599"/>
                <a:gd name="connsiteX55" fmla="*/ 645512 w 955553"/>
                <a:gd name="connsiteY55" fmla="*/ 1645181 h 4555599"/>
                <a:gd name="connsiteX56" fmla="*/ 333498 w 955553"/>
                <a:gd name="connsiteY56" fmla="*/ 1645181 h 4555599"/>
                <a:gd name="connsiteX57" fmla="*/ 333498 w 955553"/>
                <a:gd name="connsiteY57" fmla="*/ 1787095 h 4555599"/>
                <a:gd name="connsiteX58" fmla="*/ 409186 w 955553"/>
                <a:gd name="connsiteY58" fmla="*/ 1787095 h 4555599"/>
                <a:gd name="connsiteX59" fmla="*/ 409186 w 955553"/>
                <a:gd name="connsiteY59" fmla="*/ 1645181 h 4555599"/>
                <a:gd name="connsiteX60" fmla="*/ 153543 w 955553"/>
                <a:gd name="connsiteY60" fmla="*/ 1645181 h 4555599"/>
                <a:gd name="connsiteX61" fmla="*/ 153543 w 955553"/>
                <a:gd name="connsiteY61" fmla="*/ 1787095 h 4555599"/>
                <a:gd name="connsiteX62" fmla="*/ 229231 w 955553"/>
                <a:gd name="connsiteY62" fmla="*/ 1787095 h 4555599"/>
                <a:gd name="connsiteX63" fmla="*/ 229231 w 955553"/>
                <a:gd name="connsiteY63" fmla="*/ 1645181 h 4555599"/>
                <a:gd name="connsiteX64" fmla="*/ 457672 w 955553"/>
                <a:gd name="connsiteY64" fmla="*/ 0 h 4555599"/>
                <a:gd name="connsiteX65" fmla="*/ 509707 w 955553"/>
                <a:gd name="connsiteY65" fmla="*/ 0 h 4555599"/>
                <a:gd name="connsiteX66" fmla="*/ 509707 w 955553"/>
                <a:gd name="connsiteY66" fmla="*/ 599792 h 4555599"/>
                <a:gd name="connsiteX67" fmla="*/ 772050 w 955553"/>
                <a:gd name="connsiteY67" fmla="*/ 599792 h 4555599"/>
                <a:gd name="connsiteX68" fmla="*/ 772050 w 955553"/>
                <a:gd name="connsiteY68" fmla="*/ 665975 h 4555599"/>
                <a:gd name="connsiteX69" fmla="*/ 772050 w 955553"/>
                <a:gd name="connsiteY69" fmla="*/ 669172 h 4555599"/>
                <a:gd name="connsiteX70" fmla="*/ 772050 w 955553"/>
                <a:gd name="connsiteY70" fmla="*/ 913142 h 4555599"/>
                <a:gd name="connsiteX71" fmla="*/ 955553 w 955553"/>
                <a:gd name="connsiteY71" fmla="*/ 913142 h 4555599"/>
                <a:gd name="connsiteX72" fmla="*/ 955553 w 955553"/>
                <a:gd name="connsiteY72" fmla="*/ 4555599 h 4555599"/>
                <a:gd name="connsiteX73" fmla="*/ 0 w 955553"/>
                <a:gd name="connsiteY73" fmla="*/ 4555599 h 4555599"/>
                <a:gd name="connsiteX74" fmla="*/ 0 w 955553"/>
                <a:gd name="connsiteY74" fmla="*/ 913142 h 4555599"/>
                <a:gd name="connsiteX75" fmla="*/ 199664 w 955553"/>
                <a:gd name="connsiteY75" fmla="*/ 913142 h 4555599"/>
                <a:gd name="connsiteX76" fmla="*/ 199664 w 955553"/>
                <a:gd name="connsiteY76" fmla="*/ 669172 h 4555599"/>
                <a:gd name="connsiteX77" fmla="*/ 199664 w 955553"/>
                <a:gd name="connsiteY77" fmla="*/ 665975 h 4555599"/>
                <a:gd name="connsiteX78" fmla="*/ 199664 w 955553"/>
                <a:gd name="connsiteY78" fmla="*/ 599792 h 4555599"/>
                <a:gd name="connsiteX79" fmla="*/ 457672 w 955553"/>
                <a:gd name="connsiteY79" fmla="*/ 599792 h 4555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955553" h="4555599">
                  <a:moveTo>
                    <a:pt x="745442" y="2195886"/>
                  </a:moveTo>
                  <a:lnTo>
                    <a:pt x="745442" y="2337800"/>
                  </a:lnTo>
                  <a:lnTo>
                    <a:pt x="821130" y="2337800"/>
                  </a:lnTo>
                  <a:lnTo>
                    <a:pt x="821130" y="2195886"/>
                  </a:lnTo>
                  <a:close/>
                  <a:moveTo>
                    <a:pt x="569824" y="2195886"/>
                  </a:moveTo>
                  <a:lnTo>
                    <a:pt x="569824" y="2337800"/>
                  </a:lnTo>
                  <a:lnTo>
                    <a:pt x="645512" y="2337800"/>
                  </a:lnTo>
                  <a:lnTo>
                    <a:pt x="645512" y="2195886"/>
                  </a:lnTo>
                  <a:close/>
                  <a:moveTo>
                    <a:pt x="333498" y="2195886"/>
                  </a:moveTo>
                  <a:lnTo>
                    <a:pt x="333498" y="2337800"/>
                  </a:lnTo>
                  <a:lnTo>
                    <a:pt x="409186" y="2337800"/>
                  </a:lnTo>
                  <a:lnTo>
                    <a:pt x="409186" y="2195886"/>
                  </a:lnTo>
                  <a:close/>
                  <a:moveTo>
                    <a:pt x="153543" y="2195886"/>
                  </a:moveTo>
                  <a:lnTo>
                    <a:pt x="153543" y="2337800"/>
                  </a:lnTo>
                  <a:lnTo>
                    <a:pt x="229231" y="2337800"/>
                  </a:lnTo>
                  <a:lnTo>
                    <a:pt x="229231" y="2195886"/>
                  </a:lnTo>
                  <a:close/>
                  <a:moveTo>
                    <a:pt x="745442" y="2007259"/>
                  </a:moveTo>
                  <a:lnTo>
                    <a:pt x="745442" y="2149173"/>
                  </a:lnTo>
                  <a:lnTo>
                    <a:pt x="821130" y="2149173"/>
                  </a:lnTo>
                  <a:lnTo>
                    <a:pt x="821130" y="2007259"/>
                  </a:lnTo>
                  <a:close/>
                  <a:moveTo>
                    <a:pt x="569824" y="2007259"/>
                  </a:moveTo>
                  <a:lnTo>
                    <a:pt x="569824" y="2149173"/>
                  </a:lnTo>
                  <a:lnTo>
                    <a:pt x="645512" y="2149173"/>
                  </a:lnTo>
                  <a:lnTo>
                    <a:pt x="645512" y="2007259"/>
                  </a:lnTo>
                  <a:close/>
                  <a:moveTo>
                    <a:pt x="333498" y="2007259"/>
                  </a:moveTo>
                  <a:lnTo>
                    <a:pt x="333498" y="2149173"/>
                  </a:lnTo>
                  <a:lnTo>
                    <a:pt x="409186" y="2149173"/>
                  </a:lnTo>
                  <a:lnTo>
                    <a:pt x="409186" y="2007259"/>
                  </a:lnTo>
                  <a:close/>
                  <a:moveTo>
                    <a:pt x="153543" y="2007259"/>
                  </a:moveTo>
                  <a:lnTo>
                    <a:pt x="153543" y="2149173"/>
                  </a:lnTo>
                  <a:lnTo>
                    <a:pt x="229231" y="2149173"/>
                  </a:lnTo>
                  <a:lnTo>
                    <a:pt x="229231" y="2007259"/>
                  </a:lnTo>
                  <a:close/>
                  <a:moveTo>
                    <a:pt x="745442" y="1818631"/>
                  </a:moveTo>
                  <a:lnTo>
                    <a:pt x="745442" y="1960545"/>
                  </a:lnTo>
                  <a:lnTo>
                    <a:pt x="821130" y="1960545"/>
                  </a:lnTo>
                  <a:lnTo>
                    <a:pt x="821130" y="1818631"/>
                  </a:lnTo>
                  <a:close/>
                  <a:moveTo>
                    <a:pt x="569824" y="1818631"/>
                  </a:moveTo>
                  <a:lnTo>
                    <a:pt x="569824" y="1960545"/>
                  </a:lnTo>
                  <a:lnTo>
                    <a:pt x="645512" y="1960545"/>
                  </a:lnTo>
                  <a:lnTo>
                    <a:pt x="645512" y="1818631"/>
                  </a:lnTo>
                  <a:close/>
                  <a:moveTo>
                    <a:pt x="333498" y="1818631"/>
                  </a:moveTo>
                  <a:lnTo>
                    <a:pt x="333498" y="1960545"/>
                  </a:lnTo>
                  <a:lnTo>
                    <a:pt x="409186" y="1960545"/>
                  </a:lnTo>
                  <a:lnTo>
                    <a:pt x="409186" y="1818631"/>
                  </a:lnTo>
                  <a:close/>
                  <a:moveTo>
                    <a:pt x="153543" y="1818631"/>
                  </a:moveTo>
                  <a:lnTo>
                    <a:pt x="153543" y="1960545"/>
                  </a:lnTo>
                  <a:lnTo>
                    <a:pt x="229231" y="1960545"/>
                  </a:lnTo>
                  <a:lnTo>
                    <a:pt x="229231" y="1818631"/>
                  </a:lnTo>
                  <a:close/>
                  <a:moveTo>
                    <a:pt x="745442" y="1645181"/>
                  </a:moveTo>
                  <a:lnTo>
                    <a:pt x="745442" y="1787095"/>
                  </a:lnTo>
                  <a:lnTo>
                    <a:pt x="821130" y="1787095"/>
                  </a:lnTo>
                  <a:lnTo>
                    <a:pt x="821130" y="1645181"/>
                  </a:lnTo>
                  <a:close/>
                  <a:moveTo>
                    <a:pt x="569824" y="1645181"/>
                  </a:moveTo>
                  <a:lnTo>
                    <a:pt x="569824" y="1787095"/>
                  </a:lnTo>
                  <a:lnTo>
                    <a:pt x="645512" y="1787095"/>
                  </a:lnTo>
                  <a:lnTo>
                    <a:pt x="645512" y="1645181"/>
                  </a:lnTo>
                  <a:close/>
                  <a:moveTo>
                    <a:pt x="333498" y="1645181"/>
                  </a:moveTo>
                  <a:lnTo>
                    <a:pt x="333498" y="1787095"/>
                  </a:lnTo>
                  <a:lnTo>
                    <a:pt x="409186" y="1787095"/>
                  </a:lnTo>
                  <a:lnTo>
                    <a:pt x="409186" y="1645181"/>
                  </a:lnTo>
                  <a:close/>
                  <a:moveTo>
                    <a:pt x="153543" y="1645181"/>
                  </a:moveTo>
                  <a:lnTo>
                    <a:pt x="153543" y="1787095"/>
                  </a:lnTo>
                  <a:lnTo>
                    <a:pt x="229231" y="1787095"/>
                  </a:lnTo>
                  <a:lnTo>
                    <a:pt x="229231" y="1645181"/>
                  </a:lnTo>
                  <a:close/>
                  <a:moveTo>
                    <a:pt x="457672" y="0"/>
                  </a:moveTo>
                  <a:lnTo>
                    <a:pt x="509707" y="0"/>
                  </a:lnTo>
                  <a:lnTo>
                    <a:pt x="509707" y="599792"/>
                  </a:lnTo>
                  <a:lnTo>
                    <a:pt x="772050" y="599792"/>
                  </a:lnTo>
                  <a:lnTo>
                    <a:pt x="772050" y="665975"/>
                  </a:lnTo>
                  <a:lnTo>
                    <a:pt x="772050" y="669172"/>
                  </a:lnTo>
                  <a:lnTo>
                    <a:pt x="772050" y="913142"/>
                  </a:lnTo>
                  <a:lnTo>
                    <a:pt x="955553" y="913142"/>
                  </a:lnTo>
                  <a:lnTo>
                    <a:pt x="955553" y="4555599"/>
                  </a:lnTo>
                  <a:lnTo>
                    <a:pt x="0" y="4555599"/>
                  </a:lnTo>
                  <a:lnTo>
                    <a:pt x="0" y="913142"/>
                  </a:lnTo>
                  <a:lnTo>
                    <a:pt x="199664" y="913142"/>
                  </a:lnTo>
                  <a:lnTo>
                    <a:pt x="199664" y="669172"/>
                  </a:lnTo>
                  <a:lnTo>
                    <a:pt x="199664" y="665975"/>
                  </a:lnTo>
                  <a:lnTo>
                    <a:pt x="199664" y="599792"/>
                  </a:lnTo>
                  <a:lnTo>
                    <a:pt x="457672" y="59979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0" name="Freeform 540"/>
            <p:cNvSpPr/>
            <p:nvPr/>
          </p:nvSpPr>
          <p:spPr>
            <a:xfrm>
              <a:off x="676610" y="4337126"/>
              <a:ext cx="805930" cy="2407460"/>
            </a:xfrm>
            <a:custGeom>
              <a:avLst/>
              <a:gdLst>
                <a:gd name="connsiteX0" fmla="*/ 633918 w 805930"/>
                <a:gd name="connsiteY0" fmla="*/ 1535479 h 2407460"/>
                <a:gd name="connsiteX1" fmla="*/ 633918 w 805930"/>
                <a:gd name="connsiteY1" fmla="*/ 2093431 h 2407460"/>
                <a:gd name="connsiteX2" fmla="*/ 691450 w 805930"/>
                <a:gd name="connsiteY2" fmla="*/ 2093431 h 2407460"/>
                <a:gd name="connsiteX3" fmla="*/ 691450 w 805930"/>
                <a:gd name="connsiteY3" fmla="*/ 1535479 h 2407460"/>
                <a:gd name="connsiteX4" fmla="*/ 530031 w 805930"/>
                <a:gd name="connsiteY4" fmla="*/ 1535479 h 2407460"/>
                <a:gd name="connsiteX5" fmla="*/ 530031 w 805930"/>
                <a:gd name="connsiteY5" fmla="*/ 2093431 h 2407460"/>
                <a:gd name="connsiteX6" fmla="*/ 587563 w 805930"/>
                <a:gd name="connsiteY6" fmla="*/ 2093431 h 2407460"/>
                <a:gd name="connsiteX7" fmla="*/ 587563 w 805930"/>
                <a:gd name="connsiteY7" fmla="*/ 1535479 h 2407460"/>
                <a:gd name="connsiteX8" fmla="*/ 426143 w 805930"/>
                <a:gd name="connsiteY8" fmla="*/ 1535479 h 2407460"/>
                <a:gd name="connsiteX9" fmla="*/ 426143 w 805930"/>
                <a:gd name="connsiteY9" fmla="*/ 2093431 h 2407460"/>
                <a:gd name="connsiteX10" fmla="*/ 483675 w 805930"/>
                <a:gd name="connsiteY10" fmla="*/ 2093431 h 2407460"/>
                <a:gd name="connsiteX11" fmla="*/ 483675 w 805930"/>
                <a:gd name="connsiteY11" fmla="*/ 1535479 h 2407460"/>
                <a:gd name="connsiteX12" fmla="*/ 322256 w 805930"/>
                <a:gd name="connsiteY12" fmla="*/ 1535479 h 2407460"/>
                <a:gd name="connsiteX13" fmla="*/ 322256 w 805930"/>
                <a:gd name="connsiteY13" fmla="*/ 2093431 h 2407460"/>
                <a:gd name="connsiteX14" fmla="*/ 379788 w 805930"/>
                <a:gd name="connsiteY14" fmla="*/ 2093431 h 2407460"/>
                <a:gd name="connsiteX15" fmla="*/ 379788 w 805930"/>
                <a:gd name="connsiteY15" fmla="*/ 1535479 h 2407460"/>
                <a:gd name="connsiteX16" fmla="*/ 218368 w 805930"/>
                <a:gd name="connsiteY16" fmla="*/ 1535479 h 2407460"/>
                <a:gd name="connsiteX17" fmla="*/ 218368 w 805930"/>
                <a:gd name="connsiteY17" fmla="*/ 2093431 h 2407460"/>
                <a:gd name="connsiteX18" fmla="*/ 275900 w 805930"/>
                <a:gd name="connsiteY18" fmla="*/ 2093431 h 2407460"/>
                <a:gd name="connsiteX19" fmla="*/ 275900 w 805930"/>
                <a:gd name="connsiteY19" fmla="*/ 1535479 h 2407460"/>
                <a:gd name="connsiteX20" fmla="*/ 114481 w 805930"/>
                <a:gd name="connsiteY20" fmla="*/ 1535479 h 2407460"/>
                <a:gd name="connsiteX21" fmla="*/ 114481 w 805930"/>
                <a:gd name="connsiteY21" fmla="*/ 2093431 h 2407460"/>
                <a:gd name="connsiteX22" fmla="*/ 172013 w 805930"/>
                <a:gd name="connsiteY22" fmla="*/ 2093431 h 2407460"/>
                <a:gd name="connsiteX23" fmla="*/ 172013 w 805930"/>
                <a:gd name="connsiteY23" fmla="*/ 1535479 h 2407460"/>
                <a:gd name="connsiteX24" fmla="*/ 633918 w 805930"/>
                <a:gd name="connsiteY24" fmla="*/ 844569 h 2407460"/>
                <a:gd name="connsiteX25" fmla="*/ 633918 w 805930"/>
                <a:gd name="connsiteY25" fmla="*/ 1402521 h 2407460"/>
                <a:gd name="connsiteX26" fmla="*/ 691450 w 805930"/>
                <a:gd name="connsiteY26" fmla="*/ 1402521 h 2407460"/>
                <a:gd name="connsiteX27" fmla="*/ 691450 w 805930"/>
                <a:gd name="connsiteY27" fmla="*/ 844569 h 2407460"/>
                <a:gd name="connsiteX28" fmla="*/ 530031 w 805930"/>
                <a:gd name="connsiteY28" fmla="*/ 844569 h 2407460"/>
                <a:gd name="connsiteX29" fmla="*/ 530031 w 805930"/>
                <a:gd name="connsiteY29" fmla="*/ 1402521 h 2407460"/>
                <a:gd name="connsiteX30" fmla="*/ 587563 w 805930"/>
                <a:gd name="connsiteY30" fmla="*/ 1402521 h 2407460"/>
                <a:gd name="connsiteX31" fmla="*/ 587563 w 805930"/>
                <a:gd name="connsiteY31" fmla="*/ 844569 h 2407460"/>
                <a:gd name="connsiteX32" fmla="*/ 426143 w 805930"/>
                <a:gd name="connsiteY32" fmla="*/ 844569 h 2407460"/>
                <a:gd name="connsiteX33" fmla="*/ 426143 w 805930"/>
                <a:gd name="connsiteY33" fmla="*/ 1402521 h 2407460"/>
                <a:gd name="connsiteX34" fmla="*/ 483675 w 805930"/>
                <a:gd name="connsiteY34" fmla="*/ 1402521 h 2407460"/>
                <a:gd name="connsiteX35" fmla="*/ 483675 w 805930"/>
                <a:gd name="connsiteY35" fmla="*/ 844569 h 2407460"/>
                <a:gd name="connsiteX36" fmla="*/ 322256 w 805930"/>
                <a:gd name="connsiteY36" fmla="*/ 844569 h 2407460"/>
                <a:gd name="connsiteX37" fmla="*/ 322256 w 805930"/>
                <a:gd name="connsiteY37" fmla="*/ 1402521 h 2407460"/>
                <a:gd name="connsiteX38" fmla="*/ 379788 w 805930"/>
                <a:gd name="connsiteY38" fmla="*/ 1402521 h 2407460"/>
                <a:gd name="connsiteX39" fmla="*/ 379788 w 805930"/>
                <a:gd name="connsiteY39" fmla="*/ 844569 h 2407460"/>
                <a:gd name="connsiteX40" fmla="*/ 218368 w 805930"/>
                <a:gd name="connsiteY40" fmla="*/ 844569 h 2407460"/>
                <a:gd name="connsiteX41" fmla="*/ 218368 w 805930"/>
                <a:gd name="connsiteY41" fmla="*/ 1402521 h 2407460"/>
                <a:gd name="connsiteX42" fmla="*/ 275900 w 805930"/>
                <a:gd name="connsiteY42" fmla="*/ 1402521 h 2407460"/>
                <a:gd name="connsiteX43" fmla="*/ 275900 w 805930"/>
                <a:gd name="connsiteY43" fmla="*/ 844569 h 2407460"/>
                <a:gd name="connsiteX44" fmla="*/ 114481 w 805930"/>
                <a:gd name="connsiteY44" fmla="*/ 844569 h 2407460"/>
                <a:gd name="connsiteX45" fmla="*/ 114481 w 805930"/>
                <a:gd name="connsiteY45" fmla="*/ 1402521 h 2407460"/>
                <a:gd name="connsiteX46" fmla="*/ 172013 w 805930"/>
                <a:gd name="connsiteY46" fmla="*/ 1402521 h 2407460"/>
                <a:gd name="connsiteX47" fmla="*/ 172013 w 805930"/>
                <a:gd name="connsiteY47" fmla="*/ 844569 h 2407460"/>
                <a:gd name="connsiteX48" fmla="*/ 633918 w 805930"/>
                <a:gd name="connsiteY48" fmla="*/ 153660 h 2407460"/>
                <a:gd name="connsiteX49" fmla="*/ 633918 w 805930"/>
                <a:gd name="connsiteY49" fmla="*/ 711612 h 2407460"/>
                <a:gd name="connsiteX50" fmla="*/ 691450 w 805930"/>
                <a:gd name="connsiteY50" fmla="*/ 711612 h 2407460"/>
                <a:gd name="connsiteX51" fmla="*/ 691450 w 805930"/>
                <a:gd name="connsiteY51" fmla="*/ 153660 h 2407460"/>
                <a:gd name="connsiteX52" fmla="*/ 530031 w 805930"/>
                <a:gd name="connsiteY52" fmla="*/ 153660 h 2407460"/>
                <a:gd name="connsiteX53" fmla="*/ 530031 w 805930"/>
                <a:gd name="connsiteY53" fmla="*/ 711612 h 2407460"/>
                <a:gd name="connsiteX54" fmla="*/ 587563 w 805930"/>
                <a:gd name="connsiteY54" fmla="*/ 711612 h 2407460"/>
                <a:gd name="connsiteX55" fmla="*/ 587563 w 805930"/>
                <a:gd name="connsiteY55" fmla="*/ 153660 h 2407460"/>
                <a:gd name="connsiteX56" fmla="*/ 426143 w 805930"/>
                <a:gd name="connsiteY56" fmla="*/ 153660 h 2407460"/>
                <a:gd name="connsiteX57" fmla="*/ 426143 w 805930"/>
                <a:gd name="connsiteY57" fmla="*/ 711612 h 2407460"/>
                <a:gd name="connsiteX58" fmla="*/ 483675 w 805930"/>
                <a:gd name="connsiteY58" fmla="*/ 711612 h 2407460"/>
                <a:gd name="connsiteX59" fmla="*/ 483675 w 805930"/>
                <a:gd name="connsiteY59" fmla="*/ 153660 h 2407460"/>
                <a:gd name="connsiteX60" fmla="*/ 322256 w 805930"/>
                <a:gd name="connsiteY60" fmla="*/ 153660 h 2407460"/>
                <a:gd name="connsiteX61" fmla="*/ 322256 w 805930"/>
                <a:gd name="connsiteY61" fmla="*/ 711612 h 2407460"/>
                <a:gd name="connsiteX62" fmla="*/ 379788 w 805930"/>
                <a:gd name="connsiteY62" fmla="*/ 711612 h 2407460"/>
                <a:gd name="connsiteX63" fmla="*/ 379788 w 805930"/>
                <a:gd name="connsiteY63" fmla="*/ 153660 h 2407460"/>
                <a:gd name="connsiteX64" fmla="*/ 218368 w 805930"/>
                <a:gd name="connsiteY64" fmla="*/ 153660 h 2407460"/>
                <a:gd name="connsiteX65" fmla="*/ 218368 w 805930"/>
                <a:gd name="connsiteY65" fmla="*/ 711612 h 2407460"/>
                <a:gd name="connsiteX66" fmla="*/ 275900 w 805930"/>
                <a:gd name="connsiteY66" fmla="*/ 711612 h 2407460"/>
                <a:gd name="connsiteX67" fmla="*/ 275900 w 805930"/>
                <a:gd name="connsiteY67" fmla="*/ 153660 h 2407460"/>
                <a:gd name="connsiteX68" fmla="*/ 114481 w 805930"/>
                <a:gd name="connsiteY68" fmla="*/ 153660 h 2407460"/>
                <a:gd name="connsiteX69" fmla="*/ 114481 w 805930"/>
                <a:gd name="connsiteY69" fmla="*/ 711612 h 2407460"/>
                <a:gd name="connsiteX70" fmla="*/ 172013 w 805930"/>
                <a:gd name="connsiteY70" fmla="*/ 711612 h 2407460"/>
                <a:gd name="connsiteX71" fmla="*/ 172013 w 805930"/>
                <a:gd name="connsiteY71" fmla="*/ 153660 h 2407460"/>
                <a:gd name="connsiteX72" fmla="*/ 0 w 805930"/>
                <a:gd name="connsiteY72" fmla="*/ 0 h 2407460"/>
                <a:gd name="connsiteX73" fmla="*/ 805930 w 805930"/>
                <a:gd name="connsiteY73" fmla="*/ 0 h 2407460"/>
                <a:gd name="connsiteX74" fmla="*/ 805930 w 805930"/>
                <a:gd name="connsiteY74" fmla="*/ 2407460 h 2407460"/>
                <a:gd name="connsiteX75" fmla="*/ 0 w 805930"/>
                <a:gd name="connsiteY75" fmla="*/ 2407460 h 2407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</a:cxnLst>
              <a:rect l="l" t="t" r="r" b="b"/>
              <a:pathLst>
                <a:path w="805930" h="2407460">
                  <a:moveTo>
                    <a:pt x="633918" y="1535479"/>
                  </a:moveTo>
                  <a:lnTo>
                    <a:pt x="633918" y="2093431"/>
                  </a:lnTo>
                  <a:lnTo>
                    <a:pt x="691450" y="2093431"/>
                  </a:lnTo>
                  <a:lnTo>
                    <a:pt x="691450" y="1535479"/>
                  </a:lnTo>
                  <a:close/>
                  <a:moveTo>
                    <a:pt x="530031" y="1535479"/>
                  </a:moveTo>
                  <a:lnTo>
                    <a:pt x="530031" y="2093431"/>
                  </a:lnTo>
                  <a:lnTo>
                    <a:pt x="587563" y="2093431"/>
                  </a:lnTo>
                  <a:lnTo>
                    <a:pt x="587563" y="1535479"/>
                  </a:lnTo>
                  <a:close/>
                  <a:moveTo>
                    <a:pt x="426143" y="1535479"/>
                  </a:moveTo>
                  <a:lnTo>
                    <a:pt x="426143" y="2093431"/>
                  </a:lnTo>
                  <a:lnTo>
                    <a:pt x="483675" y="2093431"/>
                  </a:lnTo>
                  <a:lnTo>
                    <a:pt x="483675" y="1535479"/>
                  </a:lnTo>
                  <a:close/>
                  <a:moveTo>
                    <a:pt x="322256" y="1535479"/>
                  </a:moveTo>
                  <a:lnTo>
                    <a:pt x="322256" y="2093431"/>
                  </a:lnTo>
                  <a:lnTo>
                    <a:pt x="379788" y="2093431"/>
                  </a:lnTo>
                  <a:lnTo>
                    <a:pt x="379788" y="1535479"/>
                  </a:lnTo>
                  <a:close/>
                  <a:moveTo>
                    <a:pt x="218368" y="1535479"/>
                  </a:moveTo>
                  <a:lnTo>
                    <a:pt x="218368" y="2093431"/>
                  </a:lnTo>
                  <a:lnTo>
                    <a:pt x="275900" y="2093431"/>
                  </a:lnTo>
                  <a:lnTo>
                    <a:pt x="275900" y="1535479"/>
                  </a:lnTo>
                  <a:close/>
                  <a:moveTo>
                    <a:pt x="114481" y="1535479"/>
                  </a:moveTo>
                  <a:lnTo>
                    <a:pt x="114481" y="2093431"/>
                  </a:lnTo>
                  <a:lnTo>
                    <a:pt x="172013" y="2093431"/>
                  </a:lnTo>
                  <a:lnTo>
                    <a:pt x="172013" y="1535479"/>
                  </a:lnTo>
                  <a:close/>
                  <a:moveTo>
                    <a:pt x="633918" y="844569"/>
                  </a:moveTo>
                  <a:lnTo>
                    <a:pt x="633918" y="1402521"/>
                  </a:lnTo>
                  <a:lnTo>
                    <a:pt x="691450" y="1402521"/>
                  </a:lnTo>
                  <a:lnTo>
                    <a:pt x="691450" y="844569"/>
                  </a:lnTo>
                  <a:close/>
                  <a:moveTo>
                    <a:pt x="530031" y="844569"/>
                  </a:moveTo>
                  <a:lnTo>
                    <a:pt x="530031" y="1402521"/>
                  </a:lnTo>
                  <a:lnTo>
                    <a:pt x="587563" y="1402521"/>
                  </a:lnTo>
                  <a:lnTo>
                    <a:pt x="587563" y="844569"/>
                  </a:lnTo>
                  <a:close/>
                  <a:moveTo>
                    <a:pt x="426143" y="844569"/>
                  </a:moveTo>
                  <a:lnTo>
                    <a:pt x="426143" y="1402521"/>
                  </a:lnTo>
                  <a:lnTo>
                    <a:pt x="483675" y="1402521"/>
                  </a:lnTo>
                  <a:lnTo>
                    <a:pt x="483675" y="844569"/>
                  </a:lnTo>
                  <a:close/>
                  <a:moveTo>
                    <a:pt x="322256" y="844569"/>
                  </a:moveTo>
                  <a:lnTo>
                    <a:pt x="322256" y="1402521"/>
                  </a:lnTo>
                  <a:lnTo>
                    <a:pt x="379788" y="1402521"/>
                  </a:lnTo>
                  <a:lnTo>
                    <a:pt x="379788" y="844569"/>
                  </a:lnTo>
                  <a:close/>
                  <a:moveTo>
                    <a:pt x="218368" y="844569"/>
                  </a:moveTo>
                  <a:lnTo>
                    <a:pt x="218368" y="1402521"/>
                  </a:lnTo>
                  <a:lnTo>
                    <a:pt x="275900" y="1402521"/>
                  </a:lnTo>
                  <a:lnTo>
                    <a:pt x="275900" y="844569"/>
                  </a:lnTo>
                  <a:close/>
                  <a:moveTo>
                    <a:pt x="114481" y="844569"/>
                  </a:moveTo>
                  <a:lnTo>
                    <a:pt x="114481" y="1402521"/>
                  </a:lnTo>
                  <a:lnTo>
                    <a:pt x="172013" y="1402521"/>
                  </a:lnTo>
                  <a:lnTo>
                    <a:pt x="172013" y="844569"/>
                  </a:lnTo>
                  <a:close/>
                  <a:moveTo>
                    <a:pt x="633918" y="153660"/>
                  </a:moveTo>
                  <a:lnTo>
                    <a:pt x="633918" y="711612"/>
                  </a:lnTo>
                  <a:lnTo>
                    <a:pt x="691450" y="711612"/>
                  </a:lnTo>
                  <a:lnTo>
                    <a:pt x="691450" y="153660"/>
                  </a:lnTo>
                  <a:close/>
                  <a:moveTo>
                    <a:pt x="530031" y="153660"/>
                  </a:moveTo>
                  <a:lnTo>
                    <a:pt x="530031" y="711612"/>
                  </a:lnTo>
                  <a:lnTo>
                    <a:pt x="587563" y="711612"/>
                  </a:lnTo>
                  <a:lnTo>
                    <a:pt x="587563" y="153660"/>
                  </a:lnTo>
                  <a:close/>
                  <a:moveTo>
                    <a:pt x="426143" y="153660"/>
                  </a:moveTo>
                  <a:lnTo>
                    <a:pt x="426143" y="711612"/>
                  </a:lnTo>
                  <a:lnTo>
                    <a:pt x="483675" y="711612"/>
                  </a:lnTo>
                  <a:lnTo>
                    <a:pt x="483675" y="153660"/>
                  </a:lnTo>
                  <a:close/>
                  <a:moveTo>
                    <a:pt x="322256" y="153660"/>
                  </a:moveTo>
                  <a:lnTo>
                    <a:pt x="322256" y="711612"/>
                  </a:lnTo>
                  <a:lnTo>
                    <a:pt x="379788" y="711612"/>
                  </a:lnTo>
                  <a:lnTo>
                    <a:pt x="379788" y="153660"/>
                  </a:lnTo>
                  <a:close/>
                  <a:moveTo>
                    <a:pt x="218368" y="153660"/>
                  </a:moveTo>
                  <a:lnTo>
                    <a:pt x="218368" y="711612"/>
                  </a:lnTo>
                  <a:lnTo>
                    <a:pt x="275900" y="711612"/>
                  </a:lnTo>
                  <a:lnTo>
                    <a:pt x="275900" y="153660"/>
                  </a:lnTo>
                  <a:close/>
                  <a:moveTo>
                    <a:pt x="114481" y="153660"/>
                  </a:moveTo>
                  <a:lnTo>
                    <a:pt x="114481" y="711612"/>
                  </a:lnTo>
                  <a:lnTo>
                    <a:pt x="172013" y="711612"/>
                  </a:lnTo>
                  <a:lnTo>
                    <a:pt x="172013" y="153660"/>
                  </a:lnTo>
                  <a:close/>
                  <a:moveTo>
                    <a:pt x="0" y="0"/>
                  </a:moveTo>
                  <a:lnTo>
                    <a:pt x="805930" y="0"/>
                  </a:lnTo>
                  <a:lnTo>
                    <a:pt x="805930" y="2407460"/>
                  </a:lnTo>
                  <a:lnTo>
                    <a:pt x="0" y="240746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1" name="Freeform 541"/>
            <p:cNvSpPr/>
            <p:nvPr/>
          </p:nvSpPr>
          <p:spPr>
            <a:xfrm>
              <a:off x="2190169" y="4941103"/>
              <a:ext cx="1713307" cy="1803482"/>
            </a:xfrm>
            <a:custGeom>
              <a:avLst/>
              <a:gdLst>
                <a:gd name="connsiteX0" fmla="*/ 1518515 w 1713307"/>
                <a:gd name="connsiteY0" fmla="*/ 1594474 h 1803482"/>
                <a:gd name="connsiteX1" fmla="*/ 1518515 w 1713307"/>
                <a:gd name="connsiteY1" fmla="*/ 1675773 h 1803482"/>
                <a:gd name="connsiteX2" fmla="*/ 1587307 w 1713307"/>
                <a:gd name="connsiteY2" fmla="*/ 1675773 h 1803482"/>
                <a:gd name="connsiteX3" fmla="*/ 1587307 w 1713307"/>
                <a:gd name="connsiteY3" fmla="*/ 1594474 h 1803482"/>
                <a:gd name="connsiteX4" fmla="*/ 1344452 w 1713307"/>
                <a:gd name="connsiteY4" fmla="*/ 1594474 h 1803482"/>
                <a:gd name="connsiteX5" fmla="*/ 1344452 w 1713307"/>
                <a:gd name="connsiteY5" fmla="*/ 1675773 h 1803482"/>
                <a:gd name="connsiteX6" fmla="*/ 1413244 w 1713307"/>
                <a:gd name="connsiteY6" fmla="*/ 1675773 h 1803482"/>
                <a:gd name="connsiteX7" fmla="*/ 1413244 w 1713307"/>
                <a:gd name="connsiteY7" fmla="*/ 1594474 h 1803482"/>
                <a:gd name="connsiteX8" fmla="*/ 1170388 w 1713307"/>
                <a:gd name="connsiteY8" fmla="*/ 1594474 h 1803482"/>
                <a:gd name="connsiteX9" fmla="*/ 1170388 w 1713307"/>
                <a:gd name="connsiteY9" fmla="*/ 1675773 h 1803482"/>
                <a:gd name="connsiteX10" fmla="*/ 1239180 w 1713307"/>
                <a:gd name="connsiteY10" fmla="*/ 1675773 h 1803482"/>
                <a:gd name="connsiteX11" fmla="*/ 1239180 w 1713307"/>
                <a:gd name="connsiteY11" fmla="*/ 1594474 h 1803482"/>
                <a:gd name="connsiteX12" fmla="*/ 996323 w 1713307"/>
                <a:gd name="connsiteY12" fmla="*/ 1594474 h 1803482"/>
                <a:gd name="connsiteX13" fmla="*/ 996323 w 1713307"/>
                <a:gd name="connsiteY13" fmla="*/ 1675773 h 1803482"/>
                <a:gd name="connsiteX14" fmla="*/ 1065115 w 1713307"/>
                <a:gd name="connsiteY14" fmla="*/ 1675773 h 1803482"/>
                <a:gd name="connsiteX15" fmla="*/ 1065115 w 1713307"/>
                <a:gd name="connsiteY15" fmla="*/ 1594474 h 1803482"/>
                <a:gd name="connsiteX16" fmla="*/ 822259 w 1713307"/>
                <a:gd name="connsiteY16" fmla="*/ 1594474 h 1803482"/>
                <a:gd name="connsiteX17" fmla="*/ 822259 w 1713307"/>
                <a:gd name="connsiteY17" fmla="*/ 1675773 h 1803482"/>
                <a:gd name="connsiteX18" fmla="*/ 891051 w 1713307"/>
                <a:gd name="connsiteY18" fmla="*/ 1675773 h 1803482"/>
                <a:gd name="connsiteX19" fmla="*/ 891051 w 1713307"/>
                <a:gd name="connsiteY19" fmla="*/ 1594474 h 1803482"/>
                <a:gd name="connsiteX20" fmla="*/ 648194 w 1713307"/>
                <a:gd name="connsiteY20" fmla="*/ 1594474 h 1803482"/>
                <a:gd name="connsiteX21" fmla="*/ 648194 w 1713307"/>
                <a:gd name="connsiteY21" fmla="*/ 1675773 h 1803482"/>
                <a:gd name="connsiteX22" fmla="*/ 716986 w 1713307"/>
                <a:gd name="connsiteY22" fmla="*/ 1675773 h 1803482"/>
                <a:gd name="connsiteX23" fmla="*/ 716986 w 1713307"/>
                <a:gd name="connsiteY23" fmla="*/ 1594474 h 1803482"/>
                <a:gd name="connsiteX24" fmla="*/ 474130 w 1713307"/>
                <a:gd name="connsiteY24" fmla="*/ 1594474 h 1803482"/>
                <a:gd name="connsiteX25" fmla="*/ 474130 w 1713307"/>
                <a:gd name="connsiteY25" fmla="*/ 1675773 h 1803482"/>
                <a:gd name="connsiteX26" fmla="*/ 542922 w 1713307"/>
                <a:gd name="connsiteY26" fmla="*/ 1675773 h 1803482"/>
                <a:gd name="connsiteX27" fmla="*/ 542922 w 1713307"/>
                <a:gd name="connsiteY27" fmla="*/ 1594474 h 1803482"/>
                <a:gd name="connsiteX28" fmla="*/ 300065 w 1713307"/>
                <a:gd name="connsiteY28" fmla="*/ 1594474 h 1803482"/>
                <a:gd name="connsiteX29" fmla="*/ 300065 w 1713307"/>
                <a:gd name="connsiteY29" fmla="*/ 1675773 h 1803482"/>
                <a:gd name="connsiteX30" fmla="*/ 368857 w 1713307"/>
                <a:gd name="connsiteY30" fmla="*/ 1675773 h 1803482"/>
                <a:gd name="connsiteX31" fmla="*/ 368857 w 1713307"/>
                <a:gd name="connsiteY31" fmla="*/ 1594474 h 1803482"/>
                <a:gd name="connsiteX32" fmla="*/ 126001 w 1713307"/>
                <a:gd name="connsiteY32" fmla="*/ 1594474 h 1803482"/>
                <a:gd name="connsiteX33" fmla="*/ 126001 w 1713307"/>
                <a:gd name="connsiteY33" fmla="*/ 1675773 h 1803482"/>
                <a:gd name="connsiteX34" fmla="*/ 194793 w 1713307"/>
                <a:gd name="connsiteY34" fmla="*/ 1675773 h 1803482"/>
                <a:gd name="connsiteX35" fmla="*/ 194793 w 1713307"/>
                <a:gd name="connsiteY35" fmla="*/ 1594474 h 1803482"/>
                <a:gd name="connsiteX36" fmla="*/ 1518515 w 1713307"/>
                <a:gd name="connsiteY36" fmla="*/ 1447804 h 1803482"/>
                <a:gd name="connsiteX37" fmla="*/ 1518515 w 1713307"/>
                <a:gd name="connsiteY37" fmla="*/ 1529103 h 1803482"/>
                <a:gd name="connsiteX38" fmla="*/ 1587307 w 1713307"/>
                <a:gd name="connsiteY38" fmla="*/ 1529103 h 1803482"/>
                <a:gd name="connsiteX39" fmla="*/ 1587307 w 1713307"/>
                <a:gd name="connsiteY39" fmla="*/ 1447804 h 1803482"/>
                <a:gd name="connsiteX40" fmla="*/ 1344452 w 1713307"/>
                <a:gd name="connsiteY40" fmla="*/ 1447804 h 1803482"/>
                <a:gd name="connsiteX41" fmla="*/ 1344452 w 1713307"/>
                <a:gd name="connsiteY41" fmla="*/ 1529103 h 1803482"/>
                <a:gd name="connsiteX42" fmla="*/ 1413244 w 1713307"/>
                <a:gd name="connsiteY42" fmla="*/ 1529103 h 1803482"/>
                <a:gd name="connsiteX43" fmla="*/ 1413244 w 1713307"/>
                <a:gd name="connsiteY43" fmla="*/ 1447804 h 1803482"/>
                <a:gd name="connsiteX44" fmla="*/ 1170388 w 1713307"/>
                <a:gd name="connsiteY44" fmla="*/ 1447804 h 1803482"/>
                <a:gd name="connsiteX45" fmla="*/ 1170388 w 1713307"/>
                <a:gd name="connsiteY45" fmla="*/ 1529103 h 1803482"/>
                <a:gd name="connsiteX46" fmla="*/ 1239180 w 1713307"/>
                <a:gd name="connsiteY46" fmla="*/ 1529103 h 1803482"/>
                <a:gd name="connsiteX47" fmla="*/ 1239180 w 1713307"/>
                <a:gd name="connsiteY47" fmla="*/ 1447804 h 1803482"/>
                <a:gd name="connsiteX48" fmla="*/ 996323 w 1713307"/>
                <a:gd name="connsiteY48" fmla="*/ 1447804 h 1803482"/>
                <a:gd name="connsiteX49" fmla="*/ 996323 w 1713307"/>
                <a:gd name="connsiteY49" fmla="*/ 1529103 h 1803482"/>
                <a:gd name="connsiteX50" fmla="*/ 1065115 w 1713307"/>
                <a:gd name="connsiteY50" fmla="*/ 1529103 h 1803482"/>
                <a:gd name="connsiteX51" fmla="*/ 1065115 w 1713307"/>
                <a:gd name="connsiteY51" fmla="*/ 1447804 h 1803482"/>
                <a:gd name="connsiteX52" fmla="*/ 822259 w 1713307"/>
                <a:gd name="connsiteY52" fmla="*/ 1447804 h 1803482"/>
                <a:gd name="connsiteX53" fmla="*/ 822259 w 1713307"/>
                <a:gd name="connsiteY53" fmla="*/ 1529103 h 1803482"/>
                <a:gd name="connsiteX54" fmla="*/ 891051 w 1713307"/>
                <a:gd name="connsiteY54" fmla="*/ 1529103 h 1803482"/>
                <a:gd name="connsiteX55" fmla="*/ 891051 w 1713307"/>
                <a:gd name="connsiteY55" fmla="*/ 1447804 h 1803482"/>
                <a:gd name="connsiteX56" fmla="*/ 648194 w 1713307"/>
                <a:gd name="connsiteY56" fmla="*/ 1447804 h 1803482"/>
                <a:gd name="connsiteX57" fmla="*/ 648194 w 1713307"/>
                <a:gd name="connsiteY57" fmla="*/ 1529103 h 1803482"/>
                <a:gd name="connsiteX58" fmla="*/ 716986 w 1713307"/>
                <a:gd name="connsiteY58" fmla="*/ 1529103 h 1803482"/>
                <a:gd name="connsiteX59" fmla="*/ 716986 w 1713307"/>
                <a:gd name="connsiteY59" fmla="*/ 1447804 h 1803482"/>
                <a:gd name="connsiteX60" fmla="*/ 474130 w 1713307"/>
                <a:gd name="connsiteY60" fmla="*/ 1447804 h 1803482"/>
                <a:gd name="connsiteX61" fmla="*/ 474130 w 1713307"/>
                <a:gd name="connsiteY61" fmla="*/ 1529103 h 1803482"/>
                <a:gd name="connsiteX62" fmla="*/ 542922 w 1713307"/>
                <a:gd name="connsiteY62" fmla="*/ 1529103 h 1803482"/>
                <a:gd name="connsiteX63" fmla="*/ 542922 w 1713307"/>
                <a:gd name="connsiteY63" fmla="*/ 1447804 h 1803482"/>
                <a:gd name="connsiteX64" fmla="*/ 300065 w 1713307"/>
                <a:gd name="connsiteY64" fmla="*/ 1447804 h 1803482"/>
                <a:gd name="connsiteX65" fmla="*/ 300065 w 1713307"/>
                <a:gd name="connsiteY65" fmla="*/ 1529103 h 1803482"/>
                <a:gd name="connsiteX66" fmla="*/ 368857 w 1713307"/>
                <a:gd name="connsiteY66" fmla="*/ 1529103 h 1803482"/>
                <a:gd name="connsiteX67" fmla="*/ 368857 w 1713307"/>
                <a:gd name="connsiteY67" fmla="*/ 1447804 h 1803482"/>
                <a:gd name="connsiteX68" fmla="*/ 126001 w 1713307"/>
                <a:gd name="connsiteY68" fmla="*/ 1447804 h 1803482"/>
                <a:gd name="connsiteX69" fmla="*/ 126001 w 1713307"/>
                <a:gd name="connsiteY69" fmla="*/ 1529103 h 1803482"/>
                <a:gd name="connsiteX70" fmla="*/ 194793 w 1713307"/>
                <a:gd name="connsiteY70" fmla="*/ 1529103 h 1803482"/>
                <a:gd name="connsiteX71" fmla="*/ 194793 w 1713307"/>
                <a:gd name="connsiteY71" fmla="*/ 1447804 h 1803482"/>
                <a:gd name="connsiteX72" fmla="*/ 1518515 w 1713307"/>
                <a:gd name="connsiteY72" fmla="*/ 1301128 h 1803482"/>
                <a:gd name="connsiteX73" fmla="*/ 1518515 w 1713307"/>
                <a:gd name="connsiteY73" fmla="*/ 1382427 h 1803482"/>
                <a:gd name="connsiteX74" fmla="*/ 1587307 w 1713307"/>
                <a:gd name="connsiteY74" fmla="*/ 1382427 h 1803482"/>
                <a:gd name="connsiteX75" fmla="*/ 1587307 w 1713307"/>
                <a:gd name="connsiteY75" fmla="*/ 1301128 h 1803482"/>
                <a:gd name="connsiteX76" fmla="*/ 1344452 w 1713307"/>
                <a:gd name="connsiteY76" fmla="*/ 1301128 h 1803482"/>
                <a:gd name="connsiteX77" fmla="*/ 1344452 w 1713307"/>
                <a:gd name="connsiteY77" fmla="*/ 1382427 h 1803482"/>
                <a:gd name="connsiteX78" fmla="*/ 1413244 w 1713307"/>
                <a:gd name="connsiteY78" fmla="*/ 1382427 h 1803482"/>
                <a:gd name="connsiteX79" fmla="*/ 1413244 w 1713307"/>
                <a:gd name="connsiteY79" fmla="*/ 1301128 h 1803482"/>
                <a:gd name="connsiteX80" fmla="*/ 1170388 w 1713307"/>
                <a:gd name="connsiteY80" fmla="*/ 1301128 h 1803482"/>
                <a:gd name="connsiteX81" fmla="*/ 1170388 w 1713307"/>
                <a:gd name="connsiteY81" fmla="*/ 1382427 h 1803482"/>
                <a:gd name="connsiteX82" fmla="*/ 1239180 w 1713307"/>
                <a:gd name="connsiteY82" fmla="*/ 1382427 h 1803482"/>
                <a:gd name="connsiteX83" fmla="*/ 1239180 w 1713307"/>
                <a:gd name="connsiteY83" fmla="*/ 1301128 h 1803482"/>
                <a:gd name="connsiteX84" fmla="*/ 996323 w 1713307"/>
                <a:gd name="connsiteY84" fmla="*/ 1301128 h 1803482"/>
                <a:gd name="connsiteX85" fmla="*/ 996323 w 1713307"/>
                <a:gd name="connsiteY85" fmla="*/ 1382427 h 1803482"/>
                <a:gd name="connsiteX86" fmla="*/ 1065115 w 1713307"/>
                <a:gd name="connsiteY86" fmla="*/ 1382427 h 1803482"/>
                <a:gd name="connsiteX87" fmla="*/ 1065115 w 1713307"/>
                <a:gd name="connsiteY87" fmla="*/ 1301128 h 1803482"/>
                <a:gd name="connsiteX88" fmla="*/ 822259 w 1713307"/>
                <a:gd name="connsiteY88" fmla="*/ 1301128 h 1803482"/>
                <a:gd name="connsiteX89" fmla="*/ 822259 w 1713307"/>
                <a:gd name="connsiteY89" fmla="*/ 1382427 h 1803482"/>
                <a:gd name="connsiteX90" fmla="*/ 891051 w 1713307"/>
                <a:gd name="connsiteY90" fmla="*/ 1382427 h 1803482"/>
                <a:gd name="connsiteX91" fmla="*/ 891051 w 1713307"/>
                <a:gd name="connsiteY91" fmla="*/ 1301128 h 1803482"/>
                <a:gd name="connsiteX92" fmla="*/ 648194 w 1713307"/>
                <a:gd name="connsiteY92" fmla="*/ 1301128 h 1803482"/>
                <a:gd name="connsiteX93" fmla="*/ 648194 w 1713307"/>
                <a:gd name="connsiteY93" fmla="*/ 1382427 h 1803482"/>
                <a:gd name="connsiteX94" fmla="*/ 716986 w 1713307"/>
                <a:gd name="connsiteY94" fmla="*/ 1382427 h 1803482"/>
                <a:gd name="connsiteX95" fmla="*/ 716986 w 1713307"/>
                <a:gd name="connsiteY95" fmla="*/ 1301128 h 1803482"/>
                <a:gd name="connsiteX96" fmla="*/ 474130 w 1713307"/>
                <a:gd name="connsiteY96" fmla="*/ 1301128 h 1803482"/>
                <a:gd name="connsiteX97" fmla="*/ 474130 w 1713307"/>
                <a:gd name="connsiteY97" fmla="*/ 1382427 h 1803482"/>
                <a:gd name="connsiteX98" fmla="*/ 542922 w 1713307"/>
                <a:gd name="connsiteY98" fmla="*/ 1382427 h 1803482"/>
                <a:gd name="connsiteX99" fmla="*/ 542922 w 1713307"/>
                <a:gd name="connsiteY99" fmla="*/ 1301128 h 1803482"/>
                <a:gd name="connsiteX100" fmla="*/ 300065 w 1713307"/>
                <a:gd name="connsiteY100" fmla="*/ 1301128 h 1803482"/>
                <a:gd name="connsiteX101" fmla="*/ 300065 w 1713307"/>
                <a:gd name="connsiteY101" fmla="*/ 1382427 h 1803482"/>
                <a:gd name="connsiteX102" fmla="*/ 368857 w 1713307"/>
                <a:gd name="connsiteY102" fmla="*/ 1382427 h 1803482"/>
                <a:gd name="connsiteX103" fmla="*/ 368857 w 1713307"/>
                <a:gd name="connsiteY103" fmla="*/ 1301128 h 1803482"/>
                <a:gd name="connsiteX104" fmla="*/ 126001 w 1713307"/>
                <a:gd name="connsiteY104" fmla="*/ 1301128 h 1803482"/>
                <a:gd name="connsiteX105" fmla="*/ 126001 w 1713307"/>
                <a:gd name="connsiteY105" fmla="*/ 1382427 h 1803482"/>
                <a:gd name="connsiteX106" fmla="*/ 194793 w 1713307"/>
                <a:gd name="connsiteY106" fmla="*/ 1382427 h 1803482"/>
                <a:gd name="connsiteX107" fmla="*/ 194793 w 1713307"/>
                <a:gd name="connsiteY107" fmla="*/ 1301128 h 1803482"/>
                <a:gd name="connsiteX108" fmla="*/ 1518515 w 1713307"/>
                <a:gd name="connsiteY108" fmla="*/ 1154450 h 1803482"/>
                <a:gd name="connsiteX109" fmla="*/ 1518515 w 1713307"/>
                <a:gd name="connsiteY109" fmla="*/ 1235749 h 1803482"/>
                <a:gd name="connsiteX110" fmla="*/ 1587307 w 1713307"/>
                <a:gd name="connsiteY110" fmla="*/ 1235749 h 1803482"/>
                <a:gd name="connsiteX111" fmla="*/ 1587307 w 1713307"/>
                <a:gd name="connsiteY111" fmla="*/ 1154450 h 1803482"/>
                <a:gd name="connsiteX112" fmla="*/ 1344452 w 1713307"/>
                <a:gd name="connsiteY112" fmla="*/ 1154450 h 1803482"/>
                <a:gd name="connsiteX113" fmla="*/ 1344452 w 1713307"/>
                <a:gd name="connsiteY113" fmla="*/ 1235749 h 1803482"/>
                <a:gd name="connsiteX114" fmla="*/ 1413244 w 1713307"/>
                <a:gd name="connsiteY114" fmla="*/ 1235749 h 1803482"/>
                <a:gd name="connsiteX115" fmla="*/ 1413244 w 1713307"/>
                <a:gd name="connsiteY115" fmla="*/ 1154450 h 1803482"/>
                <a:gd name="connsiteX116" fmla="*/ 1170388 w 1713307"/>
                <a:gd name="connsiteY116" fmla="*/ 1154450 h 1803482"/>
                <a:gd name="connsiteX117" fmla="*/ 1170388 w 1713307"/>
                <a:gd name="connsiteY117" fmla="*/ 1235749 h 1803482"/>
                <a:gd name="connsiteX118" fmla="*/ 1239180 w 1713307"/>
                <a:gd name="connsiteY118" fmla="*/ 1235749 h 1803482"/>
                <a:gd name="connsiteX119" fmla="*/ 1239180 w 1713307"/>
                <a:gd name="connsiteY119" fmla="*/ 1154450 h 1803482"/>
                <a:gd name="connsiteX120" fmla="*/ 996323 w 1713307"/>
                <a:gd name="connsiteY120" fmla="*/ 1154450 h 1803482"/>
                <a:gd name="connsiteX121" fmla="*/ 996323 w 1713307"/>
                <a:gd name="connsiteY121" fmla="*/ 1235749 h 1803482"/>
                <a:gd name="connsiteX122" fmla="*/ 1065115 w 1713307"/>
                <a:gd name="connsiteY122" fmla="*/ 1235749 h 1803482"/>
                <a:gd name="connsiteX123" fmla="*/ 1065115 w 1713307"/>
                <a:gd name="connsiteY123" fmla="*/ 1154450 h 1803482"/>
                <a:gd name="connsiteX124" fmla="*/ 822259 w 1713307"/>
                <a:gd name="connsiteY124" fmla="*/ 1154450 h 1803482"/>
                <a:gd name="connsiteX125" fmla="*/ 822259 w 1713307"/>
                <a:gd name="connsiteY125" fmla="*/ 1235749 h 1803482"/>
                <a:gd name="connsiteX126" fmla="*/ 891051 w 1713307"/>
                <a:gd name="connsiteY126" fmla="*/ 1235749 h 1803482"/>
                <a:gd name="connsiteX127" fmla="*/ 891051 w 1713307"/>
                <a:gd name="connsiteY127" fmla="*/ 1154450 h 1803482"/>
                <a:gd name="connsiteX128" fmla="*/ 648194 w 1713307"/>
                <a:gd name="connsiteY128" fmla="*/ 1154450 h 1803482"/>
                <a:gd name="connsiteX129" fmla="*/ 648194 w 1713307"/>
                <a:gd name="connsiteY129" fmla="*/ 1235749 h 1803482"/>
                <a:gd name="connsiteX130" fmla="*/ 716986 w 1713307"/>
                <a:gd name="connsiteY130" fmla="*/ 1235749 h 1803482"/>
                <a:gd name="connsiteX131" fmla="*/ 716986 w 1713307"/>
                <a:gd name="connsiteY131" fmla="*/ 1154450 h 1803482"/>
                <a:gd name="connsiteX132" fmla="*/ 474130 w 1713307"/>
                <a:gd name="connsiteY132" fmla="*/ 1154450 h 1803482"/>
                <a:gd name="connsiteX133" fmla="*/ 474130 w 1713307"/>
                <a:gd name="connsiteY133" fmla="*/ 1235749 h 1803482"/>
                <a:gd name="connsiteX134" fmla="*/ 542922 w 1713307"/>
                <a:gd name="connsiteY134" fmla="*/ 1235749 h 1803482"/>
                <a:gd name="connsiteX135" fmla="*/ 542922 w 1713307"/>
                <a:gd name="connsiteY135" fmla="*/ 1154450 h 1803482"/>
                <a:gd name="connsiteX136" fmla="*/ 300065 w 1713307"/>
                <a:gd name="connsiteY136" fmla="*/ 1154450 h 1803482"/>
                <a:gd name="connsiteX137" fmla="*/ 300065 w 1713307"/>
                <a:gd name="connsiteY137" fmla="*/ 1235749 h 1803482"/>
                <a:gd name="connsiteX138" fmla="*/ 368857 w 1713307"/>
                <a:gd name="connsiteY138" fmla="*/ 1235749 h 1803482"/>
                <a:gd name="connsiteX139" fmla="*/ 368857 w 1713307"/>
                <a:gd name="connsiteY139" fmla="*/ 1154450 h 1803482"/>
                <a:gd name="connsiteX140" fmla="*/ 126001 w 1713307"/>
                <a:gd name="connsiteY140" fmla="*/ 1154450 h 1803482"/>
                <a:gd name="connsiteX141" fmla="*/ 126001 w 1713307"/>
                <a:gd name="connsiteY141" fmla="*/ 1235749 h 1803482"/>
                <a:gd name="connsiteX142" fmla="*/ 194793 w 1713307"/>
                <a:gd name="connsiteY142" fmla="*/ 1235749 h 1803482"/>
                <a:gd name="connsiteX143" fmla="*/ 194793 w 1713307"/>
                <a:gd name="connsiteY143" fmla="*/ 1154450 h 1803482"/>
                <a:gd name="connsiteX144" fmla="*/ 1518515 w 1713307"/>
                <a:gd name="connsiteY144" fmla="*/ 1007772 h 1803482"/>
                <a:gd name="connsiteX145" fmla="*/ 1518515 w 1713307"/>
                <a:gd name="connsiteY145" fmla="*/ 1089071 h 1803482"/>
                <a:gd name="connsiteX146" fmla="*/ 1587307 w 1713307"/>
                <a:gd name="connsiteY146" fmla="*/ 1089071 h 1803482"/>
                <a:gd name="connsiteX147" fmla="*/ 1587307 w 1713307"/>
                <a:gd name="connsiteY147" fmla="*/ 1007772 h 1803482"/>
                <a:gd name="connsiteX148" fmla="*/ 1344452 w 1713307"/>
                <a:gd name="connsiteY148" fmla="*/ 1007772 h 1803482"/>
                <a:gd name="connsiteX149" fmla="*/ 1344452 w 1713307"/>
                <a:gd name="connsiteY149" fmla="*/ 1089071 h 1803482"/>
                <a:gd name="connsiteX150" fmla="*/ 1413244 w 1713307"/>
                <a:gd name="connsiteY150" fmla="*/ 1089071 h 1803482"/>
                <a:gd name="connsiteX151" fmla="*/ 1413244 w 1713307"/>
                <a:gd name="connsiteY151" fmla="*/ 1007772 h 1803482"/>
                <a:gd name="connsiteX152" fmla="*/ 1170388 w 1713307"/>
                <a:gd name="connsiteY152" fmla="*/ 1007772 h 1803482"/>
                <a:gd name="connsiteX153" fmla="*/ 1170388 w 1713307"/>
                <a:gd name="connsiteY153" fmla="*/ 1089071 h 1803482"/>
                <a:gd name="connsiteX154" fmla="*/ 1239180 w 1713307"/>
                <a:gd name="connsiteY154" fmla="*/ 1089071 h 1803482"/>
                <a:gd name="connsiteX155" fmla="*/ 1239180 w 1713307"/>
                <a:gd name="connsiteY155" fmla="*/ 1007772 h 1803482"/>
                <a:gd name="connsiteX156" fmla="*/ 996323 w 1713307"/>
                <a:gd name="connsiteY156" fmla="*/ 1007772 h 1803482"/>
                <a:gd name="connsiteX157" fmla="*/ 996323 w 1713307"/>
                <a:gd name="connsiteY157" fmla="*/ 1089071 h 1803482"/>
                <a:gd name="connsiteX158" fmla="*/ 1065115 w 1713307"/>
                <a:gd name="connsiteY158" fmla="*/ 1089071 h 1803482"/>
                <a:gd name="connsiteX159" fmla="*/ 1065115 w 1713307"/>
                <a:gd name="connsiteY159" fmla="*/ 1007772 h 1803482"/>
                <a:gd name="connsiteX160" fmla="*/ 822259 w 1713307"/>
                <a:gd name="connsiteY160" fmla="*/ 1007772 h 1803482"/>
                <a:gd name="connsiteX161" fmla="*/ 822259 w 1713307"/>
                <a:gd name="connsiteY161" fmla="*/ 1089071 h 1803482"/>
                <a:gd name="connsiteX162" fmla="*/ 891051 w 1713307"/>
                <a:gd name="connsiteY162" fmla="*/ 1089071 h 1803482"/>
                <a:gd name="connsiteX163" fmla="*/ 891051 w 1713307"/>
                <a:gd name="connsiteY163" fmla="*/ 1007772 h 1803482"/>
                <a:gd name="connsiteX164" fmla="*/ 648194 w 1713307"/>
                <a:gd name="connsiteY164" fmla="*/ 1007772 h 1803482"/>
                <a:gd name="connsiteX165" fmla="*/ 648194 w 1713307"/>
                <a:gd name="connsiteY165" fmla="*/ 1089071 h 1803482"/>
                <a:gd name="connsiteX166" fmla="*/ 716986 w 1713307"/>
                <a:gd name="connsiteY166" fmla="*/ 1089071 h 1803482"/>
                <a:gd name="connsiteX167" fmla="*/ 716986 w 1713307"/>
                <a:gd name="connsiteY167" fmla="*/ 1007772 h 1803482"/>
                <a:gd name="connsiteX168" fmla="*/ 474130 w 1713307"/>
                <a:gd name="connsiteY168" fmla="*/ 1007772 h 1803482"/>
                <a:gd name="connsiteX169" fmla="*/ 474130 w 1713307"/>
                <a:gd name="connsiteY169" fmla="*/ 1089071 h 1803482"/>
                <a:gd name="connsiteX170" fmla="*/ 542922 w 1713307"/>
                <a:gd name="connsiteY170" fmla="*/ 1089071 h 1803482"/>
                <a:gd name="connsiteX171" fmla="*/ 542922 w 1713307"/>
                <a:gd name="connsiteY171" fmla="*/ 1007772 h 1803482"/>
                <a:gd name="connsiteX172" fmla="*/ 300065 w 1713307"/>
                <a:gd name="connsiteY172" fmla="*/ 1007772 h 1803482"/>
                <a:gd name="connsiteX173" fmla="*/ 300065 w 1713307"/>
                <a:gd name="connsiteY173" fmla="*/ 1089071 h 1803482"/>
                <a:gd name="connsiteX174" fmla="*/ 368857 w 1713307"/>
                <a:gd name="connsiteY174" fmla="*/ 1089071 h 1803482"/>
                <a:gd name="connsiteX175" fmla="*/ 368857 w 1713307"/>
                <a:gd name="connsiteY175" fmla="*/ 1007772 h 1803482"/>
                <a:gd name="connsiteX176" fmla="*/ 126001 w 1713307"/>
                <a:gd name="connsiteY176" fmla="*/ 1007772 h 1803482"/>
                <a:gd name="connsiteX177" fmla="*/ 126001 w 1713307"/>
                <a:gd name="connsiteY177" fmla="*/ 1089071 h 1803482"/>
                <a:gd name="connsiteX178" fmla="*/ 194793 w 1713307"/>
                <a:gd name="connsiteY178" fmla="*/ 1089071 h 1803482"/>
                <a:gd name="connsiteX179" fmla="*/ 194793 w 1713307"/>
                <a:gd name="connsiteY179" fmla="*/ 1007772 h 1803482"/>
                <a:gd name="connsiteX180" fmla="*/ 1518515 w 1713307"/>
                <a:gd name="connsiteY180" fmla="*/ 861094 h 1803482"/>
                <a:gd name="connsiteX181" fmla="*/ 1518515 w 1713307"/>
                <a:gd name="connsiteY181" fmla="*/ 942393 h 1803482"/>
                <a:gd name="connsiteX182" fmla="*/ 1587307 w 1713307"/>
                <a:gd name="connsiteY182" fmla="*/ 942393 h 1803482"/>
                <a:gd name="connsiteX183" fmla="*/ 1587307 w 1713307"/>
                <a:gd name="connsiteY183" fmla="*/ 861094 h 1803482"/>
                <a:gd name="connsiteX184" fmla="*/ 1344452 w 1713307"/>
                <a:gd name="connsiteY184" fmla="*/ 861094 h 1803482"/>
                <a:gd name="connsiteX185" fmla="*/ 1344452 w 1713307"/>
                <a:gd name="connsiteY185" fmla="*/ 942393 h 1803482"/>
                <a:gd name="connsiteX186" fmla="*/ 1413244 w 1713307"/>
                <a:gd name="connsiteY186" fmla="*/ 942393 h 1803482"/>
                <a:gd name="connsiteX187" fmla="*/ 1413244 w 1713307"/>
                <a:gd name="connsiteY187" fmla="*/ 861094 h 1803482"/>
                <a:gd name="connsiteX188" fmla="*/ 1170388 w 1713307"/>
                <a:gd name="connsiteY188" fmla="*/ 861094 h 1803482"/>
                <a:gd name="connsiteX189" fmla="*/ 1170388 w 1713307"/>
                <a:gd name="connsiteY189" fmla="*/ 942393 h 1803482"/>
                <a:gd name="connsiteX190" fmla="*/ 1239180 w 1713307"/>
                <a:gd name="connsiteY190" fmla="*/ 942393 h 1803482"/>
                <a:gd name="connsiteX191" fmla="*/ 1239180 w 1713307"/>
                <a:gd name="connsiteY191" fmla="*/ 861094 h 1803482"/>
                <a:gd name="connsiteX192" fmla="*/ 996323 w 1713307"/>
                <a:gd name="connsiteY192" fmla="*/ 861094 h 1803482"/>
                <a:gd name="connsiteX193" fmla="*/ 996323 w 1713307"/>
                <a:gd name="connsiteY193" fmla="*/ 942393 h 1803482"/>
                <a:gd name="connsiteX194" fmla="*/ 1065115 w 1713307"/>
                <a:gd name="connsiteY194" fmla="*/ 942393 h 1803482"/>
                <a:gd name="connsiteX195" fmla="*/ 1065115 w 1713307"/>
                <a:gd name="connsiteY195" fmla="*/ 861094 h 1803482"/>
                <a:gd name="connsiteX196" fmla="*/ 822259 w 1713307"/>
                <a:gd name="connsiteY196" fmla="*/ 861094 h 1803482"/>
                <a:gd name="connsiteX197" fmla="*/ 822259 w 1713307"/>
                <a:gd name="connsiteY197" fmla="*/ 942393 h 1803482"/>
                <a:gd name="connsiteX198" fmla="*/ 891051 w 1713307"/>
                <a:gd name="connsiteY198" fmla="*/ 942393 h 1803482"/>
                <a:gd name="connsiteX199" fmla="*/ 891051 w 1713307"/>
                <a:gd name="connsiteY199" fmla="*/ 861094 h 1803482"/>
                <a:gd name="connsiteX200" fmla="*/ 648194 w 1713307"/>
                <a:gd name="connsiteY200" fmla="*/ 861094 h 1803482"/>
                <a:gd name="connsiteX201" fmla="*/ 648194 w 1713307"/>
                <a:gd name="connsiteY201" fmla="*/ 942393 h 1803482"/>
                <a:gd name="connsiteX202" fmla="*/ 716986 w 1713307"/>
                <a:gd name="connsiteY202" fmla="*/ 942393 h 1803482"/>
                <a:gd name="connsiteX203" fmla="*/ 716986 w 1713307"/>
                <a:gd name="connsiteY203" fmla="*/ 861094 h 1803482"/>
                <a:gd name="connsiteX204" fmla="*/ 474130 w 1713307"/>
                <a:gd name="connsiteY204" fmla="*/ 861094 h 1803482"/>
                <a:gd name="connsiteX205" fmla="*/ 474130 w 1713307"/>
                <a:gd name="connsiteY205" fmla="*/ 942393 h 1803482"/>
                <a:gd name="connsiteX206" fmla="*/ 542922 w 1713307"/>
                <a:gd name="connsiteY206" fmla="*/ 942393 h 1803482"/>
                <a:gd name="connsiteX207" fmla="*/ 542922 w 1713307"/>
                <a:gd name="connsiteY207" fmla="*/ 861094 h 1803482"/>
                <a:gd name="connsiteX208" fmla="*/ 300065 w 1713307"/>
                <a:gd name="connsiteY208" fmla="*/ 861094 h 1803482"/>
                <a:gd name="connsiteX209" fmla="*/ 300065 w 1713307"/>
                <a:gd name="connsiteY209" fmla="*/ 942393 h 1803482"/>
                <a:gd name="connsiteX210" fmla="*/ 368857 w 1713307"/>
                <a:gd name="connsiteY210" fmla="*/ 942393 h 1803482"/>
                <a:gd name="connsiteX211" fmla="*/ 368857 w 1713307"/>
                <a:gd name="connsiteY211" fmla="*/ 861094 h 1803482"/>
                <a:gd name="connsiteX212" fmla="*/ 126001 w 1713307"/>
                <a:gd name="connsiteY212" fmla="*/ 861094 h 1803482"/>
                <a:gd name="connsiteX213" fmla="*/ 126001 w 1713307"/>
                <a:gd name="connsiteY213" fmla="*/ 942393 h 1803482"/>
                <a:gd name="connsiteX214" fmla="*/ 194793 w 1713307"/>
                <a:gd name="connsiteY214" fmla="*/ 942393 h 1803482"/>
                <a:gd name="connsiteX215" fmla="*/ 194793 w 1713307"/>
                <a:gd name="connsiteY215" fmla="*/ 861094 h 1803482"/>
                <a:gd name="connsiteX216" fmla="*/ 1518515 w 1713307"/>
                <a:gd name="connsiteY216" fmla="*/ 714417 h 1803482"/>
                <a:gd name="connsiteX217" fmla="*/ 1518515 w 1713307"/>
                <a:gd name="connsiteY217" fmla="*/ 795716 h 1803482"/>
                <a:gd name="connsiteX218" fmla="*/ 1587307 w 1713307"/>
                <a:gd name="connsiteY218" fmla="*/ 795716 h 1803482"/>
                <a:gd name="connsiteX219" fmla="*/ 1587307 w 1713307"/>
                <a:gd name="connsiteY219" fmla="*/ 714417 h 1803482"/>
                <a:gd name="connsiteX220" fmla="*/ 1344452 w 1713307"/>
                <a:gd name="connsiteY220" fmla="*/ 714417 h 1803482"/>
                <a:gd name="connsiteX221" fmla="*/ 1344452 w 1713307"/>
                <a:gd name="connsiteY221" fmla="*/ 795716 h 1803482"/>
                <a:gd name="connsiteX222" fmla="*/ 1413244 w 1713307"/>
                <a:gd name="connsiteY222" fmla="*/ 795716 h 1803482"/>
                <a:gd name="connsiteX223" fmla="*/ 1413244 w 1713307"/>
                <a:gd name="connsiteY223" fmla="*/ 714417 h 1803482"/>
                <a:gd name="connsiteX224" fmla="*/ 1170388 w 1713307"/>
                <a:gd name="connsiteY224" fmla="*/ 714417 h 1803482"/>
                <a:gd name="connsiteX225" fmla="*/ 1170388 w 1713307"/>
                <a:gd name="connsiteY225" fmla="*/ 795716 h 1803482"/>
                <a:gd name="connsiteX226" fmla="*/ 1239180 w 1713307"/>
                <a:gd name="connsiteY226" fmla="*/ 795716 h 1803482"/>
                <a:gd name="connsiteX227" fmla="*/ 1239180 w 1713307"/>
                <a:gd name="connsiteY227" fmla="*/ 714417 h 1803482"/>
                <a:gd name="connsiteX228" fmla="*/ 996323 w 1713307"/>
                <a:gd name="connsiteY228" fmla="*/ 714417 h 1803482"/>
                <a:gd name="connsiteX229" fmla="*/ 996323 w 1713307"/>
                <a:gd name="connsiteY229" fmla="*/ 795716 h 1803482"/>
                <a:gd name="connsiteX230" fmla="*/ 1065115 w 1713307"/>
                <a:gd name="connsiteY230" fmla="*/ 795716 h 1803482"/>
                <a:gd name="connsiteX231" fmla="*/ 1065115 w 1713307"/>
                <a:gd name="connsiteY231" fmla="*/ 714417 h 1803482"/>
                <a:gd name="connsiteX232" fmla="*/ 822259 w 1713307"/>
                <a:gd name="connsiteY232" fmla="*/ 714417 h 1803482"/>
                <a:gd name="connsiteX233" fmla="*/ 822259 w 1713307"/>
                <a:gd name="connsiteY233" fmla="*/ 795716 h 1803482"/>
                <a:gd name="connsiteX234" fmla="*/ 891051 w 1713307"/>
                <a:gd name="connsiteY234" fmla="*/ 795716 h 1803482"/>
                <a:gd name="connsiteX235" fmla="*/ 891051 w 1713307"/>
                <a:gd name="connsiteY235" fmla="*/ 714417 h 1803482"/>
                <a:gd name="connsiteX236" fmla="*/ 648194 w 1713307"/>
                <a:gd name="connsiteY236" fmla="*/ 714417 h 1803482"/>
                <a:gd name="connsiteX237" fmla="*/ 648194 w 1713307"/>
                <a:gd name="connsiteY237" fmla="*/ 795716 h 1803482"/>
                <a:gd name="connsiteX238" fmla="*/ 716986 w 1713307"/>
                <a:gd name="connsiteY238" fmla="*/ 795716 h 1803482"/>
                <a:gd name="connsiteX239" fmla="*/ 716986 w 1713307"/>
                <a:gd name="connsiteY239" fmla="*/ 714417 h 1803482"/>
                <a:gd name="connsiteX240" fmla="*/ 474130 w 1713307"/>
                <a:gd name="connsiteY240" fmla="*/ 714417 h 1803482"/>
                <a:gd name="connsiteX241" fmla="*/ 474130 w 1713307"/>
                <a:gd name="connsiteY241" fmla="*/ 795716 h 1803482"/>
                <a:gd name="connsiteX242" fmla="*/ 542922 w 1713307"/>
                <a:gd name="connsiteY242" fmla="*/ 795716 h 1803482"/>
                <a:gd name="connsiteX243" fmla="*/ 542922 w 1713307"/>
                <a:gd name="connsiteY243" fmla="*/ 714417 h 1803482"/>
                <a:gd name="connsiteX244" fmla="*/ 300065 w 1713307"/>
                <a:gd name="connsiteY244" fmla="*/ 714417 h 1803482"/>
                <a:gd name="connsiteX245" fmla="*/ 300065 w 1713307"/>
                <a:gd name="connsiteY245" fmla="*/ 795716 h 1803482"/>
                <a:gd name="connsiteX246" fmla="*/ 368857 w 1713307"/>
                <a:gd name="connsiteY246" fmla="*/ 795716 h 1803482"/>
                <a:gd name="connsiteX247" fmla="*/ 368857 w 1713307"/>
                <a:gd name="connsiteY247" fmla="*/ 714417 h 1803482"/>
                <a:gd name="connsiteX248" fmla="*/ 126001 w 1713307"/>
                <a:gd name="connsiteY248" fmla="*/ 714417 h 1803482"/>
                <a:gd name="connsiteX249" fmla="*/ 126001 w 1713307"/>
                <a:gd name="connsiteY249" fmla="*/ 795716 h 1803482"/>
                <a:gd name="connsiteX250" fmla="*/ 194793 w 1713307"/>
                <a:gd name="connsiteY250" fmla="*/ 795716 h 1803482"/>
                <a:gd name="connsiteX251" fmla="*/ 194793 w 1713307"/>
                <a:gd name="connsiteY251" fmla="*/ 714417 h 1803482"/>
                <a:gd name="connsiteX252" fmla="*/ 1518515 w 1713307"/>
                <a:gd name="connsiteY252" fmla="*/ 567740 h 1803482"/>
                <a:gd name="connsiteX253" fmla="*/ 1518515 w 1713307"/>
                <a:gd name="connsiteY253" fmla="*/ 649039 h 1803482"/>
                <a:gd name="connsiteX254" fmla="*/ 1587307 w 1713307"/>
                <a:gd name="connsiteY254" fmla="*/ 649039 h 1803482"/>
                <a:gd name="connsiteX255" fmla="*/ 1587307 w 1713307"/>
                <a:gd name="connsiteY255" fmla="*/ 567740 h 1803482"/>
                <a:gd name="connsiteX256" fmla="*/ 1344452 w 1713307"/>
                <a:gd name="connsiteY256" fmla="*/ 567740 h 1803482"/>
                <a:gd name="connsiteX257" fmla="*/ 1344452 w 1713307"/>
                <a:gd name="connsiteY257" fmla="*/ 649039 h 1803482"/>
                <a:gd name="connsiteX258" fmla="*/ 1413244 w 1713307"/>
                <a:gd name="connsiteY258" fmla="*/ 649039 h 1803482"/>
                <a:gd name="connsiteX259" fmla="*/ 1413244 w 1713307"/>
                <a:gd name="connsiteY259" fmla="*/ 567740 h 1803482"/>
                <a:gd name="connsiteX260" fmla="*/ 1170388 w 1713307"/>
                <a:gd name="connsiteY260" fmla="*/ 567740 h 1803482"/>
                <a:gd name="connsiteX261" fmla="*/ 1170388 w 1713307"/>
                <a:gd name="connsiteY261" fmla="*/ 649039 h 1803482"/>
                <a:gd name="connsiteX262" fmla="*/ 1239180 w 1713307"/>
                <a:gd name="connsiteY262" fmla="*/ 649039 h 1803482"/>
                <a:gd name="connsiteX263" fmla="*/ 1239180 w 1713307"/>
                <a:gd name="connsiteY263" fmla="*/ 567740 h 1803482"/>
                <a:gd name="connsiteX264" fmla="*/ 996323 w 1713307"/>
                <a:gd name="connsiteY264" fmla="*/ 567740 h 1803482"/>
                <a:gd name="connsiteX265" fmla="*/ 996323 w 1713307"/>
                <a:gd name="connsiteY265" fmla="*/ 649039 h 1803482"/>
                <a:gd name="connsiteX266" fmla="*/ 1065115 w 1713307"/>
                <a:gd name="connsiteY266" fmla="*/ 649039 h 1803482"/>
                <a:gd name="connsiteX267" fmla="*/ 1065115 w 1713307"/>
                <a:gd name="connsiteY267" fmla="*/ 567740 h 1803482"/>
                <a:gd name="connsiteX268" fmla="*/ 822259 w 1713307"/>
                <a:gd name="connsiteY268" fmla="*/ 567740 h 1803482"/>
                <a:gd name="connsiteX269" fmla="*/ 822259 w 1713307"/>
                <a:gd name="connsiteY269" fmla="*/ 649039 h 1803482"/>
                <a:gd name="connsiteX270" fmla="*/ 891051 w 1713307"/>
                <a:gd name="connsiteY270" fmla="*/ 649039 h 1803482"/>
                <a:gd name="connsiteX271" fmla="*/ 891051 w 1713307"/>
                <a:gd name="connsiteY271" fmla="*/ 567740 h 1803482"/>
                <a:gd name="connsiteX272" fmla="*/ 648194 w 1713307"/>
                <a:gd name="connsiteY272" fmla="*/ 567740 h 1803482"/>
                <a:gd name="connsiteX273" fmla="*/ 648194 w 1713307"/>
                <a:gd name="connsiteY273" fmla="*/ 649039 h 1803482"/>
                <a:gd name="connsiteX274" fmla="*/ 716986 w 1713307"/>
                <a:gd name="connsiteY274" fmla="*/ 649039 h 1803482"/>
                <a:gd name="connsiteX275" fmla="*/ 716986 w 1713307"/>
                <a:gd name="connsiteY275" fmla="*/ 567740 h 1803482"/>
                <a:gd name="connsiteX276" fmla="*/ 474130 w 1713307"/>
                <a:gd name="connsiteY276" fmla="*/ 567740 h 1803482"/>
                <a:gd name="connsiteX277" fmla="*/ 474130 w 1713307"/>
                <a:gd name="connsiteY277" fmla="*/ 649039 h 1803482"/>
                <a:gd name="connsiteX278" fmla="*/ 542922 w 1713307"/>
                <a:gd name="connsiteY278" fmla="*/ 649039 h 1803482"/>
                <a:gd name="connsiteX279" fmla="*/ 542922 w 1713307"/>
                <a:gd name="connsiteY279" fmla="*/ 567740 h 1803482"/>
                <a:gd name="connsiteX280" fmla="*/ 300065 w 1713307"/>
                <a:gd name="connsiteY280" fmla="*/ 567740 h 1803482"/>
                <a:gd name="connsiteX281" fmla="*/ 300065 w 1713307"/>
                <a:gd name="connsiteY281" fmla="*/ 649039 h 1803482"/>
                <a:gd name="connsiteX282" fmla="*/ 368857 w 1713307"/>
                <a:gd name="connsiteY282" fmla="*/ 649039 h 1803482"/>
                <a:gd name="connsiteX283" fmla="*/ 368857 w 1713307"/>
                <a:gd name="connsiteY283" fmla="*/ 567740 h 1803482"/>
                <a:gd name="connsiteX284" fmla="*/ 126001 w 1713307"/>
                <a:gd name="connsiteY284" fmla="*/ 567740 h 1803482"/>
                <a:gd name="connsiteX285" fmla="*/ 126001 w 1713307"/>
                <a:gd name="connsiteY285" fmla="*/ 649039 h 1803482"/>
                <a:gd name="connsiteX286" fmla="*/ 194793 w 1713307"/>
                <a:gd name="connsiteY286" fmla="*/ 649039 h 1803482"/>
                <a:gd name="connsiteX287" fmla="*/ 194793 w 1713307"/>
                <a:gd name="connsiteY287" fmla="*/ 567740 h 1803482"/>
                <a:gd name="connsiteX288" fmla="*/ 1518515 w 1713307"/>
                <a:gd name="connsiteY288" fmla="*/ 421063 h 1803482"/>
                <a:gd name="connsiteX289" fmla="*/ 1518515 w 1713307"/>
                <a:gd name="connsiteY289" fmla="*/ 502362 h 1803482"/>
                <a:gd name="connsiteX290" fmla="*/ 1587307 w 1713307"/>
                <a:gd name="connsiteY290" fmla="*/ 502362 h 1803482"/>
                <a:gd name="connsiteX291" fmla="*/ 1587307 w 1713307"/>
                <a:gd name="connsiteY291" fmla="*/ 421063 h 1803482"/>
                <a:gd name="connsiteX292" fmla="*/ 1344452 w 1713307"/>
                <a:gd name="connsiteY292" fmla="*/ 421063 h 1803482"/>
                <a:gd name="connsiteX293" fmla="*/ 1344452 w 1713307"/>
                <a:gd name="connsiteY293" fmla="*/ 502362 h 1803482"/>
                <a:gd name="connsiteX294" fmla="*/ 1413244 w 1713307"/>
                <a:gd name="connsiteY294" fmla="*/ 502362 h 1803482"/>
                <a:gd name="connsiteX295" fmla="*/ 1413244 w 1713307"/>
                <a:gd name="connsiteY295" fmla="*/ 421063 h 1803482"/>
                <a:gd name="connsiteX296" fmla="*/ 1170388 w 1713307"/>
                <a:gd name="connsiteY296" fmla="*/ 421063 h 1803482"/>
                <a:gd name="connsiteX297" fmla="*/ 1170388 w 1713307"/>
                <a:gd name="connsiteY297" fmla="*/ 502362 h 1803482"/>
                <a:gd name="connsiteX298" fmla="*/ 1239180 w 1713307"/>
                <a:gd name="connsiteY298" fmla="*/ 502362 h 1803482"/>
                <a:gd name="connsiteX299" fmla="*/ 1239180 w 1713307"/>
                <a:gd name="connsiteY299" fmla="*/ 421063 h 1803482"/>
                <a:gd name="connsiteX300" fmla="*/ 996323 w 1713307"/>
                <a:gd name="connsiteY300" fmla="*/ 421063 h 1803482"/>
                <a:gd name="connsiteX301" fmla="*/ 996323 w 1713307"/>
                <a:gd name="connsiteY301" fmla="*/ 502362 h 1803482"/>
                <a:gd name="connsiteX302" fmla="*/ 1065115 w 1713307"/>
                <a:gd name="connsiteY302" fmla="*/ 502362 h 1803482"/>
                <a:gd name="connsiteX303" fmla="*/ 1065115 w 1713307"/>
                <a:gd name="connsiteY303" fmla="*/ 421063 h 1803482"/>
                <a:gd name="connsiteX304" fmla="*/ 822259 w 1713307"/>
                <a:gd name="connsiteY304" fmla="*/ 421063 h 1803482"/>
                <a:gd name="connsiteX305" fmla="*/ 822259 w 1713307"/>
                <a:gd name="connsiteY305" fmla="*/ 502362 h 1803482"/>
                <a:gd name="connsiteX306" fmla="*/ 891051 w 1713307"/>
                <a:gd name="connsiteY306" fmla="*/ 502362 h 1803482"/>
                <a:gd name="connsiteX307" fmla="*/ 891051 w 1713307"/>
                <a:gd name="connsiteY307" fmla="*/ 421063 h 1803482"/>
                <a:gd name="connsiteX308" fmla="*/ 648194 w 1713307"/>
                <a:gd name="connsiteY308" fmla="*/ 421063 h 1803482"/>
                <a:gd name="connsiteX309" fmla="*/ 648194 w 1713307"/>
                <a:gd name="connsiteY309" fmla="*/ 502362 h 1803482"/>
                <a:gd name="connsiteX310" fmla="*/ 716986 w 1713307"/>
                <a:gd name="connsiteY310" fmla="*/ 502362 h 1803482"/>
                <a:gd name="connsiteX311" fmla="*/ 716986 w 1713307"/>
                <a:gd name="connsiteY311" fmla="*/ 421063 h 1803482"/>
                <a:gd name="connsiteX312" fmla="*/ 474130 w 1713307"/>
                <a:gd name="connsiteY312" fmla="*/ 421063 h 1803482"/>
                <a:gd name="connsiteX313" fmla="*/ 474130 w 1713307"/>
                <a:gd name="connsiteY313" fmla="*/ 502362 h 1803482"/>
                <a:gd name="connsiteX314" fmla="*/ 542922 w 1713307"/>
                <a:gd name="connsiteY314" fmla="*/ 502362 h 1803482"/>
                <a:gd name="connsiteX315" fmla="*/ 542922 w 1713307"/>
                <a:gd name="connsiteY315" fmla="*/ 421063 h 1803482"/>
                <a:gd name="connsiteX316" fmla="*/ 300065 w 1713307"/>
                <a:gd name="connsiteY316" fmla="*/ 421063 h 1803482"/>
                <a:gd name="connsiteX317" fmla="*/ 300065 w 1713307"/>
                <a:gd name="connsiteY317" fmla="*/ 502362 h 1803482"/>
                <a:gd name="connsiteX318" fmla="*/ 368857 w 1713307"/>
                <a:gd name="connsiteY318" fmla="*/ 502362 h 1803482"/>
                <a:gd name="connsiteX319" fmla="*/ 368857 w 1713307"/>
                <a:gd name="connsiteY319" fmla="*/ 421063 h 1803482"/>
                <a:gd name="connsiteX320" fmla="*/ 126001 w 1713307"/>
                <a:gd name="connsiteY320" fmla="*/ 421063 h 1803482"/>
                <a:gd name="connsiteX321" fmla="*/ 126001 w 1713307"/>
                <a:gd name="connsiteY321" fmla="*/ 502362 h 1803482"/>
                <a:gd name="connsiteX322" fmla="*/ 194793 w 1713307"/>
                <a:gd name="connsiteY322" fmla="*/ 502362 h 1803482"/>
                <a:gd name="connsiteX323" fmla="*/ 194793 w 1713307"/>
                <a:gd name="connsiteY323" fmla="*/ 421063 h 1803482"/>
                <a:gd name="connsiteX324" fmla="*/ 1518515 w 1713307"/>
                <a:gd name="connsiteY324" fmla="*/ 274386 h 1803482"/>
                <a:gd name="connsiteX325" fmla="*/ 1518515 w 1713307"/>
                <a:gd name="connsiteY325" fmla="*/ 355685 h 1803482"/>
                <a:gd name="connsiteX326" fmla="*/ 1587307 w 1713307"/>
                <a:gd name="connsiteY326" fmla="*/ 355685 h 1803482"/>
                <a:gd name="connsiteX327" fmla="*/ 1587307 w 1713307"/>
                <a:gd name="connsiteY327" fmla="*/ 274386 h 1803482"/>
                <a:gd name="connsiteX328" fmla="*/ 1344452 w 1713307"/>
                <a:gd name="connsiteY328" fmla="*/ 274386 h 1803482"/>
                <a:gd name="connsiteX329" fmla="*/ 1344452 w 1713307"/>
                <a:gd name="connsiteY329" fmla="*/ 355685 h 1803482"/>
                <a:gd name="connsiteX330" fmla="*/ 1413244 w 1713307"/>
                <a:gd name="connsiteY330" fmla="*/ 355685 h 1803482"/>
                <a:gd name="connsiteX331" fmla="*/ 1413244 w 1713307"/>
                <a:gd name="connsiteY331" fmla="*/ 274386 h 1803482"/>
                <a:gd name="connsiteX332" fmla="*/ 1170388 w 1713307"/>
                <a:gd name="connsiteY332" fmla="*/ 274386 h 1803482"/>
                <a:gd name="connsiteX333" fmla="*/ 1170388 w 1713307"/>
                <a:gd name="connsiteY333" fmla="*/ 355685 h 1803482"/>
                <a:gd name="connsiteX334" fmla="*/ 1239180 w 1713307"/>
                <a:gd name="connsiteY334" fmla="*/ 355685 h 1803482"/>
                <a:gd name="connsiteX335" fmla="*/ 1239180 w 1713307"/>
                <a:gd name="connsiteY335" fmla="*/ 274386 h 1803482"/>
                <a:gd name="connsiteX336" fmla="*/ 996323 w 1713307"/>
                <a:gd name="connsiteY336" fmla="*/ 274386 h 1803482"/>
                <a:gd name="connsiteX337" fmla="*/ 996323 w 1713307"/>
                <a:gd name="connsiteY337" fmla="*/ 355685 h 1803482"/>
                <a:gd name="connsiteX338" fmla="*/ 1065115 w 1713307"/>
                <a:gd name="connsiteY338" fmla="*/ 355685 h 1803482"/>
                <a:gd name="connsiteX339" fmla="*/ 1065115 w 1713307"/>
                <a:gd name="connsiteY339" fmla="*/ 274386 h 1803482"/>
                <a:gd name="connsiteX340" fmla="*/ 822259 w 1713307"/>
                <a:gd name="connsiteY340" fmla="*/ 274386 h 1803482"/>
                <a:gd name="connsiteX341" fmla="*/ 822259 w 1713307"/>
                <a:gd name="connsiteY341" fmla="*/ 355685 h 1803482"/>
                <a:gd name="connsiteX342" fmla="*/ 891051 w 1713307"/>
                <a:gd name="connsiteY342" fmla="*/ 355685 h 1803482"/>
                <a:gd name="connsiteX343" fmla="*/ 891051 w 1713307"/>
                <a:gd name="connsiteY343" fmla="*/ 274386 h 1803482"/>
                <a:gd name="connsiteX344" fmla="*/ 648194 w 1713307"/>
                <a:gd name="connsiteY344" fmla="*/ 274386 h 1803482"/>
                <a:gd name="connsiteX345" fmla="*/ 648194 w 1713307"/>
                <a:gd name="connsiteY345" fmla="*/ 355685 h 1803482"/>
                <a:gd name="connsiteX346" fmla="*/ 716986 w 1713307"/>
                <a:gd name="connsiteY346" fmla="*/ 355685 h 1803482"/>
                <a:gd name="connsiteX347" fmla="*/ 716986 w 1713307"/>
                <a:gd name="connsiteY347" fmla="*/ 274386 h 1803482"/>
                <a:gd name="connsiteX348" fmla="*/ 474130 w 1713307"/>
                <a:gd name="connsiteY348" fmla="*/ 274386 h 1803482"/>
                <a:gd name="connsiteX349" fmla="*/ 474130 w 1713307"/>
                <a:gd name="connsiteY349" fmla="*/ 355685 h 1803482"/>
                <a:gd name="connsiteX350" fmla="*/ 542922 w 1713307"/>
                <a:gd name="connsiteY350" fmla="*/ 355685 h 1803482"/>
                <a:gd name="connsiteX351" fmla="*/ 542922 w 1713307"/>
                <a:gd name="connsiteY351" fmla="*/ 274386 h 1803482"/>
                <a:gd name="connsiteX352" fmla="*/ 300065 w 1713307"/>
                <a:gd name="connsiteY352" fmla="*/ 274386 h 1803482"/>
                <a:gd name="connsiteX353" fmla="*/ 300065 w 1713307"/>
                <a:gd name="connsiteY353" fmla="*/ 355685 h 1803482"/>
                <a:gd name="connsiteX354" fmla="*/ 368857 w 1713307"/>
                <a:gd name="connsiteY354" fmla="*/ 355685 h 1803482"/>
                <a:gd name="connsiteX355" fmla="*/ 368857 w 1713307"/>
                <a:gd name="connsiteY355" fmla="*/ 274386 h 1803482"/>
                <a:gd name="connsiteX356" fmla="*/ 126001 w 1713307"/>
                <a:gd name="connsiteY356" fmla="*/ 274386 h 1803482"/>
                <a:gd name="connsiteX357" fmla="*/ 126001 w 1713307"/>
                <a:gd name="connsiteY357" fmla="*/ 355685 h 1803482"/>
                <a:gd name="connsiteX358" fmla="*/ 194793 w 1713307"/>
                <a:gd name="connsiteY358" fmla="*/ 355685 h 1803482"/>
                <a:gd name="connsiteX359" fmla="*/ 194793 w 1713307"/>
                <a:gd name="connsiteY359" fmla="*/ 274386 h 1803482"/>
                <a:gd name="connsiteX360" fmla="*/ 1518515 w 1713307"/>
                <a:gd name="connsiteY360" fmla="*/ 127709 h 1803482"/>
                <a:gd name="connsiteX361" fmla="*/ 1518515 w 1713307"/>
                <a:gd name="connsiteY361" fmla="*/ 209008 h 1803482"/>
                <a:gd name="connsiteX362" fmla="*/ 1587307 w 1713307"/>
                <a:gd name="connsiteY362" fmla="*/ 209008 h 1803482"/>
                <a:gd name="connsiteX363" fmla="*/ 1587307 w 1713307"/>
                <a:gd name="connsiteY363" fmla="*/ 127709 h 1803482"/>
                <a:gd name="connsiteX364" fmla="*/ 1344452 w 1713307"/>
                <a:gd name="connsiteY364" fmla="*/ 127709 h 1803482"/>
                <a:gd name="connsiteX365" fmla="*/ 1344452 w 1713307"/>
                <a:gd name="connsiteY365" fmla="*/ 209008 h 1803482"/>
                <a:gd name="connsiteX366" fmla="*/ 1413244 w 1713307"/>
                <a:gd name="connsiteY366" fmla="*/ 209008 h 1803482"/>
                <a:gd name="connsiteX367" fmla="*/ 1413244 w 1713307"/>
                <a:gd name="connsiteY367" fmla="*/ 127709 h 1803482"/>
                <a:gd name="connsiteX368" fmla="*/ 1170388 w 1713307"/>
                <a:gd name="connsiteY368" fmla="*/ 127709 h 1803482"/>
                <a:gd name="connsiteX369" fmla="*/ 1170388 w 1713307"/>
                <a:gd name="connsiteY369" fmla="*/ 209008 h 1803482"/>
                <a:gd name="connsiteX370" fmla="*/ 1239180 w 1713307"/>
                <a:gd name="connsiteY370" fmla="*/ 209008 h 1803482"/>
                <a:gd name="connsiteX371" fmla="*/ 1239180 w 1713307"/>
                <a:gd name="connsiteY371" fmla="*/ 127709 h 1803482"/>
                <a:gd name="connsiteX372" fmla="*/ 996323 w 1713307"/>
                <a:gd name="connsiteY372" fmla="*/ 127709 h 1803482"/>
                <a:gd name="connsiteX373" fmla="*/ 996323 w 1713307"/>
                <a:gd name="connsiteY373" fmla="*/ 209008 h 1803482"/>
                <a:gd name="connsiteX374" fmla="*/ 1065115 w 1713307"/>
                <a:gd name="connsiteY374" fmla="*/ 209008 h 1803482"/>
                <a:gd name="connsiteX375" fmla="*/ 1065115 w 1713307"/>
                <a:gd name="connsiteY375" fmla="*/ 127709 h 1803482"/>
                <a:gd name="connsiteX376" fmla="*/ 822259 w 1713307"/>
                <a:gd name="connsiteY376" fmla="*/ 127709 h 1803482"/>
                <a:gd name="connsiteX377" fmla="*/ 822259 w 1713307"/>
                <a:gd name="connsiteY377" fmla="*/ 209008 h 1803482"/>
                <a:gd name="connsiteX378" fmla="*/ 891051 w 1713307"/>
                <a:gd name="connsiteY378" fmla="*/ 209008 h 1803482"/>
                <a:gd name="connsiteX379" fmla="*/ 891051 w 1713307"/>
                <a:gd name="connsiteY379" fmla="*/ 127709 h 1803482"/>
                <a:gd name="connsiteX380" fmla="*/ 648194 w 1713307"/>
                <a:gd name="connsiteY380" fmla="*/ 127709 h 1803482"/>
                <a:gd name="connsiteX381" fmla="*/ 648194 w 1713307"/>
                <a:gd name="connsiteY381" fmla="*/ 209008 h 1803482"/>
                <a:gd name="connsiteX382" fmla="*/ 716986 w 1713307"/>
                <a:gd name="connsiteY382" fmla="*/ 209008 h 1803482"/>
                <a:gd name="connsiteX383" fmla="*/ 716986 w 1713307"/>
                <a:gd name="connsiteY383" fmla="*/ 127709 h 1803482"/>
                <a:gd name="connsiteX384" fmla="*/ 474130 w 1713307"/>
                <a:gd name="connsiteY384" fmla="*/ 127709 h 1803482"/>
                <a:gd name="connsiteX385" fmla="*/ 474130 w 1713307"/>
                <a:gd name="connsiteY385" fmla="*/ 209008 h 1803482"/>
                <a:gd name="connsiteX386" fmla="*/ 542922 w 1713307"/>
                <a:gd name="connsiteY386" fmla="*/ 209008 h 1803482"/>
                <a:gd name="connsiteX387" fmla="*/ 542922 w 1713307"/>
                <a:gd name="connsiteY387" fmla="*/ 127709 h 1803482"/>
                <a:gd name="connsiteX388" fmla="*/ 300065 w 1713307"/>
                <a:gd name="connsiteY388" fmla="*/ 127709 h 1803482"/>
                <a:gd name="connsiteX389" fmla="*/ 300065 w 1713307"/>
                <a:gd name="connsiteY389" fmla="*/ 209008 h 1803482"/>
                <a:gd name="connsiteX390" fmla="*/ 368857 w 1713307"/>
                <a:gd name="connsiteY390" fmla="*/ 209008 h 1803482"/>
                <a:gd name="connsiteX391" fmla="*/ 368857 w 1713307"/>
                <a:gd name="connsiteY391" fmla="*/ 127709 h 1803482"/>
                <a:gd name="connsiteX392" fmla="*/ 126001 w 1713307"/>
                <a:gd name="connsiteY392" fmla="*/ 127709 h 1803482"/>
                <a:gd name="connsiteX393" fmla="*/ 126001 w 1713307"/>
                <a:gd name="connsiteY393" fmla="*/ 209008 h 1803482"/>
                <a:gd name="connsiteX394" fmla="*/ 194793 w 1713307"/>
                <a:gd name="connsiteY394" fmla="*/ 209008 h 1803482"/>
                <a:gd name="connsiteX395" fmla="*/ 194793 w 1713307"/>
                <a:gd name="connsiteY395" fmla="*/ 127709 h 1803482"/>
                <a:gd name="connsiteX396" fmla="*/ 0 w 1713307"/>
                <a:gd name="connsiteY396" fmla="*/ 0 h 1803482"/>
                <a:gd name="connsiteX397" fmla="*/ 1713307 w 1713307"/>
                <a:gd name="connsiteY397" fmla="*/ 0 h 1803482"/>
                <a:gd name="connsiteX398" fmla="*/ 1713307 w 1713307"/>
                <a:gd name="connsiteY398" fmla="*/ 1803482 h 1803482"/>
                <a:gd name="connsiteX399" fmla="*/ 0 w 1713307"/>
                <a:gd name="connsiteY399" fmla="*/ 1803482 h 18034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</a:cxnLst>
              <a:rect l="l" t="t" r="r" b="b"/>
              <a:pathLst>
                <a:path w="1713307" h="1803482">
                  <a:moveTo>
                    <a:pt x="1518515" y="1594474"/>
                  </a:moveTo>
                  <a:lnTo>
                    <a:pt x="1518515" y="1675773"/>
                  </a:lnTo>
                  <a:lnTo>
                    <a:pt x="1587307" y="1675773"/>
                  </a:lnTo>
                  <a:lnTo>
                    <a:pt x="1587307" y="1594474"/>
                  </a:lnTo>
                  <a:close/>
                  <a:moveTo>
                    <a:pt x="1344452" y="1594474"/>
                  </a:moveTo>
                  <a:lnTo>
                    <a:pt x="1344452" y="1675773"/>
                  </a:lnTo>
                  <a:lnTo>
                    <a:pt x="1413244" y="1675773"/>
                  </a:lnTo>
                  <a:lnTo>
                    <a:pt x="1413244" y="1594474"/>
                  </a:lnTo>
                  <a:close/>
                  <a:moveTo>
                    <a:pt x="1170388" y="1594474"/>
                  </a:moveTo>
                  <a:lnTo>
                    <a:pt x="1170388" y="1675773"/>
                  </a:lnTo>
                  <a:lnTo>
                    <a:pt x="1239180" y="1675773"/>
                  </a:lnTo>
                  <a:lnTo>
                    <a:pt x="1239180" y="1594474"/>
                  </a:lnTo>
                  <a:close/>
                  <a:moveTo>
                    <a:pt x="996323" y="1594474"/>
                  </a:moveTo>
                  <a:lnTo>
                    <a:pt x="996323" y="1675773"/>
                  </a:lnTo>
                  <a:lnTo>
                    <a:pt x="1065115" y="1675773"/>
                  </a:lnTo>
                  <a:lnTo>
                    <a:pt x="1065115" y="1594474"/>
                  </a:lnTo>
                  <a:close/>
                  <a:moveTo>
                    <a:pt x="822259" y="1594474"/>
                  </a:moveTo>
                  <a:lnTo>
                    <a:pt x="822259" y="1675773"/>
                  </a:lnTo>
                  <a:lnTo>
                    <a:pt x="891051" y="1675773"/>
                  </a:lnTo>
                  <a:lnTo>
                    <a:pt x="891051" y="1594474"/>
                  </a:lnTo>
                  <a:close/>
                  <a:moveTo>
                    <a:pt x="648194" y="1594474"/>
                  </a:moveTo>
                  <a:lnTo>
                    <a:pt x="648194" y="1675773"/>
                  </a:lnTo>
                  <a:lnTo>
                    <a:pt x="716986" y="1675773"/>
                  </a:lnTo>
                  <a:lnTo>
                    <a:pt x="716986" y="1594474"/>
                  </a:lnTo>
                  <a:close/>
                  <a:moveTo>
                    <a:pt x="474130" y="1594474"/>
                  </a:moveTo>
                  <a:lnTo>
                    <a:pt x="474130" y="1675773"/>
                  </a:lnTo>
                  <a:lnTo>
                    <a:pt x="542922" y="1675773"/>
                  </a:lnTo>
                  <a:lnTo>
                    <a:pt x="542922" y="1594474"/>
                  </a:lnTo>
                  <a:close/>
                  <a:moveTo>
                    <a:pt x="300065" y="1594474"/>
                  </a:moveTo>
                  <a:lnTo>
                    <a:pt x="300065" y="1675773"/>
                  </a:lnTo>
                  <a:lnTo>
                    <a:pt x="368857" y="1675773"/>
                  </a:lnTo>
                  <a:lnTo>
                    <a:pt x="368857" y="1594474"/>
                  </a:lnTo>
                  <a:close/>
                  <a:moveTo>
                    <a:pt x="126001" y="1594474"/>
                  </a:moveTo>
                  <a:lnTo>
                    <a:pt x="126001" y="1675773"/>
                  </a:lnTo>
                  <a:lnTo>
                    <a:pt x="194793" y="1675773"/>
                  </a:lnTo>
                  <a:lnTo>
                    <a:pt x="194793" y="1594474"/>
                  </a:lnTo>
                  <a:close/>
                  <a:moveTo>
                    <a:pt x="1518515" y="1447804"/>
                  </a:moveTo>
                  <a:lnTo>
                    <a:pt x="1518515" y="1529103"/>
                  </a:lnTo>
                  <a:lnTo>
                    <a:pt x="1587307" y="1529103"/>
                  </a:lnTo>
                  <a:lnTo>
                    <a:pt x="1587307" y="1447804"/>
                  </a:lnTo>
                  <a:close/>
                  <a:moveTo>
                    <a:pt x="1344452" y="1447804"/>
                  </a:moveTo>
                  <a:lnTo>
                    <a:pt x="1344452" y="1529103"/>
                  </a:lnTo>
                  <a:lnTo>
                    <a:pt x="1413244" y="1529103"/>
                  </a:lnTo>
                  <a:lnTo>
                    <a:pt x="1413244" y="1447804"/>
                  </a:lnTo>
                  <a:close/>
                  <a:moveTo>
                    <a:pt x="1170388" y="1447804"/>
                  </a:moveTo>
                  <a:lnTo>
                    <a:pt x="1170388" y="1529103"/>
                  </a:lnTo>
                  <a:lnTo>
                    <a:pt x="1239180" y="1529103"/>
                  </a:lnTo>
                  <a:lnTo>
                    <a:pt x="1239180" y="1447804"/>
                  </a:lnTo>
                  <a:close/>
                  <a:moveTo>
                    <a:pt x="996323" y="1447804"/>
                  </a:moveTo>
                  <a:lnTo>
                    <a:pt x="996323" y="1529103"/>
                  </a:lnTo>
                  <a:lnTo>
                    <a:pt x="1065115" y="1529103"/>
                  </a:lnTo>
                  <a:lnTo>
                    <a:pt x="1065115" y="1447804"/>
                  </a:lnTo>
                  <a:close/>
                  <a:moveTo>
                    <a:pt x="822259" y="1447804"/>
                  </a:moveTo>
                  <a:lnTo>
                    <a:pt x="822259" y="1529103"/>
                  </a:lnTo>
                  <a:lnTo>
                    <a:pt x="891051" y="1529103"/>
                  </a:lnTo>
                  <a:lnTo>
                    <a:pt x="891051" y="1447804"/>
                  </a:lnTo>
                  <a:close/>
                  <a:moveTo>
                    <a:pt x="648194" y="1447804"/>
                  </a:moveTo>
                  <a:lnTo>
                    <a:pt x="648194" y="1529103"/>
                  </a:lnTo>
                  <a:lnTo>
                    <a:pt x="716986" y="1529103"/>
                  </a:lnTo>
                  <a:lnTo>
                    <a:pt x="716986" y="1447804"/>
                  </a:lnTo>
                  <a:close/>
                  <a:moveTo>
                    <a:pt x="474130" y="1447804"/>
                  </a:moveTo>
                  <a:lnTo>
                    <a:pt x="474130" y="1529103"/>
                  </a:lnTo>
                  <a:lnTo>
                    <a:pt x="542922" y="1529103"/>
                  </a:lnTo>
                  <a:lnTo>
                    <a:pt x="542922" y="1447804"/>
                  </a:lnTo>
                  <a:close/>
                  <a:moveTo>
                    <a:pt x="300065" y="1447804"/>
                  </a:moveTo>
                  <a:lnTo>
                    <a:pt x="300065" y="1529103"/>
                  </a:lnTo>
                  <a:lnTo>
                    <a:pt x="368857" y="1529103"/>
                  </a:lnTo>
                  <a:lnTo>
                    <a:pt x="368857" y="1447804"/>
                  </a:lnTo>
                  <a:close/>
                  <a:moveTo>
                    <a:pt x="126001" y="1447804"/>
                  </a:moveTo>
                  <a:lnTo>
                    <a:pt x="126001" y="1529103"/>
                  </a:lnTo>
                  <a:lnTo>
                    <a:pt x="194793" y="1529103"/>
                  </a:lnTo>
                  <a:lnTo>
                    <a:pt x="194793" y="1447804"/>
                  </a:lnTo>
                  <a:close/>
                  <a:moveTo>
                    <a:pt x="1518515" y="1301128"/>
                  </a:moveTo>
                  <a:lnTo>
                    <a:pt x="1518515" y="1382427"/>
                  </a:lnTo>
                  <a:lnTo>
                    <a:pt x="1587307" y="1382427"/>
                  </a:lnTo>
                  <a:lnTo>
                    <a:pt x="1587307" y="1301128"/>
                  </a:lnTo>
                  <a:close/>
                  <a:moveTo>
                    <a:pt x="1344452" y="1301128"/>
                  </a:moveTo>
                  <a:lnTo>
                    <a:pt x="1344452" y="1382427"/>
                  </a:lnTo>
                  <a:lnTo>
                    <a:pt x="1413244" y="1382427"/>
                  </a:lnTo>
                  <a:lnTo>
                    <a:pt x="1413244" y="1301128"/>
                  </a:lnTo>
                  <a:close/>
                  <a:moveTo>
                    <a:pt x="1170388" y="1301128"/>
                  </a:moveTo>
                  <a:lnTo>
                    <a:pt x="1170388" y="1382427"/>
                  </a:lnTo>
                  <a:lnTo>
                    <a:pt x="1239180" y="1382427"/>
                  </a:lnTo>
                  <a:lnTo>
                    <a:pt x="1239180" y="1301128"/>
                  </a:lnTo>
                  <a:close/>
                  <a:moveTo>
                    <a:pt x="996323" y="1301128"/>
                  </a:moveTo>
                  <a:lnTo>
                    <a:pt x="996323" y="1382427"/>
                  </a:lnTo>
                  <a:lnTo>
                    <a:pt x="1065115" y="1382427"/>
                  </a:lnTo>
                  <a:lnTo>
                    <a:pt x="1065115" y="1301128"/>
                  </a:lnTo>
                  <a:close/>
                  <a:moveTo>
                    <a:pt x="822259" y="1301128"/>
                  </a:moveTo>
                  <a:lnTo>
                    <a:pt x="822259" y="1382427"/>
                  </a:lnTo>
                  <a:lnTo>
                    <a:pt x="891051" y="1382427"/>
                  </a:lnTo>
                  <a:lnTo>
                    <a:pt x="891051" y="1301128"/>
                  </a:lnTo>
                  <a:close/>
                  <a:moveTo>
                    <a:pt x="648194" y="1301128"/>
                  </a:moveTo>
                  <a:lnTo>
                    <a:pt x="648194" y="1382427"/>
                  </a:lnTo>
                  <a:lnTo>
                    <a:pt x="716986" y="1382427"/>
                  </a:lnTo>
                  <a:lnTo>
                    <a:pt x="716986" y="1301128"/>
                  </a:lnTo>
                  <a:close/>
                  <a:moveTo>
                    <a:pt x="474130" y="1301128"/>
                  </a:moveTo>
                  <a:lnTo>
                    <a:pt x="474130" y="1382427"/>
                  </a:lnTo>
                  <a:lnTo>
                    <a:pt x="542922" y="1382427"/>
                  </a:lnTo>
                  <a:lnTo>
                    <a:pt x="542922" y="1301128"/>
                  </a:lnTo>
                  <a:close/>
                  <a:moveTo>
                    <a:pt x="300065" y="1301128"/>
                  </a:moveTo>
                  <a:lnTo>
                    <a:pt x="300065" y="1382427"/>
                  </a:lnTo>
                  <a:lnTo>
                    <a:pt x="368857" y="1382427"/>
                  </a:lnTo>
                  <a:lnTo>
                    <a:pt x="368857" y="1301128"/>
                  </a:lnTo>
                  <a:close/>
                  <a:moveTo>
                    <a:pt x="126001" y="1301128"/>
                  </a:moveTo>
                  <a:lnTo>
                    <a:pt x="126001" y="1382427"/>
                  </a:lnTo>
                  <a:lnTo>
                    <a:pt x="194793" y="1382427"/>
                  </a:lnTo>
                  <a:lnTo>
                    <a:pt x="194793" y="1301128"/>
                  </a:lnTo>
                  <a:close/>
                  <a:moveTo>
                    <a:pt x="1518515" y="1154450"/>
                  </a:moveTo>
                  <a:lnTo>
                    <a:pt x="1518515" y="1235749"/>
                  </a:lnTo>
                  <a:lnTo>
                    <a:pt x="1587307" y="1235749"/>
                  </a:lnTo>
                  <a:lnTo>
                    <a:pt x="1587307" y="1154450"/>
                  </a:lnTo>
                  <a:close/>
                  <a:moveTo>
                    <a:pt x="1344452" y="1154450"/>
                  </a:moveTo>
                  <a:lnTo>
                    <a:pt x="1344452" y="1235749"/>
                  </a:lnTo>
                  <a:lnTo>
                    <a:pt x="1413244" y="1235749"/>
                  </a:lnTo>
                  <a:lnTo>
                    <a:pt x="1413244" y="1154450"/>
                  </a:lnTo>
                  <a:close/>
                  <a:moveTo>
                    <a:pt x="1170388" y="1154450"/>
                  </a:moveTo>
                  <a:lnTo>
                    <a:pt x="1170388" y="1235749"/>
                  </a:lnTo>
                  <a:lnTo>
                    <a:pt x="1239180" y="1235749"/>
                  </a:lnTo>
                  <a:lnTo>
                    <a:pt x="1239180" y="1154450"/>
                  </a:lnTo>
                  <a:close/>
                  <a:moveTo>
                    <a:pt x="996323" y="1154450"/>
                  </a:moveTo>
                  <a:lnTo>
                    <a:pt x="996323" y="1235749"/>
                  </a:lnTo>
                  <a:lnTo>
                    <a:pt x="1065115" y="1235749"/>
                  </a:lnTo>
                  <a:lnTo>
                    <a:pt x="1065115" y="1154450"/>
                  </a:lnTo>
                  <a:close/>
                  <a:moveTo>
                    <a:pt x="822259" y="1154450"/>
                  </a:moveTo>
                  <a:lnTo>
                    <a:pt x="822259" y="1235749"/>
                  </a:lnTo>
                  <a:lnTo>
                    <a:pt x="891051" y="1235749"/>
                  </a:lnTo>
                  <a:lnTo>
                    <a:pt x="891051" y="1154450"/>
                  </a:lnTo>
                  <a:close/>
                  <a:moveTo>
                    <a:pt x="648194" y="1154450"/>
                  </a:moveTo>
                  <a:lnTo>
                    <a:pt x="648194" y="1235749"/>
                  </a:lnTo>
                  <a:lnTo>
                    <a:pt x="716986" y="1235749"/>
                  </a:lnTo>
                  <a:lnTo>
                    <a:pt x="716986" y="1154450"/>
                  </a:lnTo>
                  <a:close/>
                  <a:moveTo>
                    <a:pt x="474130" y="1154450"/>
                  </a:moveTo>
                  <a:lnTo>
                    <a:pt x="474130" y="1235749"/>
                  </a:lnTo>
                  <a:lnTo>
                    <a:pt x="542922" y="1235749"/>
                  </a:lnTo>
                  <a:lnTo>
                    <a:pt x="542922" y="1154450"/>
                  </a:lnTo>
                  <a:close/>
                  <a:moveTo>
                    <a:pt x="300065" y="1154450"/>
                  </a:moveTo>
                  <a:lnTo>
                    <a:pt x="300065" y="1235749"/>
                  </a:lnTo>
                  <a:lnTo>
                    <a:pt x="368857" y="1235749"/>
                  </a:lnTo>
                  <a:lnTo>
                    <a:pt x="368857" y="1154450"/>
                  </a:lnTo>
                  <a:close/>
                  <a:moveTo>
                    <a:pt x="126001" y="1154450"/>
                  </a:moveTo>
                  <a:lnTo>
                    <a:pt x="126001" y="1235749"/>
                  </a:lnTo>
                  <a:lnTo>
                    <a:pt x="194793" y="1235749"/>
                  </a:lnTo>
                  <a:lnTo>
                    <a:pt x="194793" y="1154450"/>
                  </a:lnTo>
                  <a:close/>
                  <a:moveTo>
                    <a:pt x="1518515" y="1007772"/>
                  </a:moveTo>
                  <a:lnTo>
                    <a:pt x="1518515" y="1089071"/>
                  </a:lnTo>
                  <a:lnTo>
                    <a:pt x="1587307" y="1089071"/>
                  </a:lnTo>
                  <a:lnTo>
                    <a:pt x="1587307" y="1007772"/>
                  </a:lnTo>
                  <a:close/>
                  <a:moveTo>
                    <a:pt x="1344452" y="1007772"/>
                  </a:moveTo>
                  <a:lnTo>
                    <a:pt x="1344452" y="1089071"/>
                  </a:lnTo>
                  <a:lnTo>
                    <a:pt x="1413244" y="1089071"/>
                  </a:lnTo>
                  <a:lnTo>
                    <a:pt x="1413244" y="1007772"/>
                  </a:lnTo>
                  <a:close/>
                  <a:moveTo>
                    <a:pt x="1170388" y="1007772"/>
                  </a:moveTo>
                  <a:lnTo>
                    <a:pt x="1170388" y="1089071"/>
                  </a:lnTo>
                  <a:lnTo>
                    <a:pt x="1239180" y="1089071"/>
                  </a:lnTo>
                  <a:lnTo>
                    <a:pt x="1239180" y="1007772"/>
                  </a:lnTo>
                  <a:close/>
                  <a:moveTo>
                    <a:pt x="996323" y="1007772"/>
                  </a:moveTo>
                  <a:lnTo>
                    <a:pt x="996323" y="1089071"/>
                  </a:lnTo>
                  <a:lnTo>
                    <a:pt x="1065115" y="1089071"/>
                  </a:lnTo>
                  <a:lnTo>
                    <a:pt x="1065115" y="1007772"/>
                  </a:lnTo>
                  <a:close/>
                  <a:moveTo>
                    <a:pt x="822259" y="1007772"/>
                  </a:moveTo>
                  <a:lnTo>
                    <a:pt x="822259" y="1089071"/>
                  </a:lnTo>
                  <a:lnTo>
                    <a:pt x="891051" y="1089071"/>
                  </a:lnTo>
                  <a:lnTo>
                    <a:pt x="891051" y="1007772"/>
                  </a:lnTo>
                  <a:close/>
                  <a:moveTo>
                    <a:pt x="648194" y="1007772"/>
                  </a:moveTo>
                  <a:lnTo>
                    <a:pt x="648194" y="1089071"/>
                  </a:lnTo>
                  <a:lnTo>
                    <a:pt x="716986" y="1089071"/>
                  </a:lnTo>
                  <a:lnTo>
                    <a:pt x="716986" y="1007772"/>
                  </a:lnTo>
                  <a:close/>
                  <a:moveTo>
                    <a:pt x="474130" y="1007772"/>
                  </a:moveTo>
                  <a:lnTo>
                    <a:pt x="474130" y="1089071"/>
                  </a:lnTo>
                  <a:lnTo>
                    <a:pt x="542922" y="1089071"/>
                  </a:lnTo>
                  <a:lnTo>
                    <a:pt x="542922" y="1007772"/>
                  </a:lnTo>
                  <a:close/>
                  <a:moveTo>
                    <a:pt x="300065" y="1007772"/>
                  </a:moveTo>
                  <a:lnTo>
                    <a:pt x="300065" y="1089071"/>
                  </a:lnTo>
                  <a:lnTo>
                    <a:pt x="368857" y="1089071"/>
                  </a:lnTo>
                  <a:lnTo>
                    <a:pt x="368857" y="1007772"/>
                  </a:lnTo>
                  <a:close/>
                  <a:moveTo>
                    <a:pt x="126001" y="1007772"/>
                  </a:moveTo>
                  <a:lnTo>
                    <a:pt x="126001" y="1089071"/>
                  </a:lnTo>
                  <a:lnTo>
                    <a:pt x="194793" y="1089071"/>
                  </a:lnTo>
                  <a:lnTo>
                    <a:pt x="194793" y="1007772"/>
                  </a:lnTo>
                  <a:close/>
                  <a:moveTo>
                    <a:pt x="1518515" y="861094"/>
                  </a:moveTo>
                  <a:lnTo>
                    <a:pt x="1518515" y="942393"/>
                  </a:lnTo>
                  <a:lnTo>
                    <a:pt x="1587307" y="942393"/>
                  </a:lnTo>
                  <a:lnTo>
                    <a:pt x="1587307" y="861094"/>
                  </a:lnTo>
                  <a:close/>
                  <a:moveTo>
                    <a:pt x="1344452" y="861094"/>
                  </a:moveTo>
                  <a:lnTo>
                    <a:pt x="1344452" y="942393"/>
                  </a:lnTo>
                  <a:lnTo>
                    <a:pt x="1413244" y="942393"/>
                  </a:lnTo>
                  <a:lnTo>
                    <a:pt x="1413244" y="861094"/>
                  </a:lnTo>
                  <a:close/>
                  <a:moveTo>
                    <a:pt x="1170388" y="861094"/>
                  </a:moveTo>
                  <a:lnTo>
                    <a:pt x="1170388" y="942393"/>
                  </a:lnTo>
                  <a:lnTo>
                    <a:pt x="1239180" y="942393"/>
                  </a:lnTo>
                  <a:lnTo>
                    <a:pt x="1239180" y="861094"/>
                  </a:lnTo>
                  <a:close/>
                  <a:moveTo>
                    <a:pt x="996323" y="861094"/>
                  </a:moveTo>
                  <a:lnTo>
                    <a:pt x="996323" y="942393"/>
                  </a:lnTo>
                  <a:lnTo>
                    <a:pt x="1065115" y="942393"/>
                  </a:lnTo>
                  <a:lnTo>
                    <a:pt x="1065115" y="861094"/>
                  </a:lnTo>
                  <a:close/>
                  <a:moveTo>
                    <a:pt x="822259" y="861094"/>
                  </a:moveTo>
                  <a:lnTo>
                    <a:pt x="822259" y="942393"/>
                  </a:lnTo>
                  <a:lnTo>
                    <a:pt x="891051" y="942393"/>
                  </a:lnTo>
                  <a:lnTo>
                    <a:pt x="891051" y="861094"/>
                  </a:lnTo>
                  <a:close/>
                  <a:moveTo>
                    <a:pt x="648194" y="861094"/>
                  </a:moveTo>
                  <a:lnTo>
                    <a:pt x="648194" y="942393"/>
                  </a:lnTo>
                  <a:lnTo>
                    <a:pt x="716986" y="942393"/>
                  </a:lnTo>
                  <a:lnTo>
                    <a:pt x="716986" y="861094"/>
                  </a:lnTo>
                  <a:close/>
                  <a:moveTo>
                    <a:pt x="474130" y="861094"/>
                  </a:moveTo>
                  <a:lnTo>
                    <a:pt x="474130" y="942393"/>
                  </a:lnTo>
                  <a:lnTo>
                    <a:pt x="542922" y="942393"/>
                  </a:lnTo>
                  <a:lnTo>
                    <a:pt x="542922" y="861094"/>
                  </a:lnTo>
                  <a:close/>
                  <a:moveTo>
                    <a:pt x="300065" y="861094"/>
                  </a:moveTo>
                  <a:lnTo>
                    <a:pt x="300065" y="942393"/>
                  </a:lnTo>
                  <a:lnTo>
                    <a:pt x="368857" y="942393"/>
                  </a:lnTo>
                  <a:lnTo>
                    <a:pt x="368857" y="861094"/>
                  </a:lnTo>
                  <a:close/>
                  <a:moveTo>
                    <a:pt x="126001" y="861094"/>
                  </a:moveTo>
                  <a:lnTo>
                    <a:pt x="126001" y="942393"/>
                  </a:lnTo>
                  <a:lnTo>
                    <a:pt x="194793" y="942393"/>
                  </a:lnTo>
                  <a:lnTo>
                    <a:pt x="194793" y="861094"/>
                  </a:lnTo>
                  <a:close/>
                  <a:moveTo>
                    <a:pt x="1518515" y="714417"/>
                  </a:moveTo>
                  <a:lnTo>
                    <a:pt x="1518515" y="795716"/>
                  </a:lnTo>
                  <a:lnTo>
                    <a:pt x="1587307" y="795716"/>
                  </a:lnTo>
                  <a:lnTo>
                    <a:pt x="1587307" y="714417"/>
                  </a:lnTo>
                  <a:close/>
                  <a:moveTo>
                    <a:pt x="1344452" y="714417"/>
                  </a:moveTo>
                  <a:lnTo>
                    <a:pt x="1344452" y="795716"/>
                  </a:lnTo>
                  <a:lnTo>
                    <a:pt x="1413244" y="795716"/>
                  </a:lnTo>
                  <a:lnTo>
                    <a:pt x="1413244" y="714417"/>
                  </a:lnTo>
                  <a:close/>
                  <a:moveTo>
                    <a:pt x="1170388" y="714417"/>
                  </a:moveTo>
                  <a:lnTo>
                    <a:pt x="1170388" y="795716"/>
                  </a:lnTo>
                  <a:lnTo>
                    <a:pt x="1239180" y="795716"/>
                  </a:lnTo>
                  <a:lnTo>
                    <a:pt x="1239180" y="714417"/>
                  </a:lnTo>
                  <a:close/>
                  <a:moveTo>
                    <a:pt x="996323" y="714417"/>
                  </a:moveTo>
                  <a:lnTo>
                    <a:pt x="996323" y="795716"/>
                  </a:lnTo>
                  <a:lnTo>
                    <a:pt x="1065115" y="795716"/>
                  </a:lnTo>
                  <a:lnTo>
                    <a:pt x="1065115" y="714417"/>
                  </a:lnTo>
                  <a:close/>
                  <a:moveTo>
                    <a:pt x="822259" y="714417"/>
                  </a:moveTo>
                  <a:lnTo>
                    <a:pt x="822259" y="795716"/>
                  </a:lnTo>
                  <a:lnTo>
                    <a:pt x="891051" y="795716"/>
                  </a:lnTo>
                  <a:lnTo>
                    <a:pt x="891051" y="714417"/>
                  </a:lnTo>
                  <a:close/>
                  <a:moveTo>
                    <a:pt x="648194" y="714417"/>
                  </a:moveTo>
                  <a:lnTo>
                    <a:pt x="648194" y="795716"/>
                  </a:lnTo>
                  <a:lnTo>
                    <a:pt x="716986" y="795716"/>
                  </a:lnTo>
                  <a:lnTo>
                    <a:pt x="716986" y="714417"/>
                  </a:lnTo>
                  <a:close/>
                  <a:moveTo>
                    <a:pt x="474130" y="714417"/>
                  </a:moveTo>
                  <a:lnTo>
                    <a:pt x="474130" y="795716"/>
                  </a:lnTo>
                  <a:lnTo>
                    <a:pt x="542922" y="795716"/>
                  </a:lnTo>
                  <a:lnTo>
                    <a:pt x="542922" y="714417"/>
                  </a:lnTo>
                  <a:close/>
                  <a:moveTo>
                    <a:pt x="300065" y="714417"/>
                  </a:moveTo>
                  <a:lnTo>
                    <a:pt x="300065" y="795716"/>
                  </a:lnTo>
                  <a:lnTo>
                    <a:pt x="368857" y="795716"/>
                  </a:lnTo>
                  <a:lnTo>
                    <a:pt x="368857" y="714417"/>
                  </a:lnTo>
                  <a:close/>
                  <a:moveTo>
                    <a:pt x="126001" y="714417"/>
                  </a:moveTo>
                  <a:lnTo>
                    <a:pt x="126001" y="795716"/>
                  </a:lnTo>
                  <a:lnTo>
                    <a:pt x="194793" y="795716"/>
                  </a:lnTo>
                  <a:lnTo>
                    <a:pt x="194793" y="714417"/>
                  </a:lnTo>
                  <a:close/>
                  <a:moveTo>
                    <a:pt x="1518515" y="567740"/>
                  </a:moveTo>
                  <a:lnTo>
                    <a:pt x="1518515" y="649039"/>
                  </a:lnTo>
                  <a:lnTo>
                    <a:pt x="1587307" y="649039"/>
                  </a:lnTo>
                  <a:lnTo>
                    <a:pt x="1587307" y="567740"/>
                  </a:lnTo>
                  <a:close/>
                  <a:moveTo>
                    <a:pt x="1344452" y="567740"/>
                  </a:moveTo>
                  <a:lnTo>
                    <a:pt x="1344452" y="649039"/>
                  </a:lnTo>
                  <a:lnTo>
                    <a:pt x="1413244" y="649039"/>
                  </a:lnTo>
                  <a:lnTo>
                    <a:pt x="1413244" y="567740"/>
                  </a:lnTo>
                  <a:close/>
                  <a:moveTo>
                    <a:pt x="1170388" y="567740"/>
                  </a:moveTo>
                  <a:lnTo>
                    <a:pt x="1170388" y="649039"/>
                  </a:lnTo>
                  <a:lnTo>
                    <a:pt x="1239180" y="649039"/>
                  </a:lnTo>
                  <a:lnTo>
                    <a:pt x="1239180" y="567740"/>
                  </a:lnTo>
                  <a:close/>
                  <a:moveTo>
                    <a:pt x="996323" y="567740"/>
                  </a:moveTo>
                  <a:lnTo>
                    <a:pt x="996323" y="649039"/>
                  </a:lnTo>
                  <a:lnTo>
                    <a:pt x="1065115" y="649039"/>
                  </a:lnTo>
                  <a:lnTo>
                    <a:pt x="1065115" y="567740"/>
                  </a:lnTo>
                  <a:close/>
                  <a:moveTo>
                    <a:pt x="822259" y="567740"/>
                  </a:moveTo>
                  <a:lnTo>
                    <a:pt x="822259" y="649039"/>
                  </a:lnTo>
                  <a:lnTo>
                    <a:pt x="891051" y="649039"/>
                  </a:lnTo>
                  <a:lnTo>
                    <a:pt x="891051" y="567740"/>
                  </a:lnTo>
                  <a:close/>
                  <a:moveTo>
                    <a:pt x="648194" y="567740"/>
                  </a:moveTo>
                  <a:lnTo>
                    <a:pt x="648194" y="649039"/>
                  </a:lnTo>
                  <a:lnTo>
                    <a:pt x="716986" y="649039"/>
                  </a:lnTo>
                  <a:lnTo>
                    <a:pt x="716986" y="567740"/>
                  </a:lnTo>
                  <a:close/>
                  <a:moveTo>
                    <a:pt x="474130" y="567740"/>
                  </a:moveTo>
                  <a:lnTo>
                    <a:pt x="474130" y="649039"/>
                  </a:lnTo>
                  <a:lnTo>
                    <a:pt x="542922" y="649039"/>
                  </a:lnTo>
                  <a:lnTo>
                    <a:pt x="542922" y="567740"/>
                  </a:lnTo>
                  <a:close/>
                  <a:moveTo>
                    <a:pt x="300065" y="567740"/>
                  </a:moveTo>
                  <a:lnTo>
                    <a:pt x="300065" y="649039"/>
                  </a:lnTo>
                  <a:lnTo>
                    <a:pt x="368857" y="649039"/>
                  </a:lnTo>
                  <a:lnTo>
                    <a:pt x="368857" y="567740"/>
                  </a:lnTo>
                  <a:close/>
                  <a:moveTo>
                    <a:pt x="126001" y="567740"/>
                  </a:moveTo>
                  <a:lnTo>
                    <a:pt x="126001" y="649039"/>
                  </a:lnTo>
                  <a:lnTo>
                    <a:pt x="194793" y="649039"/>
                  </a:lnTo>
                  <a:lnTo>
                    <a:pt x="194793" y="567740"/>
                  </a:lnTo>
                  <a:close/>
                  <a:moveTo>
                    <a:pt x="1518515" y="421063"/>
                  </a:moveTo>
                  <a:lnTo>
                    <a:pt x="1518515" y="502362"/>
                  </a:lnTo>
                  <a:lnTo>
                    <a:pt x="1587307" y="502362"/>
                  </a:lnTo>
                  <a:lnTo>
                    <a:pt x="1587307" y="421063"/>
                  </a:lnTo>
                  <a:close/>
                  <a:moveTo>
                    <a:pt x="1344452" y="421063"/>
                  </a:moveTo>
                  <a:lnTo>
                    <a:pt x="1344452" y="502362"/>
                  </a:lnTo>
                  <a:lnTo>
                    <a:pt x="1413244" y="502362"/>
                  </a:lnTo>
                  <a:lnTo>
                    <a:pt x="1413244" y="421063"/>
                  </a:lnTo>
                  <a:close/>
                  <a:moveTo>
                    <a:pt x="1170388" y="421063"/>
                  </a:moveTo>
                  <a:lnTo>
                    <a:pt x="1170388" y="502362"/>
                  </a:lnTo>
                  <a:lnTo>
                    <a:pt x="1239180" y="502362"/>
                  </a:lnTo>
                  <a:lnTo>
                    <a:pt x="1239180" y="421063"/>
                  </a:lnTo>
                  <a:close/>
                  <a:moveTo>
                    <a:pt x="996323" y="421063"/>
                  </a:moveTo>
                  <a:lnTo>
                    <a:pt x="996323" y="502362"/>
                  </a:lnTo>
                  <a:lnTo>
                    <a:pt x="1065115" y="502362"/>
                  </a:lnTo>
                  <a:lnTo>
                    <a:pt x="1065115" y="421063"/>
                  </a:lnTo>
                  <a:close/>
                  <a:moveTo>
                    <a:pt x="822259" y="421063"/>
                  </a:moveTo>
                  <a:lnTo>
                    <a:pt x="822259" y="502362"/>
                  </a:lnTo>
                  <a:lnTo>
                    <a:pt x="891051" y="502362"/>
                  </a:lnTo>
                  <a:lnTo>
                    <a:pt x="891051" y="421063"/>
                  </a:lnTo>
                  <a:close/>
                  <a:moveTo>
                    <a:pt x="648194" y="421063"/>
                  </a:moveTo>
                  <a:lnTo>
                    <a:pt x="648194" y="502362"/>
                  </a:lnTo>
                  <a:lnTo>
                    <a:pt x="716986" y="502362"/>
                  </a:lnTo>
                  <a:lnTo>
                    <a:pt x="716986" y="421063"/>
                  </a:lnTo>
                  <a:close/>
                  <a:moveTo>
                    <a:pt x="474130" y="421063"/>
                  </a:moveTo>
                  <a:lnTo>
                    <a:pt x="474130" y="502362"/>
                  </a:lnTo>
                  <a:lnTo>
                    <a:pt x="542922" y="502362"/>
                  </a:lnTo>
                  <a:lnTo>
                    <a:pt x="542922" y="421063"/>
                  </a:lnTo>
                  <a:close/>
                  <a:moveTo>
                    <a:pt x="300065" y="421063"/>
                  </a:moveTo>
                  <a:lnTo>
                    <a:pt x="300065" y="502362"/>
                  </a:lnTo>
                  <a:lnTo>
                    <a:pt x="368857" y="502362"/>
                  </a:lnTo>
                  <a:lnTo>
                    <a:pt x="368857" y="421063"/>
                  </a:lnTo>
                  <a:close/>
                  <a:moveTo>
                    <a:pt x="126001" y="421063"/>
                  </a:moveTo>
                  <a:lnTo>
                    <a:pt x="126001" y="502362"/>
                  </a:lnTo>
                  <a:lnTo>
                    <a:pt x="194793" y="502362"/>
                  </a:lnTo>
                  <a:lnTo>
                    <a:pt x="194793" y="421063"/>
                  </a:lnTo>
                  <a:close/>
                  <a:moveTo>
                    <a:pt x="1518515" y="274386"/>
                  </a:moveTo>
                  <a:lnTo>
                    <a:pt x="1518515" y="355685"/>
                  </a:lnTo>
                  <a:lnTo>
                    <a:pt x="1587307" y="355685"/>
                  </a:lnTo>
                  <a:lnTo>
                    <a:pt x="1587307" y="274386"/>
                  </a:lnTo>
                  <a:close/>
                  <a:moveTo>
                    <a:pt x="1344452" y="274386"/>
                  </a:moveTo>
                  <a:lnTo>
                    <a:pt x="1344452" y="355685"/>
                  </a:lnTo>
                  <a:lnTo>
                    <a:pt x="1413244" y="355685"/>
                  </a:lnTo>
                  <a:lnTo>
                    <a:pt x="1413244" y="274386"/>
                  </a:lnTo>
                  <a:close/>
                  <a:moveTo>
                    <a:pt x="1170388" y="274386"/>
                  </a:moveTo>
                  <a:lnTo>
                    <a:pt x="1170388" y="355685"/>
                  </a:lnTo>
                  <a:lnTo>
                    <a:pt x="1239180" y="355685"/>
                  </a:lnTo>
                  <a:lnTo>
                    <a:pt x="1239180" y="274386"/>
                  </a:lnTo>
                  <a:close/>
                  <a:moveTo>
                    <a:pt x="996323" y="274386"/>
                  </a:moveTo>
                  <a:lnTo>
                    <a:pt x="996323" y="355685"/>
                  </a:lnTo>
                  <a:lnTo>
                    <a:pt x="1065115" y="355685"/>
                  </a:lnTo>
                  <a:lnTo>
                    <a:pt x="1065115" y="274386"/>
                  </a:lnTo>
                  <a:close/>
                  <a:moveTo>
                    <a:pt x="822259" y="274386"/>
                  </a:moveTo>
                  <a:lnTo>
                    <a:pt x="822259" y="355685"/>
                  </a:lnTo>
                  <a:lnTo>
                    <a:pt x="891051" y="355685"/>
                  </a:lnTo>
                  <a:lnTo>
                    <a:pt x="891051" y="274386"/>
                  </a:lnTo>
                  <a:close/>
                  <a:moveTo>
                    <a:pt x="648194" y="274386"/>
                  </a:moveTo>
                  <a:lnTo>
                    <a:pt x="648194" y="355685"/>
                  </a:lnTo>
                  <a:lnTo>
                    <a:pt x="716986" y="355685"/>
                  </a:lnTo>
                  <a:lnTo>
                    <a:pt x="716986" y="274386"/>
                  </a:lnTo>
                  <a:close/>
                  <a:moveTo>
                    <a:pt x="474130" y="274386"/>
                  </a:moveTo>
                  <a:lnTo>
                    <a:pt x="474130" y="355685"/>
                  </a:lnTo>
                  <a:lnTo>
                    <a:pt x="542922" y="355685"/>
                  </a:lnTo>
                  <a:lnTo>
                    <a:pt x="542922" y="274386"/>
                  </a:lnTo>
                  <a:close/>
                  <a:moveTo>
                    <a:pt x="300065" y="274386"/>
                  </a:moveTo>
                  <a:lnTo>
                    <a:pt x="300065" y="355685"/>
                  </a:lnTo>
                  <a:lnTo>
                    <a:pt x="368857" y="355685"/>
                  </a:lnTo>
                  <a:lnTo>
                    <a:pt x="368857" y="274386"/>
                  </a:lnTo>
                  <a:close/>
                  <a:moveTo>
                    <a:pt x="126001" y="274386"/>
                  </a:moveTo>
                  <a:lnTo>
                    <a:pt x="126001" y="355685"/>
                  </a:lnTo>
                  <a:lnTo>
                    <a:pt x="194793" y="355685"/>
                  </a:lnTo>
                  <a:lnTo>
                    <a:pt x="194793" y="274386"/>
                  </a:lnTo>
                  <a:close/>
                  <a:moveTo>
                    <a:pt x="1518515" y="127709"/>
                  </a:moveTo>
                  <a:lnTo>
                    <a:pt x="1518515" y="209008"/>
                  </a:lnTo>
                  <a:lnTo>
                    <a:pt x="1587307" y="209008"/>
                  </a:lnTo>
                  <a:lnTo>
                    <a:pt x="1587307" y="127709"/>
                  </a:lnTo>
                  <a:close/>
                  <a:moveTo>
                    <a:pt x="1344452" y="127709"/>
                  </a:moveTo>
                  <a:lnTo>
                    <a:pt x="1344452" y="209008"/>
                  </a:lnTo>
                  <a:lnTo>
                    <a:pt x="1413244" y="209008"/>
                  </a:lnTo>
                  <a:lnTo>
                    <a:pt x="1413244" y="127709"/>
                  </a:lnTo>
                  <a:close/>
                  <a:moveTo>
                    <a:pt x="1170388" y="127709"/>
                  </a:moveTo>
                  <a:lnTo>
                    <a:pt x="1170388" y="209008"/>
                  </a:lnTo>
                  <a:lnTo>
                    <a:pt x="1239180" y="209008"/>
                  </a:lnTo>
                  <a:lnTo>
                    <a:pt x="1239180" y="127709"/>
                  </a:lnTo>
                  <a:close/>
                  <a:moveTo>
                    <a:pt x="996323" y="127709"/>
                  </a:moveTo>
                  <a:lnTo>
                    <a:pt x="996323" y="209008"/>
                  </a:lnTo>
                  <a:lnTo>
                    <a:pt x="1065115" y="209008"/>
                  </a:lnTo>
                  <a:lnTo>
                    <a:pt x="1065115" y="127709"/>
                  </a:lnTo>
                  <a:close/>
                  <a:moveTo>
                    <a:pt x="822259" y="127709"/>
                  </a:moveTo>
                  <a:lnTo>
                    <a:pt x="822259" y="209008"/>
                  </a:lnTo>
                  <a:lnTo>
                    <a:pt x="891051" y="209008"/>
                  </a:lnTo>
                  <a:lnTo>
                    <a:pt x="891051" y="127709"/>
                  </a:lnTo>
                  <a:close/>
                  <a:moveTo>
                    <a:pt x="648194" y="127709"/>
                  </a:moveTo>
                  <a:lnTo>
                    <a:pt x="648194" y="209008"/>
                  </a:lnTo>
                  <a:lnTo>
                    <a:pt x="716986" y="209008"/>
                  </a:lnTo>
                  <a:lnTo>
                    <a:pt x="716986" y="127709"/>
                  </a:lnTo>
                  <a:close/>
                  <a:moveTo>
                    <a:pt x="474130" y="127709"/>
                  </a:moveTo>
                  <a:lnTo>
                    <a:pt x="474130" y="209008"/>
                  </a:lnTo>
                  <a:lnTo>
                    <a:pt x="542922" y="209008"/>
                  </a:lnTo>
                  <a:lnTo>
                    <a:pt x="542922" y="127709"/>
                  </a:lnTo>
                  <a:close/>
                  <a:moveTo>
                    <a:pt x="300065" y="127709"/>
                  </a:moveTo>
                  <a:lnTo>
                    <a:pt x="300065" y="209008"/>
                  </a:lnTo>
                  <a:lnTo>
                    <a:pt x="368857" y="209008"/>
                  </a:lnTo>
                  <a:lnTo>
                    <a:pt x="368857" y="127709"/>
                  </a:lnTo>
                  <a:close/>
                  <a:moveTo>
                    <a:pt x="126001" y="127709"/>
                  </a:moveTo>
                  <a:lnTo>
                    <a:pt x="126001" y="209008"/>
                  </a:lnTo>
                  <a:lnTo>
                    <a:pt x="194793" y="209008"/>
                  </a:lnTo>
                  <a:lnTo>
                    <a:pt x="194793" y="127709"/>
                  </a:lnTo>
                  <a:close/>
                  <a:moveTo>
                    <a:pt x="0" y="0"/>
                  </a:moveTo>
                  <a:lnTo>
                    <a:pt x="1713307" y="0"/>
                  </a:lnTo>
                  <a:lnTo>
                    <a:pt x="1713307" y="1803482"/>
                  </a:lnTo>
                  <a:lnTo>
                    <a:pt x="0" y="180348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2" name="Freeform 542"/>
            <p:cNvSpPr/>
            <p:nvPr/>
          </p:nvSpPr>
          <p:spPr>
            <a:xfrm>
              <a:off x="5390912" y="3851502"/>
              <a:ext cx="361773" cy="2893084"/>
            </a:xfrm>
            <a:custGeom>
              <a:avLst/>
              <a:gdLst>
                <a:gd name="connsiteX0" fmla="*/ 260890 w 361773"/>
                <a:gd name="connsiteY0" fmla="*/ 72305 h 2893085"/>
                <a:gd name="connsiteX1" fmla="*/ 246316 w 361773"/>
                <a:gd name="connsiteY1" fmla="*/ 86879 h 2893085"/>
                <a:gd name="connsiteX2" fmla="*/ 246316 w 361773"/>
                <a:gd name="connsiteY2" fmla="*/ 825868 h 2893085"/>
                <a:gd name="connsiteX3" fmla="*/ 260890 w 361773"/>
                <a:gd name="connsiteY3" fmla="*/ 840442 h 2893085"/>
                <a:gd name="connsiteX4" fmla="*/ 319185 w 361773"/>
                <a:gd name="connsiteY4" fmla="*/ 840442 h 2893085"/>
                <a:gd name="connsiteX5" fmla="*/ 333759 w 361773"/>
                <a:gd name="connsiteY5" fmla="*/ 825868 h 2893085"/>
                <a:gd name="connsiteX6" fmla="*/ 333759 w 361773"/>
                <a:gd name="connsiteY6" fmla="*/ 86879 h 2893085"/>
                <a:gd name="connsiteX7" fmla="*/ 319185 w 361773"/>
                <a:gd name="connsiteY7" fmla="*/ 72305 h 2893085"/>
                <a:gd name="connsiteX8" fmla="*/ 151739 w 361773"/>
                <a:gd name="connsiteY8" fmla="*/ 72305 h 2893085"/>
                <a:gd name="connsiteX9" fmla="*/ 137165 w 361773"/>
                <a:gd name="connsiteY9" fmla="*/ 86879 h 2893085"/>
                <a:gd name="connsiteX10" fmla="*/ 137165 w 361773"/>
                <a:gd name="connsiteY10" fmla="*/ 825868 h 2893085"/>
                <a:gd name="connsiteX11" fmla="*/ 151739 w 361773"/>
                <a:gd name="connsiteY11" fmla="*/ 840442 h 2893085"/>
                <a:gd name="connsiteX12" fmla="*/ 210034 w 361773"/>
                <a:gd name="connsiteY12" fmla="*/ 840442 h 2893085"/>
                <a:gd name="connsiteX13" fmla="*/ 224608 w 361773"/>
                <a:gd name="connsiteY13" fmla="*/ 825868 h 2893085"/>
                <a:gd name="connsiteX14" fmla="*/ 224608 w 361773"/>
                <a:gd name="connsiteY14" fmla="*/ 86879 h 2893085"/>
                <a:gd name="connsiteX15" fmla="*/ 210034 w 361773"/>
                <a:gd name="connsiteY15" fmla="*/ 72305 h 2893085"/>
                <a:gd name="connsiteX16" fmla="*/ 42588 w 361773"/>
                <a:gd name="connsiteY16" fmla="*/ 72305 h 2893085"/>
                <a:gd name="connsiteX17" fmla="*/ 28014 w 361773"/>
                <a:gd name="connsiteY17" fmla="*/ 86879 h 2893085"/>
                <a:gd name="connsiteX18" fmla="*/ 28014 w 361773"/>
                <a:gd name="connsiteY18" fmla="*/ 825868 h 2893085"/>
                <a:gd name="connsiteX19" fmla="*/ 42588 w 361773"/>
                <a:gd name="connsiteY19" fmla="*/ 840442 h 2893085"/>
                <a:gd name="connsiteX20" fmla="*/ 100883 w 361773"/>
                <a:gd name="connsiteY20" fmla="*/ 840442 h 2893085"/>
                <a:gd name="connsiteX21" fmla="*/ 115457 w 361773"/>
                <a:gd name="connsiteY21" fmla="*/ 825868 h 2893085"/>
                <a:gd name="connsiteX22" fmla="*/ 115457 w 361773"/>
                <a:gd name="connsiteY22" fmla="*/ 86879 h 2893085"/>
                <a:gd name="connsiteX23" fmla="*/ 100883 w 361773"/>
                <a:gd name="connsiteY23" fmla="*/ 72305 h 2893085"/>
                <a:gd name="connsiteX24" fmla="*/ 0 w 361773"/>
                <a:gd name="connsiteY24" fmla="*/ 0 h 2893085"/>
                <a:gd name="connsiteX25" fmla="*/ 361773 w 361773"/>
                <a:gd name="connsiteY25" fmla="*/ 0 h 2893085"/>
                <a:gd name="connsiteX26" fmla="*/ 361773 w 361773"/>
                <a:gd name="connsiteY26" fmla="*/ 2893085 h 2893085"/>
                <a:gd name="connsiteX27" fmla="*/ 319185 w 361773"/>
                <a:gd name="connsiteY27" fmla="*/ 2893085 h 2893085"/>
                <a:gd name="connsiteX28" fmla="*/ 333759 w 361773"/>
                <a:gd name="connsiteY28" fmla="*/ 2878511 h 2893085"/>
                <a:gd name="connsiteX29" fmla="*/ 333759 w 361773"/>
                <a:gd name="connsiteY29" fmla="*/ 2139522 h 2893085"/>
                <a:gd name="connsiteX30" fmla="*/ 319185 w 361773"/>
                <a:gd name="connsiteY30" fmla="*/ 2124948 h 2893085"/>
                <a:gd name="connsiteX31" fmla="*/ 260890 w 361773"/>
                <a:gd name="connsiteY31" fmla="*/ 2124948 h 2893085"/>
                <a:gd name="connsiteX32" fmla="*/ 246316 w 361773"/>
                <a:gd name="connsiteY32" fmla="*/ 2139522 h 2893085"/>
                <a:gd name="connsiteX33" fmla="*/ 246316 w 361773"/>
                <a:gd name="connsiteY33" fmla="*/ 2878511 h 2893085"/>
                <a:gd name="connsiteX34" fmla="*/ 260890 w 361773"/>
                <a:gd name="connsiteY34" fmla="*/ 2893085 h 2893085"/>
                <a:gd name="connsiteX35" fmla="*/ 210034 w 361773"/>
                <a:gd name="connsiteY35" fmla="*/ 2893085 h 2893085"/>
                <a:gd name="connsiteX36" fmla="*/ 224608 w 361773"/>
                <a:gd name="connsiteY36" fmla="*/ 2878511 h 2893085"/>
                <a:gd name="connsiteX37" fmla="*/ 224608 w 361773"/>
                <a:gd name="connsiteY37" fmla="*/ 2139522 h 2893085"/>
                <a:gd name="connsiteX38" fmla="*/ 210034 w 361773"/>
                <a:gd name="connsiteY38" fmla="*/ 2124948 h 2893085"/>
                <a:gd name="connsiteX39" fmla="*/ 151739 w 361773"/>
                <a:gd name="connsiteY39" fmla="*/ 2124948 h 2893085"/>
                <a:gd name="connsiteX40" fmla="*/ 137165 w 361773"/>
                <a:gd name="connsiteY40" fmla="*/ 2139522 h 2893085"/>
                <a:gd name="connsiteX41" fmla="*/ 137165 w 361773"/>
                <a:gd name="connsiteY41" fmla="*/ 2878511 h 2893085"/>
                <a:gd name="connsiteX42" fmla="*/ 151739 w 361773"/>
                <a:gd name="connsiteY42" fmla="*/ 2893085 h 2893085"/>
                <a:gd name="connsiteX43" fmla="*/ 100883 w 361773"/>
                <a:gd name="connsiteY43" fmla="*/ 2893085 h 2893085"/>
                <a:gd name="connsiteX44" fmla="*/ 115457 w 361773"/>
                <a:gd name="connsiteY44" fmla="*/ 2878511 h 2893085"/>
                <a:gd name="connsiteX45" fmla="*/ 115457 w 361773"/>
                <a:gd name="connsiteY45" fmla="*/ 2139522 h 2893085"/>
                <a:gd name="connsiteX46" fmla="*/ 100883 w 361773"/>
                <a:gd name="connsiteY46" fmla="*/ 2124948 h 2893085"/>
                <a:gd name="connsiteX47" fmla="*/ 42588 w 361773"/>
                <a:gd name="connsiteY47" fmla="*/ 2124948 h 2893085"/>
                <a:gd name="connsiteX48" fmla="*/ 28014 w 361773"/>
                <a:gd name="connsiteY48" fmla="*/ 2139522 h 2893085"/>
                <a:gd name="connsiteX49" fmla="*/ 28014 w 361773"/>
                <a:gd name="connsiteY49" fmla="*/ 2878511 h 2893085"/>
                <a:gd name="connsiteX50" fmla="*/ 42588 w 361773"/>
                <a:gd name="connsiteY50" fmla="*/ 2893085 h 2893085"/>
                <a:gd name="connsiteX51" fmla="*/ 0 w 361773"/>
                <a:gd name="connsiteY51" fmla="*/ 2893085 h 2893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361773" h="2893085">
                  <a:moveTo>
                    <a:pt x="260890" y="72305"/>
                  </a:moveTo>
                  <a:cubicBezTo>
                    <a:pt x="252841" y="72305"/>
                    <a:pt x="246316" y="78830"/>
                    <a:pt x="246316" y="86879"/>
                  </a:cubicBezTo>
                  <a:lnTo>
                    <a:pt x="246316" y="825868"/>
                  </a:lnTo>
                  <a:cubicBezTo>
                    <a:pt x="246316" y="833917"/>
                    <a:pt x="252841" y="840442"/>
                    <a:pt x="260890" y="840442"/>
                  </a:cubicBezTo>
                  <a:lnTo>
                    <a:pt x="319185" y="840442"/>
                  </a:lnTo>
                  <a:cubicBezTo>
                    <a:pt x="327234" y="840442"/>
                    <a:pt x="333759" y="833917"/>
                    <a:pt x="333759" y="825868"/>
                  </a:cubicBezTo>
                  <a:lnTo>
                    <a:pt x="333759" y="86879"/>
                  </a:lnTo>
                  <a:cubicBezTo>
                    <a:pt x="333759" y="78830"/>
                    <a:pt x="327234" y="72305"/>
                    <a:pt x="319185" y="72305"/>
                  </a:cubicBezTo>
                  <a:close/>
                  <a:moveTo>
                    <a:pt x="151739" y="72305"/>
                  </a:moveTo>
                  <a:cubicBezTo>
                    <a:pt x="143690" y="72305"/>
                    <a:pt x="137165" y="78830"/>
                    <a:pt x="137165" y="86879"/>
                  </a:cubicBezTo>
                  <a:lnTo>
                    <a:pt x="137165" y="825868"/>
                  </a:lnTo>
                  <a:cubicBezTo>
                    <a:pt x="137165" y="833917"/>
                    <a:pt x="143690" y="840442"/>
                    <a:pt x="151739" y="840442"/>
                  </a:cubicBezTo>
                  <a:lnTo>
                    <a:pt x="210034" y="840442"/>
                  </a:lnTo>
                  <a:cubicBezTo>
                    <a:pt x="218083" y="840442"/>
                    <a:pt x="224608" y="833917"/>
                    <a:pt x="224608" y="825868"/>
                  </a:cubicBezTo>
                  <a:lnTo>
                    <a:pt x="224608" y="86879"/>
                  </a:lnTo>
                  <a:cubicBezTo>
                    <a:pt x="224608" y="78830"/>
                    <a:pt x="218083" y="72305"/>
                    <a:pt x="210034" y="72305"/>
                  </a:cubicBezTo>
                  <a:close/>
                  <a:moveTo>
                    <a:pt x="42588" y="72305"/>
                  </a:moveTo>
                  <a:cubicBezTo>
                    <a:pt x="34539" y="72305"/>
                    <a:pt x="28014" y="78830"/>
                    <a:pt x="28014" y="86879"/>
                  </a:cubicBezTo>
                  <a:lnTo>
                    <a:pt x="28014" y="825868"/>
                  </a:lnTo>
                  <a:cubicBezTo>
                    <a:pt x="28014" y="833917"/>
                    <a:pt x="34539" y="840442"/>
                    <a:pt x="42588" y="840442"/>
                  </a:cubicBezTo>
                  <a:lnTo>
                    <a:pt x="100883" y="840442"/>
                  </a:lnTo>
                  <a:cubicBezTo>
                    <a:pt x="108932" y="840442"/>
                    <a:pt x="115457" y="833917"/>
                    <a:pt x="115457" y="825868"/>
                  </a:cubicBezTo>
                  <a:lnTo>
                    <a:pt x="115457" y="86879"/>
                  </a:lnTo>
                  <a:cubicBezTo>
                    <a:pt x="115457" y="78830"/>
                    <a:pt x="108932" y="72305"/>
                    <a:pt x="100883" y="72305"/>
                  </a:cubicBezTo>
                  <a:close/>
                  <a:moveTo>
                    <a:pt x="0" y="0"/>
                  </a:moveTo>
                  <a:lnTo>
                    <a:pt x="361773" y="0"/>
                  </a:lnTo>
                  <a:lnTo>
                    <a:pt x="361773" y="2893085"/>
                  </a:lnTo>
                  <a:lnTo>
                    <a:pt x="319185" y="2893085"/>
                  </a:lnTo>
                  <a:cubicBezTo>
                    <a:pt x="327234" y="2893085"/>
                    <a:pt x="333759" y="2886560"/>
                    <a:pt x="333759" y="2878511"/>
                  </a:cubicBezTo>
                  <a:lnTo>
                    <a:pt x="333759" y="2139522"/>
                  </a:lnTo>
                  <a:cubicBezTo>
                    <a:pt x="333759" y="2131473"/>
                    <a:pt x="327234" y="2124948"/>
                    <a:pt x="319185" y="2124948"/>
                  </a:cubicBezTo>
                  <a:lnTo>
                    <a:pt x="260890" y="2124948"/>
                  </a:lnTo>
                  <a:cubicBezTo>
                    <a:pt x="252841" y="2124948"/>
                    <a:pt x="246316" y="2131473"/>
                    <a:pt x="246316" y="2139522"/>
                  </a:cubicBezTo>
                  <a:lnTo>
                    <a:pt x="246316" y="2878511"/>
                  </a:lnTo>
                  <a:cubicBezTo>
                    <a:pt x="246316" y="2886560"/>
                    <a:pt x="252841" y="2893085"/>
                    <a:pt x="260890" y="2893085"/>
                  </a:cubicBezTo>
                  <a:lnTo>
                    <a:pt x="210034" y="2893085"/>
                  </a:lnTo>
                  <a:cubicBezTo>
                    <a:pt x="218083" y="2893085"/>
                    <a:pt x="224608" y="2886560"/>
                    <a:pt x="224608" y="2878511"/>
                  </a:cubicBezTo>
                  <a:lnTo>
                    <a:pt x="224608" y="2139522"/>
                  </a:lnTo>
                  <a:cubicBezTo>
                    <a:pt x="224608" y="2131473"/>
                    <a:pt x="218083" y="2124948"/>
                    <a:pt x="210034" y="2124948"/>
                  </a:cubicBezTo>
                  <a:lnTo>
                    <a:pt x="151739" y="2124948"/>
                  </a:lnTo>
                  <a:cubicBezTo>
                    <a:pt x="143690" y="2124948"/>
                    <a:pt x="137165" y="2131473"/>
                    <a:pt x="137165" y="2139522"/>
                  </a:cubicBezTo>
                  <a:lnTo>
                    <a:pt x="137165" y="2878511"/>
                  </a:lnTo>
                  <a:cubicBezTo>
                    <a:pt x="137165" y="2886560"/>
                    <a:pt x="143690" y="2893085"/>
                    <a:pt x="151739" y="2893085"/>
                  </a:cubicBezTo>
                  <a:lnTo>
                    <a:pt x="100883" y="2893085"/>
                  </a:lnTo>
                  <a:cubicBezTo>
                    <a:pt x="108932" y="2893085"/>
                    <a:pt x="115457" y="2886560"/>
                    <a:pt x="115457" y="2878511"/>
                  </a:cubicBezTo>
                  <a:lnTo>
                    <a:pt x="115457" y="2139522"/>
                  </a:lnTo>
                  <a:cubicBezTo>
                    <a:pt x="115457" y="2131473"/>
                    <a:pt x="108932" y="2124948"/>
                    <a:pt x="100883" y="2124948"/>
                  </a:cubicBezTo>
                  <a:lnTo>
                    <a:pt x="42588" y="2124948"/>
                  </a:lnTo>
                  <a:cubicBezTo>
                    <a:pt x="34539" y="2124948"/>
                    <a:pt x="28014" y="2131473"/>
                    <a:pt x="28014" y="2139522"/>
                  </a:cubicBezTo>
                  <a:lnTo>
                    <a:pt x="28014" y="2878511"/>
                  </a:lnTo>
                  <a:cubicBezTo>
                    <a:pt x="28014" y="2886560"/>
                    <a:pt x="34539" y="2893085"/>
                    <a:pt x="42588" y="2893085"/>
                  </a:cubicBezTo>
                  <a:lnTo>
                    <a:pt x="0" y="2893085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3" name="Freeform 543"/>
            <p:cNvSpPr/>
            <p:nvPr/>
          </p:nvSpPr>
          <p:spPr>
            <a:xfrm>
              <a:off x="4466306" y="2988825"/>
              <a:ext cx="810754" cy="3755761"/>
            </a:xfrm>
            <a:custGeom>
              <a:avLst/>
              <a:gdLst>
                <a:gd name="connsiteX0" fmla="*/ 604065 w 810754"/>
                <a:gd name="connsiteY0" fmla="*/ 2349935 h 3755760"/>
                <a:gd name="connsiteX1" fmla="*/ 604065 w 810754"/>
                <a:gd name="connsiteY1" fmla="*/ 2431234 h 3755760"/>
                <a:gd name="connsiteX2" fmla="*/ 672857 w 810754"/>
                <a:gd name="connsiteY2" fmla="*/ 2431234 h 3755760"/>
                <a:gd name="connsiteX3" fmla="*/ 672857 w 810754"/>
                <a:gd name="connsiteY3" fmla="*/ 2349935 h 3755760"/>
                <a:gd name="connsiteX4" fmla="*/ 487523 w 810754"/>
                <a:gd name="connsiteY4" fmla="*/ 2349935 h 3755760"/>
                <a:gd name="connsiteX5" fmla="*/ 487523 w 810754"/>
                <a:gd name="connsiteY5" fmla="*/ 2431234 h 3755760"/>
                <a:gd name="connsiteX6" fmla="*/ 556315 w 810754"/>
                <a:gd name="connsiteY6" fmla="*/ 2431234 h 3755760"/>
                <a:gd name="connsiteX7" fmla="*/ 556315 w 810754"/>
                <a:gd name="connsiteY7" fmla="*/ 2349935 h 3755760"/>
                <a:gd name="connsiteX8" fmla="*/ 370981 w 810754"/>
                <a:gd name="connsiteY8" fmla="*/ 2349935 h 3755760"/>
                <a:gd name="connsiteX9" fmla="*/ 370981 w 810754"/>
                <a:gd name="connsiteY9" fmla="*/ 2431234 h 3755760"/>
                <a:gd name="connsiteX10" fmla="*/ 439773 w 810754"/>
                <a:gd name="connsiteY10" fmla="*/ 2431234 h 3755760"/>
                <a:gd name="connsiteX11" fmla="*/ 439773 w 810754"/>
                <a:gd name="connsiteY11" fmla="*/ 2349935 h 3755760"/>
                <a:gd name="connsiteX12" fmla="*/ 254439 w 810754"/>
                <a:gd name="connsiteY12" fmla="*/ 2349935 h 3755760"/>
                <a:gd name="connsiteX13" fmla="*/ 254439 w 810754"/>
                <a:gd name="connsiteY13" fmla="*/ 2431234 h 3755760"/>
                <a:gd name="connsiteX14" fmla="*/ 323231 w 810754"/>
                <a:gd name="connsiteY14" fmla="*/ 2431234 h 3755760"/>
                <a:gd name="connsiteX15" fmla="*/ 323231 w 810754"/>
                <a:gd name="connsiteY15" fmla="*/ 2349935 h 3755760"/>
                <a:gd name="connsiteX16" fmla="*/ 137897 w 810754"/>
                <a:gd name="connsiteY16" fmla="*/ 2349935 h 3755760"/>
                <a:gd name="connsiteX17" fmla="*/ 137897 w 810754"/>
                <a:gd name="connsiteY17" fmla="*/ 2431234 h 3755760"/>
                <a:gd name="connsiteX18" fmla="*/ 206689 w 810754"/>
                <a:gd name="connsiteY18" fmla="*/ 2431234 h 3755760"/>
                <a:gd name="connsiteX19" fmla="*/ 206689 w 810754"/>
                <a:gd name="connsiteY19" fmla="*/ 2349935 h 3755760"/>
                <a:gd name="connsiteX20" fmla="*/ 604065 w 810754"/>
                <a:gd name="connsiteY20" fmla="*/ 2204166 h 3755760"/>
                <a:gd name="connsiteX21" fmla="*/ 604065 w 810754"/>
                <a:gd name="connsiteY21" fmla="*/ 2285465 h 3755760"/>
                <a:gd name="connsiteX22" fmla="*/ 672857 w 810754"/>
                <a:gd name="connsiteY22" fmla="*/ 2285465 h 3755760"/>
                <a:gd name="connsiteX23" fmla="*/ 672857 w 810754"/>
                <a:gd name="connsiteY23" fmla="*/ 2204166 h 3755760"/>
                <a:gd name="connsiteX24" fmla="*/ 487523 w 810754"/>
                <a:gd name="connsiteY24" fmla="*/ 2204166 h 3755760"/>
                <a:gd name="connsiteX25" fmla="*/ 487523 w 810754"/>
                <a:gd name="connsiteY25" fmla="*/ 2285465 h 3755760"/>
                <a:gd name="connsiteX26" fmla="*/ 556315 w 810754"/>
                <a:gd name="connsiteY26" fmla="*/ 2285465 h 3755760"/>
                <a:gd name="connsiteX27" fmla="*/ 556315 w 810754"/>
                <a:gd name="connsiteY27" fmla="*/ 2204166 h 3755760"/>
                <a:gd name="connsiteX28" fmla="*/ 370981 w 810754"/>
                <a:gd name="connsiteY28" fmla="*/ 2204166 h 3755760"/>
                <a:gd name="connsiteX29" fmla="*/ 370981 w 810754"/>
                <a:gd name="connsiteY29" fmla="*/ 2285465 h 3755760"/>
                <a:gd name="connsiteX30" fmla="*/ 439773 w 810754"/>
                <a:gd name="connsiteY30" fmla="*/ 2285465 h 3755760"/>
                <a:gd name="connsiteX31" fmla="*/ 439773 w 810754"/>
                <a:gd name="connsiteY31" fmla="*/ 2204166 h 3755760"/>
                <a:gd name="connsiteX32" fmla="*/ 254439 w 810754"/>
                <a:gd name="connsiteY32" fmla="*/ 2204166 h 3755760"/>
                <a:gd name="connsiteX33" fmla="*/ 254439 w 810754"/>
                <a:gd name="connsiteY33" fmla="*/ 2285465 h 3755760"/>
                <a:gd name="connsiteX34" fmla="*/ 323231 w 810754"/>
                <a:gd name="connsiteY34" fmla="*/ 2285465 h 3755760"/>
                <a:gd name="connsiteX35" fmla="*/ 323231 w 810754"/>
                <a:gd name="connsiteY35" fmla="*/ 2204166 h 3755760"/>
                <a:gd name="connsiteX36" fmla="*/ 137897 w 810754"/>
                <a:gd name="connsiteY36" fmla="*/ 2204166 h 3755760"/>
                <a:gd name="connsiteX37" fmla="*/ 137897 w 810754"/>
                <a:gd name="connsiteY37" fmla="*/ 2285465 h 3755760"/>
                <a:gd name="connsiteX38" fmla="*/ 206689 w 810754"/>
                <a:gd name="connsiteY38" fmla="*/ 2285465 h 3755760"/>
                <a:gd name="connsiteX39" fmla="*/ 206689 w 810754"/>
                <a:gd name="connsiteY39" fmla="*/ 2204166 h 3755760"/>
                <a:gd name="connsiteX40" fmla="*/ 604065 w 810754"/>
                <a:gd name="connsiteY40" fmla="*/ 2058398 h 3755760"/>
                <a:gd name="connsiteX41" fmla="*/ 604065 w 810754"/>
                <a:gd name="connsiteY41" fmla="*/ 2139697 h 3755760"/>
                <a:gd name="connsiteX42" fmla="*/ 672857 w 810754"/>
                <a:gd name="connsiteY42" fmla="*/ 2139697 h 3755760"/>
                <a:gd name="connsiteX43" fmla="*/ 672857 w 810754"/>
                <a:gd name="connsiteY43" fmla="*/ 2058398 h 3755760"/>
                <a:gd name="connsiteX44" fmla="*/ 487523 w 810754"/>
                <a:gd name="connsiteY44" fmla="*/ 2058398 h 3755760"/>
                <a:gd name="connsiteX45" fmla="*/ 487523 w 810754"/>
                <a:gd name="connsiteY45" fmla="*/ 2139697 h 3755760"/>
                <a:gd name="connsiteX46" fmla="*/ 556315 w 810754"/>
                <a:gd name="connsiteY46" fmla="*/ 2139697 h 3755760"/>
                <a:gd name="connsiteX47" fmla="*/ 556315 w 810754"/>
                <a:gd name="connsiteY47" fmla="*/ 2058398 h 3755760"/>
                <a:gd name="connsiteX48" fmla="*/ 370981 w 810754"/>
                <a:gd name="connsiteY48" fmla="*/ 2058398 h 3755760"/>
                <a:gd name="connsiteX49" fmla="*/ 370981 w 810754"/>
                <a:gd name="connsiteY49" fmla="*/ 2139697 h 3755760"/>
                <a:gd name="connsiteX50" fmla="*/ 439773 w 810754"/>
                <a:gd name="connsiteY50" fmla="*/ 2139697 h 3755760"/>
                <a:gd name="connsiteX51" fmla="*/ 439773 w 810754"/>
                <a:gd name="connsiteY51" fmla="*/ 2058398 h 3755760"/>
                <a:gd name="connsiteX52" fmla="*/ 254439 w 810754"/>
                <a:gd name="connsiteY52" fmla="*/ 2058398 h 3755760"/>
                <a:gd name="connsiteX53" fmla="*/ 254439 w 810754"/>
                <a:gd name="connsiteY53" fmla="*/ 2139697 h 3755760"/>
                <a:gd name="connsiteX54" fmla="*/ 323231 w 810754"/>
                <a:gd name="connsiteY54" fmla="*/ 2139697 h 3755760"/>
                <a:gd name="connsiteX55" fmla="*/ 323231 w 810754"/>
                <a:gd name="connsiteY55" fmla="*/ 2058398 h 3755760"/>
                <a:gd name="connsiteX56" fmla="*/ 137897 w 810754"/>
                <a:gd name="connsiteY56" fmla="*/ 2058398 h 3755760"/>
                <a:gd name="connsiteX57" fmla="*/ 137897 w 810754"/>
                <a:gd name="connsiteY57" fmla="*/ 2139697 h 3755760"/>
                <a:gd name="connsiteX58" fmla="*/ 206689 w 810754"/>
                <a:gd name="connsiteY58" fmla="*/ 2139697 h 3755760"/>
                <a:gd name="connsiteX59" fmla="*/ 206689 w 810754"/>
                <a:gd name="connsiteY59" fmla="*/ 2058398 h 3755760"/>
                <a:gd name="connsiteX60" fmla="*/ 604065 w 810754"/>
                <a:gd name="connsiteY60" fmla="*/ 1912630 h 3755760"/>
                <a:gd name="connsiteX61" fmla="*/ 604065 w 810754"/>
                <a:gd name="connsiteY61" fmla="*/ 1993929 h 3755760"/>
                <a:gd name="connsiteX62" fmla="*/ 672857 w 810754"/>
                <a:gd name="connsiteY62" fmla="*/ 1993929 h 3755760"/>
                <a:gd name="connsiteX63" fmla="*/ 672857 w 810754"/>
                <a:gd name="connsiteY63" fmla="*/ 1912630 h 3755760"/>
                <a:gd name="connsiteX64" fmla="*/ 487523 w 810754"/>
                <a:gd name="connsiteY64" fmla="*/ 1912630 h 3755760"/>
                <a:gd name="connsiteX65" fmla="*/ 487523 w 810754"/>
                <a:gd name="connsiteY65" fmla="*/ 1993929 h 3755760"/>
                <a:gd name="connsiteX66" fmla="*/ 556315 w 810754"/>
                <a:gd name="connsiteY66" fmla="*/ 1993929 h 3755760"/>
                <a:gd name="connsiteX67" fmla="*/ 556315 w 810754"/>
                <a:gd name="connsiteY67" fmla="*/ 1912630 h 3755760"/>
                <a:gd name="connsiteX68" fmla="*/ 370981 w 810754"/>
                <a:gd name="connsiteY68" fmla="*/ 1912630 h 3755760"/>
                <a:gd name="connsiteX69" fmla="*/ 370981 w 810754"/>
                <a:gd name="connsiteY69" fmla="*/ 1993929 h 3755760"/>
                <a:gd name="connsiteX70" fmla="*/ 439773 w 810754"/>
                <a:gd name="connsiteY70" fmla="*/ 1993929 h 3755760"/>
                <a:gd name="connsiteX71" fmla="*/ 439773 w 810754"/>
                <a:gd name="connsiteY71" fmla="*/ 1912630 h 3755760"/>
                <a:gd name="connsiteX72" fmla="*/ 254439 w 810754"/>
                <a:gd name="connsiteY72" fmla="*/ 1912630 h 3755760"/>
                <a:gd name="connsiteX73" fmla="*/ 254439 w 810754"/>
                <a:gd name="connsiteY73" fmla="*/ 1993929 h 3755760"/>
                <a:gd name="connsiteX74" fmla="*/ 323231 w 810754"/>
                <a:gd name="connsiteY74" fmla="*/ 1993929 h 3755760"/>
                <a:gd name="connsiteX75" fmla="*/ 323231 w 810754"/>
                <a:gd name="connsiteY75" fmla="*/ 1912630 h 3755760"/>
                <a:gd name="connsiteX76" fmla="*/ 137897 w 810754"/>
                <a:gd name="connsiteY76" fmla="*/ 1912630 h 3755760"/>
                <a:gd name="connsiteX77" fmla="*/ 137897 w 810754"/>
                <a:gd name="connsiteY77" fmla="*/ 1993929 h 3755760"/>
                <a:gd name="connsiteX78" fmla="*/ 206689 w 810754"/>
                <a:gd name="connsiteY78" fmla="*/ 1993929 h 3755760"/>
                <a:gd name="connsiteX79" fmla="*/ 206689 w 810754"/>
                <a:gd name="connsiteY79" fmla="*/ 1912630 h 3755760"/>
                <a:gd name="connsiteX80" fmla="*/ 604065 w 810754"/>
                <a:gd name="connsiteY80" fmla="*/ 1766862 h 3755760"/>
                <a:gd name="connsiteX81" fmla="*/ 604065 w 810754"/>
                <a:gd name="connsiteY81" fmla="*/ 1848161 h 3755760"/>
                <a:gd name="connsiteX82" fmla="*/ 672857 w 810754"/>
                <a:gd name="connsiteY82" fmla="*/ 1848161 h 3755760"/>
                <a:gd name="connsiteX83" fmla="*/ 672857 w 810754"/>
                <a:gd name="connsiteY83" fmla="*/ 1766862 h 3755760"/>
                <a:gd name="connsiteX84" fmla="*/ 487523 w 810754"/>
                <a:gd name="connsiteY84" fmla="*/ 1766862 h 3755760"/>
                <a:gd name="connsiteX85" fmla="*/ 487523 w 810754"/>
                <a:gd name="connsiteY85" fmla="*/ 1848161 h 3755760"/>
                <a:gd name="connsiteX86" fmla="*/ 556315 w 810754"/>
                <a:gd name="connsiteY86" fmla="*/ 1848161 h 3755760"/>
                <a:gd name="connsiteX87" fmla="*/ 556315 w 810754"/>
                <a:gd name="connsiteY87" fmla="*/ 1766862 h 3755760"/>
                <a:gd name="connsiteX88" fmla="*/ 370981 w 810754"/>
                <a:gd name="connsiteY88" fmla="*/ 1766862 h 3755760"/>
                <a:gd name="connsiteX89" fmla="*/ 370981 w 810754"/>
                <a:gd name="connsiteY89" fmla="*/ 1848161 h 3755760"/>
                <a:gd name="connsiteX90" fmla="*/ 439773 w 810754"/>
                <a:gd name="connsiteY90" fmla="*/ 1848161 h 3755760"/>
                <a:gd name="connsiteX91" fmla="*/ 439773 w 810754"/>
                <a:gd name="connsiteY91" fmla="*/ 1766862 h 3755760"/>
                <a:gd name="connsiteX92" fmla="*/ 254439 w 810754"/>
                <a:gd name="connsiteY92" fmla="*/ 1766862 h 3755760"/>
                <a:gd name="connsiteX93" fmla="*/ 254439 w 810754"/>
                <a:gd name="connsiteY93" fmla="*/ 1848161 h 3755760"/>
                <a:gd name="connsiteX94" fmla="*/ 323231 w 810754"/>
                <a:gd name="connsiteY94" fmla="*/ 1848161 h 3755760"/>
                <a:gd name="connsiteX95" fmla="*/ 323231 w 810754"/>
                <a:gd name="connsiteY95" fmla="*/ 1766862 h 3755760"/>
                <a:gd name="connsiteX96" fmla="*/ 137897 w 810754"/>
                <a:gd name="connsiteY96" fmla="*/ 1766862 h 3755760"/>
                <a:gd name="connsiteX97" fmla="*/ 137897 w 810754"/>
                <a:gd name="connsiteY97" fmla="*/ 1848161 h 3755760"/>
                <a:gd name="connsiteX98" fmla="*/ 206689 w 810754"/>
                <a:gd name="connsiteY98" fmla="*/ 1848161 h 3755760"/>
                <a:gd name="connsiteX99" fmla="*/ 206689 w 810754"/>
                <a:gd name="connsiteY99" fmla="*/ 1766862 h 3755760"/>
                <a:gd name="connsiteX100" fmla="*/ 604065 w 810754"/>
                <a:gd name="connsiteY100" fmla="*/ 1621094 h 3755760"/>
                <a:gd name="connsiteX101" fmla="*/ 604065 w 810754"/>
                <a:gd name="connsiteY101" fmla="*/ 1702393 h 3755760"/>
                <a:gd name="connsiteX102" fmla="*/ 672857 w 810754"/>
                <a:gd name="connsiteY102" fmla="*/ 1702393 h 3755760"/>
                <a:gd name="connsiteX103" fmla="*/ 672857 w 810754"/>
                <a:gd name="connsiteY103" fmla="*/ 1621094 h 3755760"/>
                <a:gd name="connsiteX104" fmla="*/ 487523 w 810754"/>
                <a:gd name="connsiteY104" fmla="*/ 1621094 h 3755760"/>
                <a:gd name="connsiteX105" fmla="*/ 487523 w 810754"/>
                <a:gd name="connsiteY105" fmla="*/ 1702393 h 3755760"/>
                <a:gd name="connsiteX106" fmla="*/ 556315 w 810754"/>
                <a:gd name="connsiteY106" fmla="*/ 1702393 h 3755760"/>
                <a:gd name="connsiteX107" fmla="*/ 556315 w 810754"/>
                <a:gd name="connsiteY107" fmla="*/ 1621094 h 3755760"/>
                <a:gd name="connsiteX108" fmla="*/ 370981 w 810754"/>
                <a:gd name="connsiteY108" fmla="*/ 1621094 h 3755760"/>
                <a:gd name="connsiteX109" fmla="*/ 370981 w 810754"/>
                <a:gd name="connsiteY109" fmla="*/ 1702393 h 3755760"/>
                <a:gd name="connsiteX110" fmla="*/ 439773 w 810754"/>
                <a:gd name="connsiteY110" fmla="*/ 1702393 h 3755760"/>
                <a:gd name="connsiteX111" fmla="*/ 439773 w 810754"/>
                <a:gd name="connsiteY111" fmla="*/ 1621094 h 3755760"/>
                <a:gd name="connsiteX112" fmla="*/ 254439 w 810754"/>
                <a:gd name="connsiteY112" fmla="*/ 1621094 h 3755760"/>
                <a:gd name="connsiteX113" fmla="*/ 254439 w 810754"/>
                <a:gd name="connsiteY113" fmla="*/ 1702393 h 3755760"/>
                <a:gd name="connsiteX114" fmla="*/ 323231 w 810754"/>
                <a:gd name="connsiteY114" fmla="*/ 1702393 h 3755760"/>
                <a:gd name="connsiteX115" fmla="*/ 323231 w 810754"/>
                <a:gd name="connsiteY115" fmla="*/ 1621094 h 3755760"/>
                <a:gd name="connsiteX116" fmla="*/ 137897 w 810754"/>
                <a:gd name="connsiteY116" fmla="*/ 1621094 h 3755760"/>
                <a:gd name="connsiteX117" fmla="*/ 137897 w 810754"/>
                <a:gd name="connsiteY117" fmla="*/ 1702393 h 3755760"/>
                <a:gd name="connsiteX118" fmla="*/ 206689 w 810754"/>
                <a:gd name="connsiteY118" fmla="*/ 1702393 h 3755760"/>
                <a:gd name="connsiteX119" fmla="*/ 206689 w 810754"/>
                <a:gd name="connsiteY119" fmla="*/ 1621094 h 3755760"/>
                <a:gd name="connsiteX120" fmla="*/ 604065 w 810754"/>
                <a:gd name="connsiteY120" fmla="*/ 1475326 h 3755760"/>
                <a:gd name="connsiteX121" fmla="*/ 604065 w 810754"/>
                <a:gd name="connsiteY121" fmla="*/ 1556625 h 3755760"/>
                <a:gd name="connsiteX122" fmla="*/ 672857 w 810754"/>
                <a:gd name="connsiteY122" fmla="*/ 1556625 h 3755760"/>
                <a:gd name="connsiteX123" fmla="*/ 672857 w 810754"/>
                <a:gd name="connsiteY123" fmla="*/ 1475326 h 3755760"/>
                <a:gd name="connsiteX124" fmla="*/ 487523 w 810754"/>
                <a:gd name="connsiteY124" fmla="*/ 1475326 h 3755760"/>
                <a:gd name="connsiteX125" fmla="*/ 487523 w 810754"/>
                <a:gd name="connsiteY125" fmla="*/ 1556625 h 3755760"/>
                <a:gd name="connsiteX126" fmla="*/ 556315 w 810754"/>
                <a:gd name="connsiteY126" fmla="*/ 1556625 h 3755760"/>
                <a:gd name="connsiteX127" fmla="*/ 556315 w 810754"/>
                <a:gd name="connsiteY127" fmla="*/ 1475326 h 3755760"/>
                <a:gd name="connsiteX128" fmla="*/ 370981 w 810754"/>
                <a:gd name="connsiteY128" fmla="*/ 1475326 h 3755760"/>
                <a:gd name="connsiteX129" fmla="*/ 370981 w 810754"/>
                <a:gd name="connsiteY129" fmla="*/ 1556625 h 3755760"/>
                <a:gd name="connsiteX130" fmla="*/ 439773 w 810754"/>
                <a:gd name="connsiteY130" fmla="*/ 1556625 h 3755760"/>
                <a:gd name="connsiteX131" fmla="*/ 439773 w 810754"/>
                <a:gd name="connsiteY131" fmla="*/ 1475326 h 3755760"/>
                <a:gd name="connsiteX132" fmla="*/ 254439 w 810754"/>
                <a:gd name="connsiteY132" fmla="*/ 1475326 h 3755760"/>
                <a:gd name="connsiteX133" fmla="*/ 254439 w 810754"/>
                <a:gd name="connsiteY133" fmla="*/ 1556625 h 3755760"/>
                <a:gd name="connsiteX134" fmla="*/ 323231 w 810754"/>
                <a:gd name="connsiteY134" fmla="*/ 1556625 h 3755760"/>
                <a:gd name="connsiteX135" fmla="*/ 323231 w 810754"/>
                <a:gd name="connsiteY135" fmla="*/ 1475326 h 3755760"/>
                <a:gd name="connsiteX136" fmla="*/ 137897 w 810754"/>
                <a:gd name="connsiteY136" fmla="*/ 1475326 h 3755760"/>
                <a:gd name="connsiteX137" fmla="*/ 137897 w 810754"/>
                <a:gd name="connsiteY137" fmla="*/ 1556625 h 3755760"/>
                <a:gd name="connsiteX138" fmla="*/ 206689 w 810754"/>
                <a:gd name="connsiteY138" fmla="*/ 1556625 h 3755760"/>
                <a:gd name="connsiteX139" fmla="*/ 206689 w 810754"/>
                <a:gd name="connsiteY139" fmla="*/ 1475326 h 3755760"/>
                <a:gd name="connsiteX140" fmla="*/ 604065 w 810754"/>
                <a:gd name="connsiteY140" fmla="*/ 1329558 h 3755760"/>
                <a:gd name="connsiteX141" fmla="*/ 604065 w 810754"/>
                <a:gd name="connsiteY141" fmla="*/ 1410857 h 3755760"/>
                <a:gd name="connsiteX142" fmla="*/ 672857 w 810754"/>
                <a:gd name="connsiteY142" fmla="*/ 1410857 h 3755760"/>
                <a:gd name="connsiteX143" fmla="*/ 672857 w 810754"/>
                <a:gd name="connsiteY143" fmla="*/ 1329558 h 3755760"/>
                <a:gd name="connsiteX144" fmla="*/ 487523 w 810754"/>
                <a:gd name="connsiteY144" fmla="*/ 1329558 h 3755760"/>
                <a:gd name="connsiteX145" fmla="*/ 487523 w 810754"/>
                <a:gd name="connsiteY145" fmla="*/ 1410857 h 3755760"/>
                <a:gd name="connsiteX146" fmla="*/ 556315 w 810754"/>
                <a:gd name="connsiteY146" fmla="*/ 1410857 h 3755760"/>
                <a:gd name="connsiteX147" fmla="*/ 556315 w 810754"/>
                <a:gd name="connsiteY147" fmla="*/ 1329558 h 3755760"/>
                <a:gd name="connsiteX148" fmla="*/ 370981 w 810754"/>
                <a:gd name="connsiteY148" fmla="*/ 1329558 h 3755760"/>
                <a:gd name="connsiteX149" fmla="*/ 370981 w 810754"/>
                <a:gd name="connsiteY149" fmla="*/ 1410857 h 3755760"/>
                <a:gd name="connsiteX150" fmla="*/ 439773 w 810754"/>
                <a:gd name="connsiteY150" fmla="*/ 1410857 h 3755760"/>
                <a:gd name="connsiteX151" fmla="*/ 439773 w 810754"/>
                <a:gd name="connsiteY151" fmla="*/ 1329558 h 3755760"/>
                <a:gd name="connsiteX152" fmla="*/ 254439 w 810754"/>
                <a:gd name="connsiteY152" fmla="*/ 1329558 h 3755760"/>
                <a:gd name="connsiteX153" fmla="*/ 254439 w 810754"/>
                <a:gd name="connsiteY153" fmla="*/ 1410857 h 3755760"/>
                <a:gd name="connsiteX154" fmla="*/ 323231 w 810754"/>
                <a:gd name="connsiteY154" fmla="*/ 1410857 h 3755760"/>
                <a:gd name="connsiteX155" fmla="*/ 323231 w 810754"/>
                <a:gd name="connsiteY155" fmla="*/ 1329558 h 3755760"/>
                <a:gd name="connsiteX156" fmla="*/ 137897 w 810754"/>
                <a:gd name="connsiteY156" fmla="*/ 1329558 h 3755760"/>
                <a:gd name="connsiteX157" fmla="*/ 137897 w 810754"/>
                <a:gd name="connsiteY157" fmla="*/ 1410857 h 3755760"/>
                <a:gd name="connsiteX158" fmla="*/ 206689 w 810754"/>
                <a:gd name="connsiteY158" fmla="*/ 1410857 h 3755760"/>
                <a:gd name="connsiteX159" fmla="*/ 206689 w 810754"/>
                <a:gd name="connsiteY159" fmla="*/ 1329558 h 3755760"/>
                <a:gd name="connsiteX160" fmla="*/ 604065 w 810754"/>
                <a:gd name="connsiteY160" fmla="*/ 1183790 h 3755760"/>
                <a:gd name="connsiteX161" fmla="*/ 604065 w 810754"/>
                <a:gd name="connsiteY161" fmla="*/ 1265089 h 3755760"/>
                <a:gd name="connsiteX162" fmla="*/ 672857 w 810754"/>
                <a:gd name="connsiteY162" fmla="*/ 1265089 h 3755760"/>
                <a:gd name="connsiteX163" fmla="*/ 672857 w 810754"/>
                <a:gd name="connsiteY163" fmla="*/ 1183790 h 3755760"/>
                <a:gd name="connsiteX164" fmla="*/ 487523 w 810754"/>
                <a:gd name="connsiteY164" fmla="*/ 1183790 h 3755760"/>
                <a:gd name="connsiteX165" fmla="*/ 487523 w 810754"/>
                <a:gd name="connsiteY165" fmla="*/ 1265089 h 3755760"/>
                <a:gd name="connsiteX166" fmla="*/ 556315 w 810754"/>
                <a:gd name="connsiteY166" fmla="*/ 1265089 h 3755760"/>
                <a:gd name="connsiteX167" fmla="*/ 556315 w 810754"/>
                <a:gd name="connsiteY167" fmla="*/ 1183790 h 3755760"/>
                <a:gd name="connsiteX168" fmla="*/ 370981 w 810754"/>
                <a:gd name="connsiteY168" fmla="*/ 1183790 h 3755760"/>
                <a:gd name="connsiteX169" fmla="*/ 370981 w 810754"/>
                <a:gd name="connsiteY169" fmla="*/ 1265089 h 3755760"/>
                <a:gd name="connsiteX170" fmla="*/ 439773 w 810754"/>
                <a:gd name="connsiteY170" fmla="*/ 1265089 h 3755760"/>
                <a:gd name="connsiteX171" fmla="*/ 439773 w 810754"/>
                <a:gd name="connsiteY171" fmla="*/ 1183790 h 3755760"/>
                <a:gd name="connsiteX172" fmla="*/ 254439 w 810754"/>
                <a:gd name="connsiteY172" fmla="*/ 1183790 h 3755760"/>
                <a:gd name="connsiteX173" fmla="*/ 254439 w 810754"/>
                <a:gd name="connsiteY173" fmla="*/ 1265089 h 3755760"/>
                <a:gd name="connsiteX174" fmla="*/ 323231 w 810754"/>
                <a:gd name="connsiteY174" fmla="*/ 1265089 h 3755760"/>
                <a:gd name="connsiteX175" fmla="*/ 323231 w 810754"/>
                <a:gd name="connsiteY175" fmla="*/ 1183790 h 3755760"/>
                <a:gd name="connsiteX176" fmla="*/ 137897 w 810754"/>
                <a:gd name="connsiteY176" fmla="*/ 1183790 h 3755760"/>
                <a:gd name="connsiteX177" fmla="*/ 137897 w 810754"/>
                <a:gd name="connsiteY177" fmla="*/ 1265089 h 3755760"/>
                <a:gd name="connsiteX178" fmla="*/ 206689 w 810754"/>
                <a:gd name="connsiteY178" fmla="*/ 1265089 h 3755760"/>
                <a:gd name="connsiteX179" fmla="*/ 206689 w 810754"/>
                <a:gd name="connsiteY179" fmla="*/ 1183790 h 3755760"/>
                <a:gd name="connsiteX180" fmla="*/ 604065 w 810754"/>
                <a:gd name="connsiteY180" fmla="*/ 1038022 h 3755760"/>
                <a:gd name="connsiteX181" fmla="*/ 604065 w 810754"/>
                <a:gd name="connsiteY181" fmla="*/ 1119321 h 3755760"/>
                <a:gd name="connsiteX182" fmla="*/ 672857 w 810754"/>
                <a:gd name="connsiteY182" fmla="*/ 1119321 h 3755760"/>
                <a:gd name="connsiteX183" fmla="*/ 672857 w 810754"/>
                <a:gd name="connsiteY183" fmla="*/ 1038022 h 3755760"/>
                <a:gd name="connsiteX184" fmla="*/ 487523 w 810754"/>
                <a:gd name="connsiteY184" fmla="*/ 1038022 h 3755760"/>
                <a:gd name="connsiteX185" fmla="*/ 487523 w 810754"/>
                <a:gd name="connsiteY185" fmla="*/ 1119321 h 3755760"/>
                <a:gd name="connsiteX186" fmla="*/ 556315 w 810754"/>
                <a:gd name="connsiteY186" fmla="*/ 1119321 h 3755760"/>
                <a:gd name="connsiteX187" fmla="*/ 556315 w 810754"/>
                <a:gd name="connsiteY187" fmla="*/ 1038022 h 3755760"/>
                <a:gd name="connsiteX188" fmla="*/ 370981 w 810754"/>
                <a:gd name="connsiteY188" fmla="*/ 1038022 h 3755760"/>
                <a:gd name="connsiteX189" fmla="*/ 370981 w 810754"/>
                <a:gd name="connsiteY189" fmla="*/ 1119321 h 3755760"/>
                <a:gd name="connsiteX190" fmla="*/ 439773 w 810754"/>
                <a:gd name="connsiteY190" fmla="*/ 1119321 h 3755760"/>
                <a:gd name="connsiteX191" fmla="*/ 439773 w 810754"/>
                <a:gd name="connsiteY191" fmla="*/ 1038022 h 3755760"/>
                <a:gd name="connsiteX192" fmla="*/ 254439 w 810754"/>
                <a:gd name="connsiteY192" fmla="*/ 1038022 h 3755760"/>
                <a:gd name="connsiteX193" fmla="*/ 254439 w 810754"/>
                <a:gd name="connsiteY193" fmla="*/ 1119321 h 3755760"/>
                <a:gd name="connsiteX194" fmla="*/ 323231 w 810754"/>
                <a:gd name="connsiteY194" fmla="*/ 1119321 h 3755760"/>
                <a:gd name="connsiteX195" fmla="*/ 323231 w 810754"/>
                <a:gd name="connsiteY195" fmla="*/ 1038022 h 3755760"/>
                <a:gd name="connsiteX196" fmla="*/ 137897 w 810754"/>
                <a:gd name="connsiteY196" fmla="*/ 1038022 h 3755760"/>
                <a:gd name="connsiteX197" fmla="*/ 137897 w 810754"/>
                <a:gd name="connsiteY197" fmla="*/ 1119321 h 3755760"/>
                <a:gd name="connsiteX198" fmla="*/ 206689 w 810754"/>
                <a:gd name="connsiteY198" fmla="*/ 1119321 h 3755760"/>
                <a:gd name="connsiteX199" fmla="*/ 206689 w 810754"/>
                <a:gd name="connsiteY199" fmla="*/ 1038022 h 3755760"/>
                <a:gd name="connsiteX200" fmla="*/ 604065 w 810754"/>
                <a:gd name="connsiteY200" fmla="*/ 892254 h 3755760"/>
                <a:gd name="connsiteX201" fmla="*/ 604065 w 810754"/>
                <a:gd name="connsiteY201" fmla="*/ 973553 h 3755760"/>
                <a:gd name="connsiteX202" fmla="*/ 672857 w 810754"/>
                <a:gd name="connsiteY202" fmla="*/ 973553 h 3755760"/>
                <a:gd name="connsiteX203" fmla="*/ 672857 w 810754"/>
                <a:gd name="connsiteY203" fmla="*/ 892254 h 3755760"/>
                <a:gd name="connsiteX204" fmla="*/ 487523 w 810754"/>
                <a:gd name="connsiteY204" fmla="*/ 892254 h 3755760"/>
                <a:gd name="connsiteX205" fmla="*/ 487523 w 810754"/>
                <a:gd name="connsiteY205" fmla="*/ 973553 h 3755760"/>
                <a:gd name="connsiteX206" fmla="*/ 556315 w 810754"/>
                <a:gd name="connsiteY206" fmla="*/ 973553 h 3755760"/>
                <a:gd name="connsiteX207" fmla="*/ 556315 w 810754"/>
                <a:gd name="connsiteY207" fmla="*/ 892254 h 3755760"/>
                <a:gd name="connsiteX208" fmla="*/ 370981 w 810754"/>
                <a:gd name="connsiteY208" fmla="*/ 892254 h 3755760"/>
                <a:gd name="connsiteX209" fmla="*/ 370981 w 810754"/>
                <a:gd name="connsiteY209" fmla="*/ 973553 h 3755760"/>
                <a:gd name="connsiteX210" fmla="*/ 439773 w 810754"/>
                <a:gd name="connsiteY210" fmla="*/ 973553 h 3755760"/>
                <a:gd name="connsiteX211" fmla="*/ 439773 w 810754"/>
                <a:gd name="connsiteY211" fmla="*/ 892254 h 3755760"/>
                <a:gd name="connsiteX212" fmla="*/ 254439 w 810754"/>
                <a:gd name="connsiteY212" fmla="*/ 892254 h 3755760"/>
                <a:gd name="connsiteX213" fmla="*/ 254439 w 810754"/>
                <a:gd name="connsiteY213" fmla="*/ 973553 h 3755760"/>
                <a:gd name="connsiteX214" fmla="*/ 323231 w 810754"/>
                <a:gd name="connsiteY214" fmla="*/ 973553 h 3755760"/>
                <a:gd name="connsiteX215" fmla="*/ 323231 w 810754"/>
                <a:gd name="connsiteY215" fmla="*/ 892254 h 3755760"/>
                <a:gd name="connsiteX216" fmla="*/ 137897 w 810754"/>
                <a:gd name="connsiteY216" fmla="*/ 892254 h 3755760"/>
                <a:gd name="connsiteX217" fmla="*/ 137897 w 810754"/>
                <a:gd name="connsiteY217" fmla="*/ 973553 h 3755760"/>
                <a:gd name="connsiteX218" fmla="*/ 206689 w 810754"/>
                <a:gd name="connsiteY218" fmla="*/ 973553 h 3755760"/>
                <a:gd name="connsiteX219" fmla="*/ 206689 w 810754"/>
                <a:gd name="connsiteY219" fmla="*/ 892254 h 3755760"/>
                <a:gd name="connsiteX220" fmla="*/ 604065 w 810754"/>
                <a:gd name="connsiteY220" fmla="*/ 746486 h 3755760"/>
                <a:gd name="connsiteX221" fmla="*/ 604065 w 810754"/>
                <a:gd name="connsiteY221" fmla="*/ 827785 h 3755760"/>
                <a:gd name="connsiteX222" fmla="*/ 672857 w 810754"/>
                <a:gd name="connsiteY222" fmla="*/ 827785 h 3755760"/>
                <a:gd name="connsiteX223" fmla="*/ 672857 w 810754"/>
                <a:gd name="connsiteY223" fmla="*/ 746486 h 3755760"/>
                <a:gd name="connsiteX224" fmla="*/ 487523 w 810754"/>
                <a:gd name="connsiteY224" fmla="*/ 746486 h 3755760"/>
                <a:gd name="connsiteX225" fmla="*/ 487523 w 810754"/>
                <a:gd name="connsiteY225" fmla="*/ 827785 h 3755760"/>
                <a:gd name="connsiteX226" fmla="*/ 556315 w 810754"/>
                <a:gd name="connsiteY226" fmla="*/ 827785 h 3755760"/>
                <a:gd name="connsiteX227" fmla="*/ 556315 w 810754"/>
                <a:gd name="connsiteY227" fmla="*/ 746486 h 3755760"/>
                <a:gd name="connsiteX228" fmla="*/ 370981 w 810754"/>
                <a:gd name="connsiteY228" fmla="*/ 746486 h 3755760"/>
                <a:gd name="connsiteX229" fmla="*/ 370981 w 810754"/>
                <a:gd name="connsiteY229" fmla="*/ 827785 h 3755760"/>
                <a:gd name="connsiteX230" fmla="*/ 439773 w 810754"/>
                <a:gd name="connsiteY230" fmla="*/ 827785 h 3755760"/>
                <a:gd name="connsiteX231" fmla="*/ 439773 w 810754"/>
                <a:gd name="connsiteY231" fmla="*/ 746486 h 3755760"/>
                <a:gd name="connsiteX232" fmla="*/ 254439 w 810754"/>
                <a:gd name="connsiteY232" fmla="*/ 746486 h 3755760"/>
                <a:gd name="connsiteX233" fmla="*/ 254439 w 810754"/>
                <a:gd name="connsiteY233" fmla="*/ 827785 h 3755760"/>
                <a:gd name="connsiteX234" fmla="*/ 323231 w 810754"/>
                <a:gd name="connsiteY234" fmla="*/ 827785 h 3755760"/>
                <a:gd name="connsiteX235" fmla="*/ 323231 w 810754"/>
                <a:gd name="connsiteY235" fmla="*/ 746486 h 3755760"/>
                <a:gd name="connsiteX236" fmla="*/ 137897 w 810754"/>
                <a:gd name="connsiteY236" fmla="*/ 746486 h 3755760"/>
                <a:gd name="connsiteX237" fmla="*/ 137897 w 810754"/>
                <a:gd name="connsiteY237" fmla="*/ 827785 h 3755760"/>
                <a:gd name="connsiteX238" fmla="*/ 206689 w 810754"/>
                <a:gd name="connsiteY238" fmla="*/ 827785 h 3755760"/>
                <a:gd name="connsiteX239" fmla="*/ 206689 w 810754"/>
                <a:gd name="connsiteY239" fmla="*/ 746486 h 3755760"/>
                <a:gd name="connsiteX240" fmla="*/ 673873 w 810754"/>
                <a:gd name="connsiteY240" fmla="*/ 208834 h 3755760"/>
                <a:gd name="connsiteX241" fmla="*/ 673873 w 810754"/>
                <a:gd name="connsiteY241" fmla="*/ 701893 h 3755760"/>
                <a:gd name="connsiteX242" fmla="*/ 719592 w 810754"/>
                <a:gd name="connsiteY242" fmla="*/ 701893 h 3755760"/>
                <a:gd name="connsiteX243" fmla="*/ 719592 w 810754"/>
                <a:gd name="connsiteY243" fmla="*/ 208834 h 3755760"/>
                <a:gd name="connsiteX244" fmla="*/ 557331 w 810754"/>
                <a:gd name="connsiteY244" fmla="*/ 208834 h 3755760"/>
                <a:gd name="connsiteX245" fmla="*/ 557331 w 810754"/>
                <a:gd name="connsiteY245" fmla="*/ 701893 h 3755760"/>
                <a:gd name="connsiteX246" fmla="*/ 603050 w 810754"/>
                <a:gd name="connsiteY246" fmla="*/ 701893 h 3755760"/>
                <a:gd name="connsiteX247" fmla="*/ 603050 w 810754"/>
                <a:gd name="connsiteY247" fmla="*/ 208834 h 3755760"/>
                <a:gd name="connsiteX248" fmla="*/ 440789 w 810754"/>
                <a:gd name="connsiteY248" fmla="*/ 208834 h 3755760"/>
                <a:gd name="connsiteX249" fmla="*/ 440789 w 810754"/>
                <a:gd name="connsiteY249" fmla="*/ 701893 h 3755760"/>
                <a:gd name="connsiteX250" fmla="*/ 486508 w 810754"/>
                <a:gd name="connsiteY250" fmla="*/ 701893 h 3755760"/>
                <a:gd name="connsiteX251" fmla="*/ 486508 w 810754"/>
                <a:gd name="connsiteY251" fmla="*/ 208834 h 3755760"/>
                <a:gd name="connsiteX252" fmla="*/ 324247 w 810754"/>
                <a:gd name="connsiteY252" fmla="*/ 208834 h 3755760"/>
                <a:gd name="connsiteX253" fmla="*/ 324247 w 810754"/>
                <a:gd name="connsiteY253" fmla="*/ 701893 h 3755760"/>
                <a:gd name="connsiteX254" fmla="*/ 369966 w 810754"/>
                <a:gd name="connsiteY254" fmla="*/ 701893 h 3755760"/>
                <a:gd name="connsiteX255" fmla="*/ 369966 w 810754"/>
                <a:gd name="connsiteY255" fmla="*/ 208834 h 3755760"/>
                <a:gd name="connsiteX256" fmla="*/ 207705 w 810754"/>
                <a:gd name="connsiteY256" fmla="*/ 208834 h 3755760"/>
                <a:gd name="connsiteX257" fmla="*/ 207705 w 810754"/>
                <a:gd name="connsiteY257" fmla="*/ 701893 h 3755760"/>
                <a:gd name="connsiteX258" fmla="*/ 253424 w 810754"/>
                <a:gd name="connsiteY258" fmla="*/ 701893 h 3755760"/>
                <a:gd name="connsiteX259" fmla="*/ 253424 w 810754"/>
                <a:gd name="connsiteY259" fmla="*/ 208834 h 3755760"/>
                <a:gd name="connsiteX260" fmla="*/ 91163 w 810754"/>
                <a:gd name="connsiteY260" fmla="*/ 208834 h 3755760"/>
                <a:gd name="connsiteX261" fmla="*/ 91163 w 810754"/>
                <a:gd name="connsiteY261" fmla="*/ 701893 h 3755760"/>
                <a:gd name="connsiteX262" fmla="*/ 136882 w 810754"/>
                <a:gd name="connsiteY262" fmla="*/ 701893 h 3755760"/>
                <a:gd name="connsiteX263" fmla="*/ 136882 w 810754"/>
                <a:gd name="connsiteY263" fmla="*/ 208834 h 3755760"/>
                <a:gd name="connsiteX264" fmla="*/ 0 w 810754"/>
                <a:gd name="connsiteY264" fmla="*/ 0 h 3755760"/>
                <a:gd name="connsiteX265" fmla="*/ 810754 w 810754"/>
                <a:gd name="connsiteY265" fmla="*/ 0 h 3755760"/>
                <a:gd name="connsiteX266" fmla="*/ 810754 w 810754"/>
                <a:gd name="connsiteY266" fmla="*/ 146376 h 3755760"/>
                <a:gd name="connsiteX267" fmla="*/ 780100 w 810754"/>
                <a:gd name="connsiteY267" fmla="*/ 146376 h 3755760"/>
                <a:gd name="connsiteX268" fmla="*/ 780100 w 810754"/>
                <a:gd name="connsiteY268" fmla="*/ 3755760 h 3755760"/>
                <a:gd name="connsiteX269" fmla="*/ 30654 w 810754"/>
                <a:gd name="connsiteY269" fmla="*/ 3755760 h 3755760"/>
                <a:gd name="connsiteX270" fmla="*/ 30654 w 810754"/>
                <a:gd name="connsiteY270" fmla="*/ 146376 h 3755760"/>
                <a:gd name="connsiteX271" fmla="*/ 0 w 810754"/>
                <a:gd name="connsiteY271" fmla="*/ 146376 h 3755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</a:cxnLst>
              <a:rect l="l" t="t" r="r" b="b"/>
              <a:pathLst>
                <a:path w="810754" h="3755760">
                  <a:moveTo>
                    <a:pt x="604065" y="2349935"/>
                  </a:moveTo>
                  <a:lnTo>
                    <a:pt x="604065" y="2431234"/>
                  </a:lnTo>
                  <a:lnTo>
                    <a:pt x="672857" y="2431234"/>
                  </a:lnTo>
                  <a:lnTo>
                    <a:pt x="672857" y="2349935"/>
                  </a:lnTo>
                  <a:close/>
                  <a:moveTo>
                    <a:pt x="487523" y="2349935"/>
                  </a:moveTo>
                  <a:lnTo>
                    <a:pt x="487523" y="2431234"/>
                  </a:lnTo>
                  <a:lnTo>
                    <a:pt x="556315" y="2431234"/>
                  </a:lnTo>
                  <a:lnTo>
                    <a:pt x="556315" y="2349935"/>
                  </a:lnTo>
                  <a:close/>
                  <a:moveTo>
                    <a:pt x="370981" y="2349935"/>
                  </a:moveTo>
                  <a:lnTo>
                    <a:pt x="370981" y="2431234"/>
                  </a:lnTo>
                  <a:lnTo>
                    <a:pt x="439773" y="2431234"/>
                  </a:lnTo>
                  <a:lnTo>
                    <a:pt x="439773" y="2349935"/>
                  </a:lnTo>
                  <a:close/>
                  <a:moveTo>
                    <a:pt x="254439" y="2349935"/>
                  </a:moveTo>
                  <a:lnTo>
                    <a:pt x="254439" y="2431234"/>
                  </a:lnTo>
                  <a:lnTo>
                    <a:pt x="323231" y="2431234"/>
                  </a:lnTo>
                  <a:lnTo>
                    <a:pt x="323231" y="2349935"/>
                  </a:lnTo>
                  <a:close/>
                  <a:moveTo>
                    <a:pt x="137897" y="2349935"/>
                  </a:moveTo>
                  <a:lnTo>
                    <a:pt x="137897" y="2431234"/>
                  </a:lnTo>
                  <a:lnTo>
                    <a:pt x="206689" y="2431234"/>
                  </a:lnTo>
                  <a:lnTo>
                    <a:pt x="206689" y="2349935"/>
                  </a:lnTo>
                  <a:close/>
                  <a:moveTo>
                    <a:pt x="604065" y="2204166"/>
                  </a:moveTo>
                  <a:lnTo>
                    <a:pt x="604065" y="2285465"/>
                  </a:lnTo>
                  <a:lnTo>
                    <a:pt x="672857" y="2285465"/>
                  </a:lnTo>
                  <a:lnTo>
                    <a:pt x="672857" y="2204166"/>
                  </a:lnTo>
                  <a:close/>
                  <a:moveTo>
                    <a:pt x="487523" y="2204166"/>
                  </a:moveTo>
                  <a:lnTo>
                    <a:pt x="487523" y="2285465"/>
                  </a:lnTo>
                  <a:lnTo>
                    <a:pt x="556315" y="2285465"/>
                  </a:lnTo>
                  <a:lnTo>
                    <a:pt x="556315" y="2204166"/>
                  </a:lnTo>
                  <a:close/>
                  <a:moveTo>
                    <a:pt x="370981" y="2204166"/>
                  </a:moveTo>
                  <a:lnTo>
                    <a:pt x="370981" y="2285465"/>
                  </a:lnTo>
                  <a:lnTo>
                    <a:pt x="439773" y="2285465"/>
                  </a:lnTo>
                  <a:lnTo>
                    <a:pt x="439773" y="2204166"/>
                  </a:lnTo>
                  <a:close/>
                  <a:moveTo>
                    <a:pt x="254439" y="2204166"/>
                  </a:moveTo>
                  <a:lnTo>
                    <a:pt x="254439" y="2285465"/>
                  </a:lnTo>
                  <a:lnTo>
                    <a:pt x="323231" y="2285465"/>
                  </a:lnTo>
                  <a:lnTo>
                    <a:pt x="323231" y="2204166"/>
                  </a:lnTo>
                  <a:close/>
                  <a:moveTo>
                    <a:pt x="137897" y="2204166"/>
                  </a:moveTo>
                  <a:lnTo>
                    <a:pt x="137897" y="2285465"/>
                  </a:lnTo>
                  <a:lnTo>
                    <a:pt x="206689" y="2285465"/>
                  </a:lnTo>
                  <a:lnTo>
                    <a:pt x="206689" y="2204166"/>
                  </a:lnTo>
                  <a:close/>
                  <a:moveTo>
                    <a:pt x="604065" y="2058398"/>
                  </a:moveTo>
                  <a:lnTo>
                    <a:pt x="604065" y="2139697"/>
                  </a:lnTo>
                  <a:lnTo>
                    <a:pt x="672857" y="2139697"/>
                  </a:lnTo>
                  <a:lnTo>
                    <a:pt x="672857" y="2058398"/>
                  </a:lnTo>
                  <a:close/>
                  <a:moveTo>
                    <a:pt x="487523" y="2058398"/>
                  </a:moveTo>
                  <a:lnTo>
                    <a:pt x="487523" y="2139697"/>
                  </a:lnTo>
                  <a:lnTo>
                    <a:pt x="556315" y="2139697"/>
                  </a:lnTo>
                  <a:lnTo>
                    <a:pt x="556315" y="2058398"/>
                  </a:lnTo>
                  <a:close/>
                  <a:moveTo>
                    <a:pt x="370981" y="2058398"/>
                  </a:moveTo>
                  <a:lnTo>
                    <a:pt x="370981" y="2139697"/>
                  </a:lnTo>
                  <a:lnTo>
                    <a:pt x="439773" y="2139697"/>
                  </a:lnTo>
                  <a:lnTo>
                    <a:pt x="439773" y="2058398"/>
                  </a:lnTo>
                  <a:close/>
                  <a:moveTo>
                    <a:pt x="254439" y="2058398"/>
                  </a:moveTo>
                  <a:lnTo>
                    <a:pt x="254439" y="2139697"/>
                  </a:lnTo>
                  <a:lnTo>
                    <a:pt x="323231" y="2139697"/>
                  </a:lnTo>
                  <a:lnTo>
                    <a:pt x="323231" y="2058398"/>
                  </a:lnTo>
                  <a:close/>
                  <a:moveTo>
                    <a:pt x="137897" y="2058398"/>
                  </a:moveTo>
                  <a:lnTo>
                    <a:pt x="137897" y="2139697"/>
                  </a:lnTo>
                  <a:lnTo>
                    <a:pt x="206689" y="2139697"/>
                  </a:lnTo>
                  <a:lnTo>
                    <a:pt x="206689" y="2058398"/>
                  </a:lnTo>
                  <a:close/>
                  <a:moveTo>
                    <a:pt x="604065" y="1912630"/>
                  </a:moveTo>
                  <a:lnTo>
                    <a:pt x="604065" y="1993929"/>
                  </a:lnTo>
                  <a:lnTo>
                    <a:pt x="672857" y="1993929"/>
                  </a:lnTo>
                  <a:lnTo>
                    <a:pt x="672857" y="1912630"/>
                  </a:lnTo>
                  <a:close/>
                  <a:moveTo>
                    <a:pt x="487523" y="1912630"/>
                  </a:moveTo>
                  <a:lnTo>
                    <a:pt x="487523" y="1993929"/>
                  </a:lnTo>
                  <a:lnTo>
                    <a:pt x="556315" y="1993929"/>
                  </a:lnTo>
                  <a:lnTo>
                    <a:pt x="556315" y="1912630"/>
                  </a:lnTo>
                  <a:close/>
                  <a:moveTo>
                    <a:pt x="370981" y="1912630"/>
                  </a:moveTo>
                  <a:lnTo>
                    <a:pt x="370981" y="1993929"/>
                  </a:lnTo>
                  <a:lnTo>
                    <a:pt x="439773" y="1993929"/>
                  </a:lnTo>
                  <a:lnTo>
                    <a:pt x="439773" y="1912630"/>
                  </a:lnTo>
                  <a:close/>
                  <a:moveTo>
                    <a:pt x="254439" y="1912630"/>
                  </a:moveTo>
                  <a:lnTo>
                    <a:pt x="254439" y="1993929"/>
                  </a:lnTo>
                  <a:lnTo>
                    <a:pt x="323231" y="1993929"/>
                  </a:lnTo>
                  <a:lnTo>
                    <a:pt x="323231" y="1912630"/>
                  </a:lnTo>
                  <a:close/>
                  <a:moveTo>
                    <a:pt x="137897" y="1912630"/>
                  </a:moveTo>
                  <a:lnTo>
                    <a:pt x="137897" y="1993929"/>
                  </a:lnTo>
                  <a:lnTo>
                    <a:pt x="206689" y="1993929"/>
                  </a:lnTo>
                  <a:lnTo>
                    <a:pt x="206689" y="1912630"/>
                  </a:lnTo>
                  <a:close/>
                  <a:moveTo>
                    <a:pt x="604065" y="1766862"/>
                  </a:moveTo>
                  <a:lnTo>
                    <a:pt x="604065" y="1848161"/>
                  </a:lnTo>
                  <a:lnTo>
                    <a:pt x="672857" y="1848161"/>
                  </a:lnTo>
                  <a:lnTo>
                    <a:pt x="672857" y="1766862"/>
                  </a:lnTo>
                  <a:close/>
                  <a:moveTo>
                    <a:pt x="487523" y="1766862"/>
                  </a:moveTo>
                  <a:lnTo>
                    <a:pt x="487523" y="1848161"/>
                  </a:lnTo>
                  <a:lnTo>
                    <a:pt x="556315" y="1848161"/>
                  </a:lnTo>
                  <a:lnTo>
                    <a:pt x="556315" y="1766862"/>
                  </a:lnTo>
                  <a:close/>
                  <a:moveTo>
                    <a:pt x="370981" y="1766862"/>
                  </a:moveTo>
                  <a:lnTo>
                    <a:pt x="370981" y="1848161"/>
                  </a:lnTo>
                  <a:lnTo>
                    <a:pt x="439773" y="1848161"/>
                  </a:lnTo>
                  <a:lnTo>
                    <a:pt x="439773" y="1766862"/>
                  </a:lnTo>
                  <a:close/>
                  <a:moveTo>
                    <a:pt x="254439" y="1766862"/>
                  </a:moveTo>
                  <a:lnTo>
                    <a:pt x="254439" y="1848161"/>
                  </a:lnTo>
                  <a:lnTo>
                    <a:pt x="323231" y="1848161"/>
                  </a:lnTo>
                  <a:lnTo>
                    <a:pt x="323231" y="1766862"/>
                  </a:lnTo>
                  <a:close/>
                  <a:moveTo>
                    <a:pt x="137897" y="1766862"/>
                  </a:moveTo>
                  <a:lnTo>
                    <a:pt x="137897" y="1848161"/>
                  </a:lnTo>
                  <a:lnTo>
                    <a:pt x="206689" y="1848161"/>
                  </a:lnTo>
                  <a:lnTo>
                    <a:pt x="206689" y="1766862"/>
                  </a:lnTo>
                  <a:close/>
                  <a:moveTo>
                    <a:pt x="604065" y="1621094"/>
                  </a:moveTo>
                  <a:lnTo>
                    <a:pt x="604065" y="1702393"/>
                  </a:lnTo>
                  <a:lnTo>
                    <a:pt x="672857" y="1702393"/>
                  </a:lnTo>
                  <a:lnTo>
                    <a:pt x="672857" y="1621094"/>
                  </a:lnTo>
                  <a:close/>
                  <a:moveTo>
                    <a:pt x="487523" y="1621094"/>
                  </a:moveTo>
                  <a:lnTo>
                    <a:pt x="487523" y="1702393"/>
                  </a:lnTo>
                  <a:lnTo>
                    <a:pt x="556315" y="1702393"/>
                  </a:lnTo>
                  <a:lnTo>
                    <a:pt x="556315" y="1621094"/>
                  </a:lnTo>
                  <a:close/>
                  <a:moveTo>
                    <a:pt x="370981" y="1621094"/>
                  </a:moveTo>
                  <a:lnTo>
                    <a:pt x="370981" y="1702393"/>
                  </a:lnTo>
                  <a:lnTo>
                    <a:pt x="439773" y="1702393"/>
                  </a:lnTo>
                  <a:lnTo>
                    <a:pt x="439773" y="1621094"/>
                  </a:lnTo>
                  <a:close/>
                  <a:moveTo>
                    <a:pt x="254439" y="1621094"/>
                  </a:moveTo>
                  <a:lnTo>
                    <a:pt x="254439" y="1702393"/>
                  </a:lnTo>
                  <a:lnTo>
                    <a:pt x="323231" y="1702393"/>
                  </a:lnTo>
                  <a:lnTo>
                    <a:pt x="323231" y="1621094"/>
                  </a:lnTo>
                  <a:close/>
                  <a:moveTo>
                    <a:pt x="137897" y="1621094"/>
                  </a:moveTo>
                  <a:lnTo>
                    <a:pt x="137897" y="1702393"/>
                  </a:lnTo>
                  <a:lnTo>
                    <a:pt x="206689" y="1702393"/>
                  </a:lnTo>
                  <a:lnTo>
                    <a:pt x="206689" y="1621094"/>
                  </a:lnTo>
                  <a:close/>
                  <a:moveTo>
                    <a:pt x="604065" y="1475326"/>
                  </a:moveTo>
                  <a:lnTo>
                    <a:pt x="604065" y="1556625"/>
                  </a:lnTo>
                  <a:lnTo>
                    <a:pt x="672857" y="1556625"/>
                  </a:lnTo>
                  <a:lnTo>
                    <a:pt x="672857" y="1475326"/>
                  </a:lnTo>
                  <a:close/>
                  <a:moveTo>
                    <a:pt x="487523" y="1475326"/>
                  </a:moveTo>
                  <a:lnTo>
                    <a:pt x="487523" y="1556625"/>
                  </a:lnTo>
                  <a:lnTo>
                    <a:pt x="556315" y="1556625"/>
                  </a:lnTo>
                  <a:lnTo>
                    <a:pt x="556315" y="1475326"/>
                  </a:lnTo>
                  <a:close/>
                  <a:moveTo>
                    <a:pt x="370981" y="1475326"/>
                  </a:moveTo>
                  <a:lnTo>
                    <a:pt x="370981" y="1556625"/>
                  </a:lnTo>
                  <a:lnTo>
                    <a:pt x="439773" y="1556625"/>
                  </a:lnTo>
                  <a:lnTo>
                    <a:pt x="439773" y="1475326"/>
                  </a:lnTo>
                  <a:close/>
                  <a:moveTo>
                    <a:pt x="254439" y="1475326"/>
                  </a:moveTo>
                  <a:lnTo>
                    <a:pt x="254439" y="1556625"/>
                  </a:lnTo>
                  <a:lnTo>
                    <a:pt x="323231" y="1556625"/>
                  </a:lnTo>
                  <a:lnTo>
                    <a:pt x="323231" y="1475326"/>
                  </a:lnTo>
                  <a:close/>
                  <a:moveTo>
                    <a:pt x="137897" y="1475326"/>
                  </a:moveTo>
                  <a:lnTo>
                    <a:pt x="137897" y="1556625"/>
                  </a:lnTo>
                  <a:lnTo>
                    <a:pt x="206689" y="1556625"/>
                  </a:lnTo>
                  <a:lnTo>
                    <a:pt x="206689" y="1475326"/>
                  </a:lnTo>
                  <a:close/>
                  <a:moveTo>
                    <a:pt x="604065" y="1329558"/>
                  </a:moveTo>
                  <a:lnTo>
                    <a:pt x="604065" y="1410857"/>
                  </a:lnTo>
                  <a:lnTo>
                    <a:pt x="672857" y="1410857"/>
                  </a:lnTo>
                  <a:lnTo>
                    <a:pt x="672857" y="1329558"/>
                  </a:lnTo>
                  <a:close/>
                  <a:moveTo>
                    <a:pt x="487523" y="1329558"/>
                  </a:moveTo>
                  <a:lnTo>
                    <a:pt x="487523" y="1410857"/>
                  </a:lnTo>
                  <a:lnTo>
                    <a:pt x="556315" y="1410857"/>
                  </a:lnTo>
                  <a:lnTo>
                    <a:pt x="556315" y="1329558"/>
                  </a:lnTo>
                  <a:close/>
                  <a:moveTo>
                    <a:pt x="370981" y="1329558"/>
                  </a:moveTo>
                  <a:lnTo>
                    <a:pt x="370981" y="1410857"/>
                  </a:lnTo>
                  <a:lnTo>
                    <a:pt x="439773" y="1410857"/>
                  </a:lnTo>
                  <a:lnTo>
                    <a:pt x="439773" y="1329558"/>
                  </a:lnTo>
                  <a:close/>
                  <a:moveTo>
                    <a:pt x="254439" y="1329558"/>
                  </a:moveTo>
                  <a:lnTo>
                    <a:pt x="254439" y="1410857"/>
                  </a:lnTo>
                  <a:lnTo>
                    <a:pt x="323231" y="1410857"/>
                  </a:lnTo>
                  <a:lnTo>
                    <a:pt x="323231" y="1329558"/>
                  </a:lnTo>
                  <a:close/>
                  <a:moveTo>
                    <a:pt x="137897" y="1329558"/>
                  </a:moveTo>
                  <a:lnTo>
                    <a:pt x="137897" y="1410857"/>
                  </a:lnTo>
                  <a:lnTo>
                    <a:pt x="206689" y="1410857"/>
                  </a:lnTo>
                  <a:lnTo>
                    <a:pt x="206689" y="1329558"/>
                  </a:lnTo>
                  <a:close/>
                  <a:moveTo>
                    <a:pt x="604065" y="1183790"/>
                  </a:moveTo>
                  <a:lnTo>
                    <a:pt x="604065" y="1265089"/>
                  </a:lnTo>
                  <a:lnTo>
                    <a:pt x="672857" y="1265089"/>
                  </a:lnTo>
                  <a:lnTo>
                    <a:pt x="672857" y="1183790"/>
                  </a:lnTo>
                  <a:close/>
                  <a:moveTo>
                    <a:pt x="487523" y="1183790"/>
                  </a:moveTo>
                  <a:lnTo>
                    <a:pt x="487523" y="1265089"/>
                  </a:lnTo>
                  <a:lnTo>
                    <a:pt x="556315" y="1265089"/>
                  </a:lnTo>
                  <a:lnTo>
                    <a:pt x="556315" y="1183790"/>
                  </a:lnTo>
                  <a:close/>
                  <a:moveTo>
                    <a:pt x="370981" y="1183790"/>
                  </a:moveTo>
                  <a:lnTo>
                    <a:pt x="370981" y="1265089"/>
                  </a:lnTo>
                  <a:lnTo>
                    <a:pt x="439773" y="1265089"/>
                  </a:lnTo>
                  <a:lnTo>
                    <a:pt x="439773" y="1183790"/>
                  </a:lnTo>
                  <a:close/>
                  <a:moveTo>
                    <a:pt x="254439" y="1183790"/>
                  </a:moveTo>
                  <a:lnTo>
                    <a:pt x="254439" y="1265089"/>
                  </a:lnTo>
                  <a:lnTo>
                    <a:pt x="323231" y="1265089"/>
                  </a:lnTo>
                  <a:lnTo>
                    <a:pt x="323231" y="1183790"/>
                  </a:lnTo>
                  <a:close/>
                  <a:moveTo>
                    <a:pt x="137897" y="1183790"/>
                  </a:moveTo>
                  <a:lnTo>
                    <a:pt x="137897" y="1265089"/>
                  </a:lnTo>
                  <a:lnTo>
                    <a:pt x="206689" y="1265089"/>
                  </a:lnTo>
                  <a:lnTo>
                    <a:pt x="206689" y="1183790"/>
                  </a:lnTo>
                  <a:close/>
                  <a:moveTo>
                    <a:pt x="604065" y="1038022"/>
                  </a:moveTo>
                  <a:lnTo>
                    <a:pt x="604065" y="1119321"/>
                  </a:lnTo>
                  <a:lnTo>
                    <a:pt x="672857" y="1119321"/>
                  </a:lnTo>
                  <a:lnTo>
                    <a:pt x="672857" y="1038022"/>
                  </a:lnTo>
                  <a:close/>
                  <a:moveTo>
                    <a:pt x="487523" y="1038022"/>
                  </a:moveTo>
                  <a:lnTo>
                    <a:pt x="487523" y="1119321"/>
                  </a:lnTo>
                  <a:lnTo>
                    <a:pt x="556315" y="1119321"/>
                  </a:lnTo>
                  <a:lnTo>
                    <a:pt x="556315" y="1038022"/>
                  </a:lnTo>
                  <a:close/>
                  <a:moveTo>
                    <a:pt x="370981" y="1038022"/>
                  </a:moveTo>
                  <a:lnTo>
                    <a:pt x="370981" y="1119321"/>
                  </a:lnTo>
                  <a:lnTo>
                    <a:pt x="439773" y="1119321"/>
                  </a:lnTo>
                  <a:lnTo>
                    <a:pt x="439773" y="1038022"/>
                  </a:lnTo>
                  <a:close/>
                  <a:moveTo>
                    <a:pt x="254439" y="1038022"/>
                  </a:moveTo>
                  <a:lnTo>
                    <a:pt x="254439" y="1119321"/>
                  </a:lnTo>
                  <a:lnTo>
                    <a:pt x="323231" y="1119321"/>
                  </a:lnTo>
                  <a:lnTo>
                    <a:pt x="323231" y="1038022"/>
                  </a:lnTo>
                  <a:close/>
                  <a:moveTo>
                    <a:pt x="137897" y="1038022"/>
                  </a:moveTo>
                  <a:lnTo>
                    <a:pt x="137897" y="1119321"/>
                  </a:lnTo>
                  <a:lnTo>
                    <a:pt x="206689" y="1119321"/>
                  </a:lnTo>
                  <a:lnTo>
                    <a:pt x="206689" y="1038022"/>
                  </a:lnTo>
                  <a:close/>
                  <a:moveTo>
                    <a:pt x="604065" y="892254"/>
                  </a:moveTo>
                  <a:lnTo>
                    <a:pt x="604065" y="973553"/>
                  </a:lnTo>
                  <a:lnTo>
                    <a:pt x="672857" y="973553"/>
                  </a:lnTo>
                  <a:lnTo>
                    <a:pt x="672857" y="892254"/>
                  </a:lnTo>
                  <a:close/>
                  <a:moveTo>
                    <a:pt x="487523" y="892254"/>
                  </a:moveTo>
                  <a:lnTo>
                    <a:pt x="487523" y="973553"/>
                  </a:lnTo>
                  <a:lnTo>
                    <a:pt x="556315" y="973553"/>
                  </a:lnTo>
                  <a:lnTo>
                    <a:pt x="556315" y="892254"/>
                  </a:lnTo>
                  <a:close/>
                  <a:moveTo>
                    <a:pt x="370981" y="892254"/>
                  </a:moveTo>
                  <a:lnTo>
                    <a:pt x="370981" y="973553"/>
                  </a:lnTo>
                  <a:lnTo>
                    <a:pt x="439773" y="973553"/>
                  </a:lnTo>
                  <a:lnTo>
                    <a:pt x="439773" y="892254"/>
                  </a:lnTo>
                  <a:close/>
                  <a:moveTo>
                    <a:pt x="254439" y="892254"/>
                  </a:moveTo>
                  <a:lnTo>
                    <a:pt x="254439" y="973553"/>
                  </a:lnTo>
                  <a:lnTo>
                    <a:pt x="323231" y="973553"/>
                  </a:lnTo>
                  <a:lnTo>
                    <a:pt x="323231" y="892254"/>
                  </a:lnTo>
                  <a:close/>
                  <a:moveTo>
                    <a:pt x="137897" y="892254"/>
                  </a:moveTo>
                  <a:lnTo>
                    <a:pt x="137897" y="973553"/>
                  </a:lnTo>
                  <a:lnTo>
                    <a:pt x="206689" y="973553"/>
                  </a:lnTo>
                  <a:lnTo>
                    <a:pt x="206689" y="892254"/>
                  </a:lnTo>
                  <a:close/>
                  <a:moveTo>
                    <a:pt x="604065" y="746486"/>
                  </a:moveTo>
                  <a:lnTo>
                    <a:pt x="604065" y="827785"/>
                  </a:lnTo>
                  <a:lnTo>
                    <a:pt x="672857" y="827785"/>
                  </a:lnTo>
                  <a:lnTo>
                    <a:pt x="672857" y="746486"/>
                  </a:lnTo>
                  <a:close/>
                  <a:moveTo>
                    <a:pt x="487523" y="746486"/>
                  </a:moveTo>
                  <a:lnTo>
                    <a:pt x="487523" y="827785"/>
                  </a:lnTo>
                  <a:lnTo>
                    <a:pt x="556315" y="827785"/>
                  </a:lnTo>
                  <a:lnTo>
                    <a:pt x="556315" y="746486"/>
                  </a:lnTo>
                  <a:close/>
                  <a:moveTo>
                    <a:pt x="370981" y="746486"/>
                  </a:moveTo>
                  <a:lnTo>
                    <a:pt x="370981" y="827785"/>
                  </a:lnTo>
                  <a:lnTo>
                    <a:pt x="439773" y="827785"/>
                  </a:lnTo>
                  <a:lnTo>
                    <a:pt x="439773" y="746486"/>
                  </a:lnTo>
                  <a:close/>
                  <a:moveTo>
                    <a:pt x="254439" y="746486"/>
                  </a:moveTo>
                  <a:lnTo>
                    <a:pt x="254439" y="827785"/>
                  </a:lnTo>
                  <a:lnTo>
                    <a:pt x="323231" y="827785"/>
                  </a:lnTo>
                  <a:lnTo>
                    <a:pt x="323231" y="746486"/>
                  </a:lnTo>
                  <a:close/>
                  <a:moveTo>
                    <a:pt x="137897" y="746486"/>
                  </a:moveTo>
                  <a:lnTo>
                    <a:pt x="137897" y="827785"/>
                  </a:lnTo>
                  <a:lnTo>
                    <a:pt x="206689" y="827785"/>
                  </a:lnTo>
                  <a:lnTo>
                    <a:pt x="206689" y="746486"/>
                  </a:lnTo>
                  <a:close/>
                  <a:moveTo>
                    <a:pt x="673873" y="208834"/>
                  </a:moveTo>
                  <a:lnTo>
                    <a:pt x="673873" y="701893"/>
                  </a:lnTo>
                  <a:lnTo>
                    <a:pt x="719592" y="701893"/>
                  </a:lnTo>
                  <a:lnTo>
                    <a:pt x="719592" y="208834"/>
                  </a:lnTo>
                  <a:close/>
                  <a:moveTo>
                    <a:pt x="557331" y="208834"/>
                  </a:moveTo>
                  <a:lnTo>
                    <a:pt x="557331" y="701893"/>
                  </a:lnTo>
                  <a:lnTo>
                    <a:pt x="603050" y="701893"/>
                  </a:lnTo>
                  <a:lnTo>
                    <a:pt x="603050" y="208834"/>
                  </a:lnTo>
                  <a:close/>
                  <a:moveTo>
                    <a:pt x="440789" y="208834"/>
                  </a:moveTo>
                  <a:lnTo>
                    <a:pt x="440789" y="701893"/>
                  </a:lnTo>
                  <a:lnTo>
                    <a:pt x="486508" y="701893"/>
                  </a:lnTo>
                  <a:lnTo>
                    <a:pt x="486508" y="208834"/>
                  </a:lnTo>
                  <a:close/>
                  <a:moveTo>
                    <a:pt x="324247" y="208834"/>
                  </a:moveTo>
                  <a:lnTo>
                    <a:pt x="324247" y="701893"/>
                  </a:lnTo>
                  <a:lnTo>
                    <a:pt x="369966" y="701893"/>
                  </a:lnTo>
                  <a:lnTo>
                    <a:pt x="369966" y="208834"/>
                  </a:lnTo>
                  <a:close/>
                  <a:moveTo>
                    <a:pt x="207705" y="208834"/>
                  </a:moveTo>
                  <a:lnTo>
                    <a:pt x="207705" y="701893"/>
                  </a:lnTo>
                  <a:lnTo>
                    <a:pt x="253424" y="701893"/>
                  </a:lnTo>
                  <a:lnTo>
                    <a:pt x="253424" y="208834"/>
                  </a:lnTo>
                  <a:close/>
                  <a:moveTo>
                    <a:pt x="91163" y="208834"/>
                  </a:moveTo>
                  <a:lnTo>
                    <a:pt x="91163" y="701893"/>
                  </a:lnTo>
                  <a:lnTo>
                    <a:pt x="136882" y="701893"/>
                  </a:lnTo>
                  <a:lnTo>
                    <a:pt x="136882" y="208834"/>
                  </a:lnTo>
                  <a:close/>
                  <a:moveTo>
                    <a:pt x="0" y="0"/>
                  </a:moveTo>
                  <a:lnTo>
                    <a:pt x="810754" y="0"/>
                  </a:lnTo>
                  <a:lnTo>
                    <a:pt x="810754" y="146376"/>
                  </a:lnTo>
                  <a:lnTo>
                    <a:pt x="780100" y="146376"/>
                  </a:lnTo>
                  <a:lnTo>
                    <a:pt x="780100" y="3755760"/>
                  </a:lnTo>
                  <a:lnTo>
                    <a:pt x="30654" y="3755760"/>
                  </a:lnTo>
                  <a:lnTo>
                    <a:pt x="30654" y="146376"/>
                  </a:lnTo>
                  <a:lnTo>
                    <a:pt x="0" y="14637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4" name="Freeform 544"/>
            <p:cNvSpPr/>
            <p:nvPr/>
          </p:nvSpPr>
          <p:spPr>
            <a:xfrm>
              <a:off x="7615133" y="4941104"/>
              <a:ext cx="1713307" cy="1803482"/>
            </a:xfrm>
            <a:custGeom>
              <a:avLst/>
              <a:gdLst>
                <a:gd name="connsiteX0" fmla="*/ 1518515 w 1713307"/>
                <a:gd name="connsiteY0" fmla="*/ 1594474 h 1803482"/>
                <a:gd name="connsiteX1" fmla="*/ 1518515 w 1713307"/>
                <a:gd name="connsiteY1" fmla="*/ 1675773 h 1803482"/>
                <a:gd name="connsiteX2" fmla="*/ 1587307 w 1713307"/>
                <a:gd name="connsiteY2" fmla="*/ 1675773 h 1803482"/>
                <a:gd name="connsiteX3" fmla="*/ 1587307 w 1713307"/>
                <a:gd name="connsiteY3" fmla="*/ 1594474 h 1803482"/>
                <a:gd name="connsiteX4" fmla="*/ 1344452 w 1713307"/>
                <a:gd name="connsiteY4" fmla="*/ 1594474 h 1803482"/>
                <a:gd name="connsiteX5" fmla="*/ 1344452 w 1713307"/>
                <a:gd name="connsiteY5" fmla="*/ 1675773 h 1803482"/>
                <a:gd name="connsiteX6" fmla="*/ 1413244 w 1713307"/>
                <a:gd name="connsiteY6" fmla="*/ 1675773 h 1803482"/>
                <a:gd name="connsiteX7" fmla="*/ 1413244 w 1713307"/>
                <a:gd name="connsiteY7" fmla="*/ 1594474 h 1803482"/>
                <a:gd name="connsiteX8" fmla="*/ 1170388 w 1713307"/>
                <a:gd name="connsiteY8" fmla="*/ 1594474 h 1803482"/>
                <a:gd name="connsiteX9" fmla="*/ 1170388 w 1713307"/>
                <a:gd name="connsiteY9" fmla="*/ 1675773 h 1803482"/>
                <a:gd name="connsiteX10" fmla="*/ 1239180 w 1713307"/>
                <a:gd name="connsiteY10" fmla="*/ 1675773 h 1803482"/>
                <a:gd name="connsiteX11" fmla="*/ 1239180 w 1713307"/>
                <a:gd name="connsiteY11" fmla="*/ 1594474 h 1803482"/>
                <a:gd name="connsiteX12" fmla="*/ 996323 w 1713307"/>
                <a:gd name="connsiteY12" fmla="*/ 1594474 h 1803482"/>
                <a:gd name="connsiteX13" fmla="*/ 996323 w 1713307"/>
                <a:gd name="connsiteY13" fmla="*/ 1675773 h 1803482"/>
                <a:gd name="connsiteX14" fmla="*/ 1065115 w 1713307"/>
                <a:gd name="connsiteY14" fmla="*/ 1675773 h 1803482"/>
                <a:gd name="connsiteX15" fmla="*/ 1065115 w 1713307"/>
                <a:gd name="connsiteY15" fmla="*/ 1594474 h 1803482"/>
                <a:gd name="connsiteX16" fmla="*/ 822259 w 1713307"/>
                <a:gd name="connsiteY16" fmla="*/ 1594474 h 1803482"/>
                <a:gd name="connsiteX17" fmla="*/ 822259 w 1713307"/>
                <a:gd name="connsiteY17" fmla="*/ 1675773 h 1803482"/>
                <a:gd name="connsiteX18" fmla="*/ 891051 w 1713307"/>
                <a:gd name="connsiteY18" fmla="*/ 1675773 h 1803482"/>
                <a:gd name="connsiteX19" fmla="*/ 891051 w 1713307"/>
                <a:gd name="connsiteY19" fmla="*/ 1594474 h 1803482"/>
                <a:gd name="connsiteX20" fmla="*/ 648194 w 1713307"/>
                <a:gd name="connsiteY20" fmla="*/ 1594474 h 1803482"/>
                <a:gd name="connsiteX21" fmla="*/ 648194 w 1713307"/>
                <a:gd name="connsiteY21" fmla="*/ 1675773 h 1803482"/>
                <a:gd name="connsiteX22" fmla="*/ 716986 w 1713307"/>
                <a:gd name="connsiteY22" fmla="*/ 1675773 h 1803482"/>
                <a:gd name="connsiteX23" fmla="*/ 716986 w 1713307"/>
                <a:gd name="connsiteY23" fmla="*/ 1594474 h 1803482"/>
                <a:gd name="connsiteX24" fmla="*/ 474130 w 1713307"/>
                <a:gd name="connsiteY24" fmla="*/ 1594474 h 1803482"/>
                <a:gd name="connsiteX25" fmla="*/ 474130 w 1713307"/>
                <a:gd name="connsiteY25" fmla="*/ 1675773 h 1803482"/>
                <a:gd name="connsiteX26" fmla="*/ 542922 w 1713307"/>
                <a:gd name="connsiteY26" fmla="*/ 1675773 h 1803482"/>
                <a:gd name="connsiteX27" fmla="*/ 542922 w 1713307"/>
                <a:gd name="connsiteY27" fmla="*/ 1594474 h 1803482"/>
                <a:gd name="connsiteX28" fmla="*/ 300065 w 1713307"/>
                <a:gd name="connsiteY28" fmla="*/ 1594474 h 1803482"/>
                <a:gd name="connsiteX29" fmla="*/ 300065 w 1713307"/>
                <a:gd name="connsiteY29" fmla="*/ 1675773 h 1803482"/>
                <a:gd name="connsiteX30" fmla="*/ 368857 w 1713307"/>
                <a:gd name="connsiteY30" fmla="*/ 1675773 h 1803482"/>
                <a:gd name="connsiteX31" fmla="*/ 368857 w 1713307"/>
                <a:gd name="connsiteY31" fmla="*/ 1594474 h 1803482"/>
                <a:gd name="connsiteX32" fmla="*/ 126001 w 1713307"/>
                <a:gd name="connsiteY32" fmla="*/ 1594474 h 1803482"/>
                <a:gd name="connsiteX33" fmla="*/ 126001 w 1713307"/>
                <a:gd name="connsiteY33" fmla="*/ 1675773 h 1803482"/>
                <a:gd name="connsiteX34" fmla="*/ 194793 w 1713307"/>
                <a:gd name="connsiteY34" fmla="*/ 1675773 h 1803482"/>
                <a:gd name="connsiteX35" fmla="*/ 194793 w 1713307"/>
                <a:gd name="connsiteY35" fmla="*/ 1594474 h 1803482"/>
                <a:gd name="connsiteX36" fmla="*/ 1518515 w 1713307"/>
                <a:gd name="connsiteY36" fmla="*/ 1447804 h 1803482"/>
                <a:gd name="connsiteX37" fmla="*/ 1518515 w 1713307"/>
                <a:gd name="connsiteY37" fmla="*/ 1529103 h 1803482"/>
                <a:gd name="connsiteX38" fmla="*/ 1587307 w 1713307"/>
                <a:gd name="connsiteY38" fmla="*/ 1529103 h 1803482"/>
                <a:gd name="connsiteX39" fmla="*/ 1587307 w 1713307"/>
                <a:gd name="connsiteY39" fmla="*/ 1447804 h 1803482"/>
                <a:gd name="connsiteX40" fmla="*/ 1344452 w 1713307"/>
                <a:gd name="connsiteY40" fmla="*/ 1447804 h 1803482"/>
                <a:gd name="connsiteX41" fmla="*/ 1344452 w 1713307"/>
                <a:gd name="connsiteY41" fmla="*/ 1529103 h 1803482"/>
                <a:gd name="connsiteX42" fmla="*/ 1413244 w 1713307"/>
                <a:gd name="connsiteY42" fmla="*/ 1529103 h 1803482"/>
                <a:gd name="connsiteX43" fmla="*/ 1413244 w 1713307"/>
                <a:gd name="connsiteY43" fmla="*/ 1447804 h 1803482"/>
                <a:gd name="connsiteX44" fmla="*/ 1170388 w 1713307"/>
                <a:gd name="connsiteY44" fmla="*/ 1447804 h 1803482"/>
                <a:gd name="connsiteX45" fmla="*/ 1170388 w 1713307"/>
                <a:gd name="connsiteY45" fmla="*/ 1529103 h 1803482"/>
                <a:gd name="connsiteX46" fmla="*/ 1239180 w 1713307"/>
                <a:gd name="connsiteY46" fmla="*/ 1529103 h 1803482"/>
                <a:gd name="connsiteX47" fmla="*/ 1239180 w 1713307"/>
                <a:gd name="connsiteY47" fmla="*/ 1447804 h 1803482"/>
                <a:gd name="connsiteX48" fmla="*/ 996323 w 1713307"/>
                <a:gd name="connsiteY48" fmla="*/ 1447804 h 1803482"/>
                <a:gd name="connsiteX49" fmla="*/ 996323 w 1713307"/>
                <a:gd name="connsiteY49" fmla="*/ 1529103 h 1803482"/>
                <a:gd name="connsiteX50" fmla="*/ 1065115 w 1713307"/>
                <a:gd name="connsiteY50" fmla="*/ 1529103 h 1803482"/>
                <a:gd name="connsiteX51" fmla="*/ 1065115 w 1713307"/>
                <a:gd name="connsiteY51" fmla="*/ 1447804 h 1803482"/>
                <a:gd name="connsiteX52" fmla="*/ 822259 w 1713307"/>
                <a:gd name="connsiteY52" fmla="*/ 1447804 h 1803482"/>
                <a:gd name="connsiteX53" fmla="*/ 822259 w 1713307"/>
                <a:gd name="connsiteY53" fmla="*/ 1529103 h 1803482"/>
                <a:gd name="connsiteX54" fmla="*/ 891051 w 1713307"/>
                <a:gd name="connsiteY54" fmla="*/ 1529103 h 1803482"/>
                <a:gd name="connsiteX55" fmla="*/ 891051 w 1713307"/>
                <a:gd name="connsiteY55" fmla="*/ 1447804 h 1803482"/>
                <a:gd name="connsiteX56" fmla="*/ 648194 w 1713307"/>
                <a:gd name="connsiteY56" fmla="*/ 1447804 h 1803482"/>
                <a:gd name="connsiteX57" fmla="*/ 648194 w 1713307"/>
                <a:gd name="connsiteY57" fmla="*/ 1529103 h 1803482"/>
                <a:gd name="connsiteX58" fmla="*/ 716986 w 1713307"/>
                <a:gd name="connsiteY58" fmla="*/ 1529103 h 1803482"/>
                <a:gd name="connsiteX59" fmla="*/ 716986 w 1713307"/>
                <a:gd name="connsiteY59" fmla="*/ 1447804 h 1803482"/>
                <a:gd name="connsiteX60" fmla="*/ 474130 w 1713307"/>
                <a:gd name="connsiteY60" fmla="*/ 1447804 h 1803482"/>
                <a:gd name="connsiteX61" fmla="*/ 474130 w 1713307"/>
                <a:gd name="connsiteY61" fmla="*/ 1529103 h 1803482"/>
                <a:gd name="connsiteX62" fmla="*/ 542922 w 1713307"/>
                <a:gd name="connsiteY62" fmla="*/ 1529103 h 1803482"/>
                <a:gd name="connsiteX63" fmla="*/ 542922 w 1713307"/>
                <a:gd name="connsiteY63" fmla="*/ 1447804 h 1803482"/>
                <a:gd name="connsiteX64" fmla="*/ 300065 w 1713307"/>
                <a:gd name="connsiteY64" fmla="*/ 1447804 h 1803482"/>
                <a:gd name="connsiteX65" fmla="*/ 300065 w 1713307"/>
                <a:gd name="connsiteY65" fmla="*/ 1529103 h 1803482"/>
                <a:gd name="connsiteX66" fmla="*/ 368857 w 1713307"/>
                <a:gd name="connsiteY66" fmla="*/ 1529103 h 1803482"/>
                <a:gd name="connsiteX67" fmla="*/ 368857 w 1713307"/>
                <a:gd name="connsiteY67" fmla="*/ 1447804 h 1803482"/>
                <a:gd name="connsiteX68" fmla="*/ 126001 w 1713307"/>
                <a:gd name="connsiteY68" fmla="*/ 1447804 h 1803482"/>
                <a:gd name="connsiteX69" fmla="*/ 126001 w 1713307"/>
                <a:gd name="connsiteY69" fmla="*/ 1529103 h 1803482"/>
                <a:gd name="connsiteX70" fmla="*/ 194793 w 1713307"/>
                <a:gd name="connsiteY70" fmla="*/ 1529103 h 1803482"/>
                <a:gd name="connsiteX71" fmla="*/ 194793 w 1713307"/>
                <a:gd name="connsiteY71" fmla="*/ 1447804 h 1803482"/>
                <a:gd name="connsiteX72" fmla="*/ 1518515 w 1713307"/>
                <a:gd name="connsiteY72" fmla="*/ 1301128 h 1803482"/>
                <a:gd name="connsiteX73" fmla="*/ 1518515 w 1713307"/>
                <a:gd name="connsiteY73" fmla="*/ 1382427 h 1803482"/>
                <a:gd name="connsiteX74" fmla="*/ 1587307 w 1713307"/>
                <a:gd name="connsiteY74" fmla="*/ 1382427 h 1803482"/>
                <a:gd name="connsiteX75" fmla="*/ 1587307 w 1713307"/>
                <a:gd name="connsiteY75" fmla="*/ 1301128 h 1803482"/>
                <a:gd name="connsiteX76" fmla="*/ 1344452 w 1713307"/>
                <a:gd name="connsiteY76" fmla="*/ 1301128 h 1803482"/>
                <a:gd name="connsiteX77" fmla="*/ 1344452 w 1713307"/>
                <a:gd name="connsiteY77" fmla="*/ 1382427 h 1803482"/>
                <a:gd name="connsiteX78" fmla="*/ 1413244 w 1713307"/>
                <a:gd name="connsiteY78" fmla="*/ 1382427 h 1803482"/>
                <a:gd name="connsiteX79" fmla="*/ 1413244 w 1713307"/>
                <a:gd name="connsiteY79" fmla="*/ 1301128 h 1803482"/>
                <a:gd name="connsiteX80" fmla="*/ 1170388 w 1713307"/>
                <a:gd name="connsiteY80" fmla="*/ 1301128 h 1803482"/>
                <a:gd name="connsiteX81" fmla="*/ 1170388 w 1713307"/>
                <a:gd name="connsiteY81" fmla="*/ 1382427 h 1803482"/>
                <a:gd name="connsiteX82" fmla="*/ 1239180 w 1713307"/>
                <a:gd name="connsiteY82" fmla="*/ 1382427 h 1803482"/>
                <a:gd name="connsiteX83" fmla="*/ 1239180 w 1713307"/>
                <a:gd name="connsiteY83" fmla="*/ 1301128 h 1803482"/>
                <a:gd name="connsiteX84" fmla="*/ 996323 w 1713307"/>
                <a:gd name="connsiteY84" fmla="*/ 1301128 h 1803482"/>
                <a:gd name="connsiteX85" fmla="*/ 996323 w 1713307"/>
                <a:gd name="connsiteY85" fmla="*/ 1382427 h 1803482"/>
                <a:gd name="connsiteX86" fmla="*/ 1065115 w 1713307"/>
                <a:gd name="connsiteY86" fmla="*/ 1382427 h 1803482"/>
                <a:gd name="connsiteX87" fmla="*/ 1065115 w 1713307"/>
                <a:gd name="connsiteY87" fmla="*/ 1301128 h 1803482"/>
                <a:gd name="connsiteX88" fmla="*/ 822259 w 1713307"/>
                <a:gd name="connsiteY88" fmla="*/ 1301128 h 1803482"/>
                <a:gd name="connsiteX89" fmla="*/ 822259 w 1713307"/>
                <a:gd name="connsiteY89" fmla="*/ 1382427 h 1803482"/>
                <a:gd name="connsiteX90" fmla="*/ 891051 w 1713307"/>
                <a:gd name="connsiteY90" fmla="*/ 1382427 h 1803482"/>
                <a:gd name="connsiteX91" fmla="*/ 891051 w 1713307"/>
                <a:gd name="connsiteY91" fmla="*/ 1301128 h 1803482"/>
                <a:gd name="connsiteX92" fmla="*/ 648194 w 1713307"/>
                <a:gd name="connsiteY92" fmla="*/ 1301128 h 1803482"/>
                <a:gd name="connsiteX93" fmla="*/ 648194 w 1713307"/>
                <a:gd name="connsiteY93" fmla="*/ 1382427 h 1803482"/>
                <a:gd name="connsiteX94" fmla="*/ 716986 w 1713307"/>
                <a:gd name="connsiteY94" fmla="*/ 1382427 h 1803482"/>
                <a:gd name="connsiteX95" fmla="*/ 716986 w 1713307"/>
                <a:gd name="connsiteY95" fmla="*/ 1301128 h 1803482"/>
                <a:gd name="connsiteX96" fmla="*/ 474130 w 1713307"/>
                <a:gd name="connsiteY96" fmla="*/ 1301128 h 1803482"/>
                <a:gd name="connsiteX97" fmla="*/ 474130 w 1713307"/>
                <a:gd name="connsiteY97" fmla="*/ 1382427 h 1803482"/>
                <a:gd name="connsiteX98" fmla="*/ 542922 w 1713307"/>
                <a:gd name="connsiteY98" fmla="*/ 1382427 h 1803482"/>
                <a:gd name="connsiteX99" fmla="*/ 542922 w 1713307"/>
                <a:gd name="connsiteY99" fmla="*/ 1301128 h 1803482"/>
                <a:gd name="connsiteX100" fmla="*/ 300065 w 1713307"/>
                <a:gd name="connsiteY100" fmla="*/ 1301128 h 1803482"/>
                <a:gd name="connsiteX101" fmla="*/ 300065 w 1713307"/>
                <a:gd name="connsiteY101" fmla="*/ 1382427 h 1803482"/>
                <a:gd name="connsiteX102" fmla="*/ 368857 w 1713307"/>
                <a:gd name="connsiteY102" fmla="*/ 1382427 h 1803482"/>
                <a:gd name="connsiteX103" fmla="*/ 368857 w 1713307"/>
                <a:gd name="connsiteY103" fmla="*/ 1301128 h 1803482"/>
                <a:gd name="connsiteX104" fmla="*/ 126001 w 1713307"/>
                <a:gd name="connsiteY104" fmla="*/ 1301128 h 1803482"/>
                <a:gd name="connsiteX105" fmla="*/ 126001 w 1713307"/>
                <a:gd name="connsiteY105" fmla="*/ 1382427 h 1803482"/>
                <a:gd name="connsiteX106" fmla="*/ 194793 w 1713307"/>
                <a:gd name="connsiteY106" fmla="*/ 1382427 h 1803482"/>
                <a:gd name="connsiteX107" fmla="*/ 194793 w 1713307"/>
                <a:gd name="connsiteY107" fmla="*/ 1301128 h 1803482"/>
                <a:gd name="connsiteX108" fmla="*/ 1518515 w 1713307"/>
                <a:gd name="connsiteY108" fmla="*/ 1154450 h 1803482"/>
                <a:gd name="connsiteX109" fmla="*/ 1518515 w 1713307"/>
                <a:gd name="connsiteY109" fmla="*/ 1235749 h 1803482"/>
                <a:gd name="connsiteX110" fmla="*/ 1587307 w 1713307"/>
                <a:gd name="connsiteY110" fmla="*/ 1235749 h 1803482"/>
                <a:gd name="connsiteX111" fmla="*/ 1587307 w 1713307"/>
                <a:gd name="connsiteY111" fmla="*/ 1154450 h 1803482"/>
                <a:gd name="connsiteX112" fmla="*/ 1344452 w 1713307"/>
                <a:gd name="connsiteY112" fmla="*/ 1154450 h 1803482"/>
                <a:gd name="connsiteX113" fmla="*/ 1344452 w 1713307"/>
                <a:gd name="connsiteY113" fmla="*/ 1235749 h 1803482"/>
                <a:gd name="connsiteX114" fmla="*/ 1413244 w 1713307"/>
                <a:gd name="connsiteY114" fmla="*/ 1235749 h 1803482"/>
                <a:gd name="connsiteX115" fmla="*/ 1413244 w 1713307"/>
                <a:gd name="connsiteY115" fmla="*/ 1154450 h 1803482"/>
                <a:gd name="connsiteX116" fmla="*/ 1170388 w 1713307"/>
                <a:gd name="connsiteY116" fmla="*/ 1154450 h 1803482"/>
                <a:gd name="connsiteX117" fmla="*/ 1170388 w 1713307"/>
                <a:gd name="connsiteY117" fmla="*/ 1235749 h 1803482"/>
                <a:gd name="connsiteX118" fmla="*/ 1239180 w 1713307"/>
                <a:gd name="connsiteY118" fmla="*/ 1235749 h 1803482"/>
                <a:gd name="connsiteX119" fmla="*/ 1239180 w 1713307"/>
                <a:gd name="connsiteY119" fmla="*/ 1154450 h 1803482"/>
                <a:gd name="connsiteX120" fmla="*/ 996323 w 1713307"/>
                <a:gd name="connsiteY120" fmla="*/ 1154450 h 1803482"/>
                <a:gd name="connsiteX121" fmla="*/ 996323 w 1713307"/>
                <a:gd name="connsiteY121" fmla="*/ 1235749 h 1803482"/>
                <a:gd name="connsiteX122" fmla="*/ 1065115 w 1713307"/>
                <a:gd name="connsiteY122" fmla="*/ 1235749 h 1803482"/>
                <a:gd name="connsiteX123" fmla="*/ 1065115 w 1713307"/>
                <a:gd name="connsiteY123" fmla="*/ 1154450 h 1803482"/>
                <a:gd name="connsiteX124" fmla="*/ 822259 w 1713307"/>
                <a:gd name="connsiteY124" fmla="*/ 1154450 h 1803482"/>
                <a:gd name="connsiteX125" fmla="*/ 822259 w 1713307"/>
                <a:gd name="connsiteY125" fmla="*/ 1235749 h 1803482"/>
                <a:gd name="connsiteX126" fmla="*/ 891051 w 1713307"/>
                <a:gd name="connsiteY126" fmla="*/ 1235749 h 1803482"/>
                <a:gd name="connsiteX127" fmla="*/ 891051 w 1713307"/>
                <a:gd name="connsiteY127" fmla="*/ 1154450 h 1803482"/>
                <a:gd name="connsiteX128" fmla="*/ 648194 w 1713307"/>
                <a:gd name="connsiteY128" fmla="*/ 1154450 h 1803482"/>
                <a:gd name="connsiteX129" fmla="*/ 648194 w 1713307"/>
                <a:gd name="connsiteY129" fmla="*/ 1235749 h 1803482"/>
                <a:gd name="connsiteX130" fmla="*/ 716986 w 1713307"/>
                <a:gd name="connsiteY130" fmla="*/ 1235749 h 1803482"/>
                <a:gd name="connsiteX131" fmla="*/ 716986 w 1713307"/>
                <a:gd name="connsiteY131" fmla="*/ 1154450 h 1803482"/>
                <a:gd name="connsiteX132" fmla="*/ 474130 w 1713307"/>
                <a:gd name="connsiteY132" fmla="*/ 1154450 h 1803482"/>
                <a:gd name="connsiteX133" fmla="*/ 474130 w 1713307"/>
                <a:gd name="connsiteY133" fmla="*/ 1235749 h 1803482"/>
                <a:gd name="connsiteX134" fmla="*/ 542922 w 1713307"/>
                <a:gd name="connsiteY134" fmla="*/ 1235749 h 1803482"/>
                <a:gd name="connsiteX135" fmla="*/ 542922 w 1713307"/>
                <a:gd name="connsiteY135" fmla="*/ 1154450 h 1803482"/>
                <a:gd name="connsiteX136" fmla="*/ 300065 w 1713307"/>
                <a:gd name="connsiteY136" fmla="*/ 1154450 h 1803482"/>
                <a:gd name="connsiteX137" fmla="*/ 300065 w 1713307"/>
                <a:gd name="connsiteY137" fmla="*/ 1235749 h 1803482"/>
                <a:gd name="connsiteX138" fmla="*/ 368857 w 1713307"/>
                <a:gd name="connsiteY138" fmla="*/ 1235749 h 1803482"/>
                <a:gd name="connsiteX139" fmla="*/ 368857 w 1713307"/>
                <a:gd name="connsiteY139" fmla="*/ 1154450 h 1803482"/>
                <a:gd name="connsiteX140" fmla="*/ 126001 w 1713307"/>
                <a:gd name="connsiteY140" fmla="*/ 1154450 h 1803482"/>
                <a:gd name="connsiteX141" fmla="*/ 126001 w 1713307"/>
                <a:gd name="connsiteY141" fmla="*/ 1235749 h 1803482"/>
                <a:gd name="connsiteX142" fmla="*/ 194793 w 1713307"/>
                <a:gd name="connsiteY142" fmla="*/ 1235749 h 1803482"/>
                <a:gd name="connsiteX143" fmla="*/ 194793 w 1713307"/>
                <a:gd name="connsiteY143" fmla="*/ 1154450 h 1803482"/>
                <a:gd name="connsiteX144" fmla="*/ 1518515 w 1713307"/>
                <a:gd name="connsiteY144" fmla="*/ 1007772 h 1803482"/>
                <a:gd name="connsiteX145" fmla="*/ 1518515 w 1713307"/>
                <a:gd name="connsiteY145" fmla="*/ 1089071 h 1803482"/>
                <a:gd name="connsiteX146" fmla="*/ 1587307 w 1713307"/>
                <a:gd name="connsiteY146" fmla="*/ 1089071 h 1803482"/>
                <a:gd name="connsiteX147" fmla="*/ 1587307 w 1713307"/>
                <a:gd name="connsiteY147" fmla="*/ 1007772 h 1803482"/>
                <a:gd name="connsiteX148" fmla="*/ 1344452 w 1713307"/>
                <a:gd name="connsiteY148" fmla="*/ 1007772 h 1803482"/>
                <a:gd name="connsiteX149" fmla="*/ 1344452 w 1713307"/>
                <a:gd name="connsiteY149" fmla="*/ 1089071 h 1803482"/>
                <a:gd name="connsiteX150" fmla="*/ 1413244 w 1713307"/>
                <a:gd name="connsiteY150" fmla="*/ 1089071 h 1803482"/>
                <a:gd name="connsiteX151" fmla="*/ 1413244 w 1713307"/>
                <a:gd name="connsiteY151" fmla="*/ 1007772 h 1803482"/>
                <a:gd name="connsiteX152" fmla="*/ 1170388 w 1713307"/>
                <a:gd name="connsiteY152" fmla="*/ 1007772 h 1803482"/>
                <a:gd name="connsiteX153" fmla="*/ 1170388 w 1713307"/>
                <a:gd name="connsiteY153" fmla="*/ 1089071 h 1803482"/>
                <a:gd name="connsiteX154" fmla="*/ 1239180 w 1713307"/>
                <a:gd name="connsiteY154" fmla="*/ 1089071 h 1803482"/>
                <a:gd name="connsiteX155" fmla="*/ 1239180 w 1713307"/>
                <a:gd name="connsiteY155" fmla="*/ 1007772 h 1803482"/>
                <a:gd name="connsiteX156" fmla="*/ 996323 w 1713307"/>
                <a:gd name="connsiteY156" fmla="*/ 1007772 h 1803482"/>
                <a:gd name="connsiteX157" fmla="*/ 996323 w 1713307"/>
                <a:gd name="connsiteY157" fmla="*/ 1089071 h 1803482"/>
                <a:gd name="connsiteX158" fmla="*/ 1065115 w 1713307"/>
                <a:gd name="connsiteY158" fmla="*/ 1089071 h 1803482"/>
                <a:gd name="connsiteX159" fmla="*/ 1065115 w 1713307"/>
                <a:gd name="connsiteY159" fmla="*/ 1007772 h 1803482"/>
                <a:gd name="connsiteX160" fmla="*/ 822259 w 1713307"/>
                <a:gd name="connsiteY160" fmla="*/ 1007772 h 1803482"/>
                <a:gd name="connsiteX161" fmla="*/ 822259 w 1713307"/>
                <a:gd name="connsiteY161" fmla="*/ 1089071 h 1803482"/>
                <a:gd name="connsiteX162" fmla="*/ 891051 w 1713307"/>
                <a:gd name="connsiteY162" fmla="*/ 1089071 h 1803482"/>
                <a:gd name="connsiteX163" fmla="*/ 891051 w 1713307"/>
                <a:gd name="connsiteY163" fmla="*/ 1007772 h 1803482"/>
                <a:gd name="connsiteX164" fmla="*/ 648194 w 1713307"/>
                <a:gd name="connsiteY164" fmla="*/ 1007772 h 1803482"/>
                <a:gd name="connsiteX165" fmla="*/ 648194 w 1713307"/>
                <a:gd name="connsiteY165" fmla="*/ 1089071 h 1803482"/>
                <a:gd name="connsiteX166" fmla="*/ 716986 w 1713307"/>
                <a:gd name="connsiteY166" fmla="*/ 1089071 h 1803482"/>
                <a:gd name="connsiteX167" fmla="*/ 716986 w 1713307"/>
                <a:gd name="connsiteY167" fmla="*/ 1007772 h 1803482"/>
                <a:gd name="connsiteX168" fmla="*/ 474130 w 1713307"/>
                <a:gd name="connsiteY168" fmla="*/ 1007772 h 1803482"/>
                <a:gd name="connsiteX169" fmla="*/ 474130 w 1713307"/>
                <a:gd name="connsiteY169" fmla="*/ 1089071 h 1803482"/>
                <a:gd name="connsiteX170" fmla="*/ 542922 w 1713307"/>
                <a:gd name="connsiteY170" fmla="*/ 1089071 h 1803482"/>
                <a:gd name="connsiteX171" fmla="*/ 542922 w 1713307"/>
                <a:gd name="connsiteY171" fmla="*/ 1007772 h 1803482"/>
                <a:gd name="connsiteX172" fmla="*/ 300065 w 1713307"/>
                <a:gd name="connsiteY172" fmla="*/ 1007772 h 1803482"/>
                <a:gd name="connsiteX173" fmla="*/ 300065 w 1713307"/>
                <a:gd name="connsiteY173" fmla="*/ 1089071 h 1803482"/>
                <a:gd name="connsiteX174" fmla="*/ 368857 w 1713307"/>
                <a:gd name="connsiteY174" fmla="*/ 1089071 h 1803482"/>
                <a:gd name="connsiteX175" fmla="*/ 368857 w 1713307"/>
                <a:gd name="connsiteY175" fmla="*/ 1007772 h 1803482"/>
                <a:gd name="connsiteX176" fmla="*/ 126001 w 1713307"/>
                <a:gd name="connsiteY176" fmla="*/ 1007772 h 1803482"/>
                <a:gd name="connsiteX177" fmla="*/ 126001 w 1713307"/>
                <a:gd name="connsiteY177" fmla="*/ 1089071 h 1803482"/>
                <a:gd name="connsiteX178" fmla="*/ 194793 w 1713307"/>
                <a:gd name="connsiteY178" fmla="*/ 1089071 h 1803482"/>
                <a:gd name="connsiteX179" fmla="*/ 194793 w 1713307"/>
                <a:gd name="connsiteY179" fmla="*/ 1007772 h 1803482"/>
                <a:gd name="connsiteX180" fmla="*/ 1518515 w 1713307"/>
                <a:gd name="connsiteY180" fmla="*/ 861094 h 1803482"/>
                <a:gd name="connsiteX181" fmla="*/ 1518515 w 1713307"/>
                <a:gd name="connsiteY181" fmla="*/ 942393 h 1803482"/>
                <a:gd name="connsiteX182" fmla="*/ 1587307 w 1713307"/>
                <a:gd name="connsiteY182" fmla="*/ 942393 h 1803482"/>
                <a:gd name="connsiteX183" fmla="*/ 1587307 w 1713307"/>
                <a:gd name="connsiteY183" fmla="*/ 861094 h 1803482"/>
                <a:gd name="connsiteX184" fmla="*/ 1344452 w 1713307"/>
                <a:gd name="connsiteY184" fmla="*/ 861094 h 1803482"/>
                <a:gd name="connsiteX185" fmla="*/ 1344452 w 1713307"/>
                <a:gd name="connsiteY185" fmla="*/ 942393 h 1803482"/>
                <a:gd name="connsiteX186" fmla="*/ 1413244 w 1713307"/>
                <a:gd name="connsiteY186" fmla="*/ 942393 h 1803482"/>
                <a:gd name="connsiteX187" fmla="*/ 1413244 w 1713307"/>
                <a:gd name="connsiteY187" fmla="*/ 861094 h 1803482"/>
                <a:gd name="connsiteX188" fmla="*/ 1170388 w 1713307"/>
                <a:gd name="connsiteY188" fmla="*/ 861094 h 1803482"/>
                <a:gd name="connsiteX189" fmla="*/ 1170388 w 1713307"/>
                <a:gd name="connsiteY189" fmla="*/ 942393 h 1803482"/>
                <a:gd name="connsiteX190" fmla="*/ 1239180 w 1713307"/>
                <a:gd name="connsiteY190" fmla="*/ 942393 h 1803482"/>
                <a:gd name="connsiteX191" fmla="*/ 1239180 w 1713307"/>
                <a:gd name="connsiteY191" fmla="*/ 861094 h 1803482"/>
                <a:gd name="connsiteX192" fmla="*/ 996323 w 1713307"/>
                <a:gd name="connsiteY192" fmla="*/ 861094 h 1803482"/>
                <a:gd name="connsiteX193" fmla="*/ 996323 w 1713307"/>
                <a:gd name="connsiteY193" fmla="*/ 942393 h 1803482"/>
                <a:gd name="connsiteX194" fmla="*/ 1065115 w 1713307"/>
                <a:gd name="connsiteY194" fmla="*/ 942393 h 1803482"/>
                <a:gd name="connsiteX195" fmla="*/ 1065115 w 1713307"/>
                <a:gd name="connsiteY195" fmla="*/ 861094 h 1803482"/>
                <a:gd name="connsiteX196" fmla="*/ 822259 w 1713307"/>
                <a:gd name="connsiteY196" fmla="*/ 861094 h 1803482"/>
                <a:gd name="connsiteX197" fmla="*/ 822259 w 1713307"/>
                <a:gd name="connsiteY197" fmla="*/ 942393 h 1803482"/>
                <a:gd name="connsiteX198" fmla="*/ 891051 w 1713307"/>
                <a:gd name="connsiteY198" fmla="*/ 942393 h 1803482"/>
                <a:gd name="connsiteX199" fmla="*/ 891051 w 1713307"/>
                <a:gd name="connsiteY199" fmla="*/ 861094 h 1803482"/>
                <a:gd name="connsiteX200" fmla="*/ 648194 w 1713307"/>
                <a:gd name="connsiteY200" fmla="*/ 861094 h 1803482"/>
                <a:gd name="connsiteX201" fmla="*/ 648194 w 1713307"/>
                <a:gd name="connsiteY201" fmla="*/ 942393 h 1803482"/>
                <a:gd name="connsiteX202" fmla="*/ 716986 w 1713307"/>
                <a:gd name="connsiteY202" fmla="*/ 942393 h 1803482"/>
                <a:gd name="connsiteX203" fmla="*/ 716986 w 1713307"/>
                <a:gd name="connsiteY203" fmla="*/ 861094 h 1803482"/>
                <a:gd name="connsiteX204" fmla="*/ 474130 w 1713307"/>
                <a:gd name="connsiteY204" fmla="*/ 861094 h 1803482"/>
                <a:gd name="connsiteX205" fmla="*/ 474130 w 1713307"/>
                <a:gd name="connsiteY205" fmla="*/ 942393 h 1803482"/>
                <a:gd name="connsiteX206" fmla="*/ 542922 w 1713307"/>
                <a:gd name="connsiteY206" fmla="*/ 942393 h 1803482"/>
                <a:gd name="connsiteX207" fmla="*/ 542922 w 1713307"/>
                <a:gd name="connsiteY207" fmla="*/ 861094 h 1803482"/>
                <a:gd name="connsiteX208" fmla="*/ 300065 w 1713307"/>
                <a:gd name="connsiteY208" fmla="*/ 861094 h 1803482"/>
                <a:gd name="connsiteX209" fmla="*/ 300065 w 1713307"/>
                <a:gd name="connsiteY209" fmla="*/ 942393 h 1803482"/>
                <a:gd name="connsiteX210" fmla="*/ 368857 w 1713307"/>
                <a:gd name="connsiteY210" fmla="*/ 942393 h 1803482"/>
                <a:gd name="connsiteX211" fmla="*/ 368857 w 1713307"/>
                <a:gd name="connsiteY211" fmla="*/ 861094 h 1803482"/>
                <a:gd name="connsiteX212" fmla="*/ 126001 w 1713307"/>
                <a:gd name="connsiteY212" fmla="*/ 861094 h 1803482"/>
                <a:gd name="connsiteX213" fmla="*/ 126001 w 1713307"/>
                <a:gd name="connsiteY213" fmla="*/ 942393 h 1803482"/>
                <a:gd name="connsiteX214" fmla="*/ 194793 w 1713307"/>
                <a:gd name="connsiteY214" fmla="*/ 942393 h 1803482"/>
                <a:gd name="connsiteX215" fmla="*/ 194793 w 1713307"/>
                <a:gd name="connsiteY215" fmla="*/ 861094 h 1803482"/>
                <a:gd name="connsiteX216" fmla="*/ 1518515 w 1713307"/>
                <a:gd name="connsiteY216" fmla="*/ 714417 h 1803482"/>
                <a:gd name="connsiteX217" fmla="*/ 1518515 w 1713307"/>
                <a:gd name="connsiteY217" fmla="*/ 795716 h 1803482"/>
                <a:gd name="connsiteX218" fmla="*/ 1587307 w 1713307"/>
                <a:gd name="connsiteY218" fmla="*/ 795716 h 1803482"/>
                <a:gd name="connsiteX219" fmla="*/ 1587307 w 1713307"/>
                <a:gd name="connsiteY219" fmla="*/ 714417 h 1803482"/>
                <a:gd name="connsiteX220" fmla="*/ 1344452 w 1713307"/>
                <a:gd name="connsiteY220" fmla="*/ 714417 h 1803482"/>
                <a:gd name="connsiteX221" fmla="*/ 1344452 w 1713307"/>
                <a:gd name="connsiteY221" fmla="*/ 795716 h 1803482"/>
                <a:gd name="connsiteX222" fmla="*/ 1413244 w 1713307"/>
                <a:gd name="connsiteY222" fmla="*/ 795716 h 1803482"/>
                <a:gd name="connsiteX223" fmla="*/ 1413244 w 1713307"/>
                <a:gd name="connsiteY223" fmla="*/ 714417 h 1803482"/>
                <a:gd name="connsiteX224" fmla="*/ 1170388 w 1713307"/>
                <a:gd name="connsiteY224" fmla="*/ 714417 h 1803482"/>
                <a:gd name="connsiteX225" fmla="*/ 1170388 w 1713307"/>
                <a:gd name="connsiteY225" fmla="*/ 795716 h 1803482"/>
                <a:gd name="connsiteX226" fmla="*/ 1239180 w 1713307"/>
                <a:gd name="connsiteY226" fmla="*/ 795716 h 1803482"/>
                <a:gd name="connsiteX227" fmla="*/ 1239180 w 1713307"/>
                <a:gd name="connsiteY227" fmla="*/ 714417 h 1803482"/>
                <a:gd name="connsiteX228" fmla="*/ 996323 w 1713307"/>
                <a:gd name="connsiteY228" fmla="*/ 714417 h 1803482"/>
                <a:gd name="connsiteX229" fmla="*/ 996323 w 1713307"/>
                <a:gd name="connsiteY229" fmla="*/ 795716 h 1803482"/>
                <a:gd name="connsiteX230" fmla="*/ 1065115 w 1713307"/>
                <a:gd name="connsiteY230" fmla="*/ 795716 h 1803482"/>
                <a:gd name="connsiteX231" fmla="*/ 1065115 w 1713307"/>
                <a:gd name="connsiteY231" fmla="*/ 714417 h 1803482"/>
                <a:gd name="connsiteX232" fmla="*/ 822259 w 1713307"/>
                <a:gd name="connsiteY232" fmla="*/ 714417 h 1803482"/>
                <a:gd name="connsiteX233" fmla="*/ 822259 w 1713307"/>
                <a:gd name="connsiteY233" fmla="*/ 795716 h 1803482"/>
                <a:gd name="connsiteX234" fmla="*/ 891051 w 1713307"/>
                <a:gd name="connsiteY234" fmla="*/ 795716 h 1803482"/>
                <a:gd name="connsiteX235" fmla="*/ 891051 w 1713307"/>
                <a:gd name="connsiteY235" fmla="*/ 714417 h 1803482"/>
                <a:gd name="connsiteX236" fmla="*/ 648194 w 1713307"/>
                <a:gd name="connsiteY236" fmla="*/ 714417 h 1803482"/>
                <a:gd name="connsiteX237" fmla="*/ 648194 w 1713307"/>
                <a:gd name="connsiteY237" fmla="*/ 795716 h 1803482"/>
                <a:gd name="connsiteX238" fmla="*/ 716986 w 1713307"/>
                <a:gd name="connsiteY238" fmla="*/ 795716 h 1803482"/>
                <a:gd name="connsiteX239" fmla="*/ 716986 w 1713307"/>
                <a:gd name="connsiteY239" fmla="*/ 714417 h 1803482"/>
                <a:gd name="connsiteX240" fmla="*/ 474130 w 1713307"/>
                <a:gd name="connsiteY240" fmla="*/ 714417 h 1803482"/>
                <a:gd name="connsiteX241" fmla="*/ 474130 w 1713307"/>
                <a:gd name="connsiteY241" fmla="*/ 795716 h 1803482"/>
                <a:gd name="connsiteX242" fmla="*/ 542922 w 1713307"/>
                <a:gd name="connsiteY242" fmla="*/ 795716 h 1803482"/>
                <a:gd name="connsiteX243" fmla="*/ 542922 w 1713307"/>
                <a:gd name="connsiteY243" fmla="*/ 714417 h 1803482"/>
                <a:gd name="connsiteX244" fmla="*/ 300065 w 1713307"/>
                <a:gd name="connsiteY244" fmla="*/ 714417 h 1803482"/>
                <a:gd name="connsiteX245" fmla="*/ 300065 w 1713307"/>
                <a:gd name="connsiteY245" fmla="*/ 795716 h 1803482"/>
                <a:gd name="connsiteX246" fmla="*/ 368857 w 1713307"/>
                <a:gd name="connsiteY246" fmla="*/ 795716 h 1803482"/>
                <a:gd name="connsiteX247" fmla="*/ 368857 w 1713307"/>
                <a:gd name="connsiteY247" fmla="*/ 714417 h 1803482"/>
                <a:gd name="connsiteX248" fmla="*/ 126001 w 1713307"/>
                <a:gd name="connsiteY248" fmla="*/ 714417 h 1803482"/>
                <a:gd name="connsiteX249" fmla="*/ 126001 w 1713307"/>
                <a:gd name="connsiteY249" fmla="*/ 795716 h 1803482"/>
                <a:gd name="connsiteX250" fmla="*/ 194793 w 1713307"/>
                <a:gd name="connsiteY250" fmla="*/ 795716 h 1803482"/>
                <a:gd name="connsiteX251" fmla="*/ 194793 w 1713307"/>
                <a:gd name="connsiteY251" fmla="*/ 714417 h 1803482"/>
                <a:gd name="connsiteX252" fmla="*/ 1518515 w 1713307"/>
                <a:gd name="connsiteY252" fmla="*/ 567740 h 1803482"/>
                <a:gd name="connsiteX253" fmla="*/ 1518515 w 1713307"/>
                <a:gd name="connsiteY253" fmla="*/ 649039 h 1803482"/>
                <a:gd name="connsiteX254" fmla="*/ 1587307 w 1713307"/>
                <a:gd name="connsiteY254" fmla="*/ 649039 h 1803482"/>
                <a:gd name="connsiteX255" fmla="*/ 1587307 w 1713307"/>
                <a:gd name="connsiteY255" fmla="*/ 567740 h 1803482"/>
                <a:gd name="connsiteX256" fmla="*/ 1344452 w 1713307"/>
                <a:gd name="connsiteY256" fmla="*/ 567740 h 1803482"/>
                <a:gd name="connsiteX257" fmla="*/ 1344452 w 1713307"/>
                <a:gd name="connsiteY257" fmla="*/ 649039 h 1803482"/>
                <a:gd name="connsiteX258" fmla="*/ 1413244 w 1713307"/>
                <a:gd name="connsiteY258" fmla="*/ 649039 h 1803482"/>
                <a:gd name="connsiteX259" fmla="*/ 1413244 w 1713307"/>
                <a:gd name="connsiteY259" fmla="*/ 567740 h 1803482"/>
                <a:gd name="connsiteX260" fmla="*/ 1170388 w 1713307"/>
                <a:gd name="connsiteY260" fmla="*/ 567740 h 1803482"/>
                <a:gd name="connsiteX261" fmla="*/ 1170388 w 1713307"/>
                <a:gd name="connsiteY261" fmla="*/ 649039 h 1803482"/>
                <a:gd name="connsiteX262" fmla="*/ 1239180 w 1713307"/>
                <a:gd name="connsiteY262" fmla="*/ 649039 h 1803482"/>
                <a:gd name="connsiteX263" fmla="*/ 1239180 w 1713307"/>
                <a:gd name="connsiteY263" fmla="*/ 567740 h 1803482"/>
                <a:gd name="connsiteX264" fmla="*/ 996323 w 1713307"/>
                <a:gd name="connsiteY264" fmla="*/ 567740 h 1803482"/>
                <a:gd name="connsiteX265" fmla="*/ 996323 w 1713307"/>
                <a:gd name="connsiteY265" fmla="*/ 649039 h 1803482"/>
                <a:gd name="connsiteX266" fmla="*/ 1065115 w 1713307"/>
                <a:gd name="connsiteY266" fmla="*/ 649039 h 1803482"/>
                <a:gd name="connsiteX267" fmla="*/ 1065115 w 1713307"/>
                <a:gd name="connsiteY267" fmla="*/ 567740 h 1803482"/>
                <a:gd name="connsiteX268" fmla="*/ 822259 w 1713307"/>
                <a:gd name="connsiteY268" fmla="*/ 567740 h 1803482"/>
                <a:gd name="connsiteX269" fmla="*/ 822259 w 1713307"/>
                <a:gd name="connsiteY269" fmla="*/ 649039 h 1803482"/>
                <a:gd name="connsiteX270" fmla="*/ 891051 w 1713307"/>
                <a:gd name="connsiteY270" fmla="*/ 649039 h 1803482"/>
                <a:gd name="connsiteX271" fmla="*/ 891051 w 1713307"/>
                <a:gd name="connsiteY271" fmla="*/ 567740 h 1803482"/>
                <a:gd name="connsiteX272" fmla="*/ 648194 w 1713307"/>
                <a:gd name="connsiteY272" fmla="*/ 567740 h 1803482"/>
                <a:gd name="connsiteX273" fmla="*/ 648194 w 1713307"/>
                <a:gd name="connsiteY273" fmla="*/ 649039 h 1803482"/>
                <a:gd name="connsiteX274" fmla="*/ 716986 w 1713307"/>
                <a:gd name="connsiteY274" fmla="*/ 649039 h 1803482"/>
                <a:gd name="connsiteX275" fmla="*/ 716986 w 1713307"/>
                <a:gd name="connsiteY275" fmla="*/ 567740 h 1803482"/>
                <a:gd name="connsiteX276" fmla="*/ 474130 w 1713307"/>
                <a:gd name="connsiteY276" fmla="*/ 567740 h 1803482"/>
                <a:gd name="connsiteX277" fmla="*/ 474130 w 1713307"/>
                <a:gd name="connsiteY277" fmla="*/ 649039 h 1803482"/>
                <a:gd name="connsiteX278" fmla="*/ 542922 w 1713307"/>
                <a:gd name="connsiteY278" fmla="*/ 649039 h 1803482"/>
                <a:gd name="connsiteX279" fmla="*/ 542922 w 1713307"/>
                <a:gd name="connsiteY279" fmla="*/ 567740 h 1803482"/>
                <a:gd name="connsiteX280" fmla="*/ 300065 w 1713307"/>
                <a:gd name="connsiteY280" fmla="*/ 567740 h 1803482"/>
                <a:gd name="connsiteX281" fmla="*/ 300065 w 1713307"/>
                <a:gd name="connsiteY281" fmla="*/ 649039 h 1803482"/>
                <a:gd name="connsiteX282" fmla="*/ 368857 w 1713307"/>
                <a:gd name="connsiteY282" fmla="*/ 649039 h 1803482"/>
                <a:gd name="connsiteX283" fmla="*/ 368857 w 1713307"/>
                <a:gd name="connsiteY283" fmla="*/ 567740 h 1803482"/>
                <a:gd name="connsiteX284" fmla="*/ 126001 w 1713307"/>
                <a:gd name="connsiteY284" fmla="*/ 567740 h 1803482"/>
                <a:gd name="connsiteX285" fmla="*/ 126001 w 1713307"/>
                <a:gd name="connsiteY285" fmla="*/ 649039 h 1803482"/>
                <a:gd name="connsiteX286" fmla="*/ 194793 w 1713307"/>
                <a:gd name="connsiteY286" fmla="*/ 649039 h 1803482"/>
                <a:gd name="connsiteX287" fmla="*/ 194793 w 1713307"/>
                <a:gd name="connsiteY287" fmla="*/ 567740 h 1803482"/>
                <a:gd name="connsiteX288" fmla="*/ 1518515 w 1713307"/>
                <a:gd name="connsiteY288" fmla="*/ 421063 h 1803482"/>
                <a:gd name="connsiteX289" fmla="*/ 1518515 w 1713307"/>
                <a:gd name="connsiteY289" fmla="*/ 502362 h 1803482"/>
                <a:gd name="connsiteX290" fmla="*/ 1587307 w 1713307"/>
                <a:gd name="connsiteY290" fmla="*/ 502362 h 1803482"/>
                <a:gd name="connsiteX291" fmla="*/ 1587307 w 1713307"/>
                <a:gd name="connsiteY291" fmla="*/ 421063 h 1803482"/>
                <a:gd name="connsiteX292" fmla="*/ 1344452 w 1713307"/>
                <a:gd name="connsiteY292" fmla="*/ 421063 h 1803482"/>
                <a:gd name="connsiteX293" fmla="*/ 1344452 w 1713307"/>
                <a:gd name="connsiteY293" fmla="*/ 502362 h 1803482"/>
                <a:gd name="connsiteX294" fmla="*/ 1413244 w 1713307"/>
                <a:gd name="connsiteY294" fmla="*/ 502362 h 1803482"/>
                <a:gd name="connsiteX295" fmla="*/ 1413244 w 1713307"/>
                <a:gd name="connsiteY295" fmla="*/ 421063 h 1803482"/>
                <a:gd name="connsiteX296" fmla="*/ 1170388 w 1713307"/>
                <a:gd name="connsiteY296" fmla="*/ 421063 h 1803482"/>
                <a:gd name="connsiteX297" fmla="*/ 1170388 w 1713307"/>
                <a:gd name="connsiteY297" fmla="*/ 502362 h 1803482"/>
                <a:gd name="connsiteX298" fmla="*/ 1239180 w 1713307"/>
                <a:gd name="connsiteY298" fmla="*/ 502362 h 1803482"/>
                <a:gd name="connsiteX299" fmla="*/ 1239180 w 1713307"/>
                <a:gd name="connsiteY299" fmla="*/ 421063 h 1803482"/>
                <a:gd name="connsiteX300" fmla="*/ 996323 w 1713307"/>
                <a:gd name="connsiteY300" fmla="*/ 421063 h 1803482"/>
                <a:gd name="connsiteX301" fmla="*/ 996323 w 1713307"/>
                <a:gd name="connsiteY301" fmla="*/ 502362 h 1803482"/>
                <a:gd name="connsiteX302" fmla="*/ 1065115 w 1713307"/>
                <a:gd name="connsiteY302" fmla="*/ 502362 h 1803482"/>
                <a:gd name="connsiteX303" fmla="*/ 1065115 w 1713307"/>
                <a:gd name="connsiteY303" fmla="*/ 421063 h 1803482"/>
                <a:gd name="connsiteX304" fmla="*/ 822259 w 1713307"/>
                <a:gd name="connsiteY304" fmla="*/ 421063 h 1803482"/>
                <a:gd name="connsiteX305" fmla="*/ 822259 w 1713307"/>
                <a:gd name="connsiteY305" fmla="*/ 502362 h 1803482"/>
                <a:gd name="connsiteX306" fmla="*/ 891051 w 1713307"/>
                <a:gd name="connsiteY306" fmla="*/ 502362 h 1803482"/>
                <a:gd name="connsiteX307" fmla="*/ 891051 w 1713307"/>
                <a:gd name="connsiteY307" fmla="*/ 421063 h 1803482"/>
                <a:gd name="connsiteX308" fmla="*/ 648194 w 1713307"/>
                <a:gd name="connsiteY308" fmla="*/ 421063 h 1803482"/>
                <a:gd name="connsiteX309" fmla="*/ 648194 w 1713307"/>
                <a:gd name="connsiteY309" fmla="*/ 502362 h 1803482"/>
                <a:gd name="connsiteX310" fmla="*/ 716986 w 1713307"/>
                <a:gd name="connsiteY310" fmla="*/ 502362 h 1803482"/>
                <a:gd name="connsiteX311" fmla="*/ 716986 w 1713307"/>
                <a:gd name="connsiteY311" fmla="*/ 421063 h 1803482"/>
                <a:gd name="connsiteX312" fmla="*/ 474130 w 1713307"/>
                <a:gd name="connsiteY312" fmla="*/ 421063 h 1803482"/>
                <a:gd name="connsiteX313" fmla="*/ 474130 w 1713307"/>
                <a:gd name="connsiteY313" fmla="*/ 502362 h 1803482"/>
                <a:gd name="connsiteX314" fmla="*/ 542922 w 1713307"/>
                <a:gd name="connsiteY314" fmla="*/ 502362 h 1803482"/>
                <a:gd name="connsiteX315" fmla="*/ 542922 w 1713307"/>
                <a:gd name="connsiteY315" fmla="*/ 421063 h 1803482"/>
                <a:gd name="connsiteX316" fmla="*/ 300065 w 1713307"/>
                <a:gd name="connsiteY316" fmla="*/ 421063 h 1803482"/>
                <a:gd name="connsiteX317" fmla="*/ 300065 w 1713307"/>
                <a:gd name="connsiteY317" fmla="*/ 502362 h 1803482"/>
                <a:gd name="connsiteX318" fmla="*/ 368857 w 1713307"/>
                <a:gd name="connsiteY318" fmla="*/ 502362 h 1803482"/>
                <a:gd name="connsiteX319" fmla="*/ 368857 w 1713307"/>
                <a:gd name="connsiteY319" fmla="*/ 421063 h 1803482"/>
                <a:gd name="connsiteX320" fmla="*/ 126001 w 1713307"/>
                <a:gd name="connsiteY320" fmla="*/ 421063 h 1803482"/>
                <a:gd name="connsiteX321" fmla="*/ 126001 w 1713307"/>
                <a:gd name="connsiteY321" fmla="*/ 502362 h 1803482"/>
                <a:gd name="connsiteX322" fmla="*/ 194793 w 1713307"/>
                <a:gd name="connsiteY322" fmla="*/ 502362 h 1803482"/>
                <a:gd name="connsiteX323" fmla="*/ 194793 w 1713307"/>
                <a:gd name="connsiteY323" fmla="*/ 421063 h 1803482"/>
                <a:gd name="connsiteX324" fmla="*/ 1518515 w 1713307"/>
                <a:gd name="connsiteY324" fmla="*/ 274386 h 1803482"/>
                <a:gd name="connsiteX325" fmla="*/ 1518515 w 1713307"/>
                <a:gd name="connsiteY325" fmla="*/ 355685 h 1803482"/>
                <a:gd name="connsiteX326" fmla="*/ 1587307 w 1713307"/>
                <a:gd name="connsiteY326" fmla="*/ 355685 h 1803482"/>
                <a:gd name="connsiteX327" fmla="*/ 1587307 w 1713307"/>
                <a:gd name="connsiteY327" fmla="*/ 274386 h 1803482"/>
                <a:gd name="connsiteX328" fmla="*/ 1344452 w 1713307"/>
                <a:gd name="connsiteY328" fmla="*/ 274386 h 1803482"/>
                <a:gd name="connsiteX329" fmla="*/ 1344452 w 1713307"/>
                <a:gd name="connsiteY329" fmla="*/ 355685 h 1803482"/>
                <a:gd name="connsiteX330" fmla="*/ 1413244 w 1713307"/>
                <a:gd name="connsiteY330" fmla="*/ 355685 h 1803482"/>
                <a:gd name="connsiteX331" fmla="*/ 1413244 w 1713307"/>
                <a:gd name="connsiteY331" fmla="*/ 274386 h 1803482"/>
                <a:gd name="connsiteX332" fmla="*/ 1170388 w 1713307"/>
                <a:gd name="connsiteY332" fmla="*/ 274386 h 1803482"/>
                <a:gd name="connsiteX333" fmla="*/ 1170388 w 1713307"/>
                <a:gd name="connsiteY333" fmla="*/ 355685 h 1803482"/>
                <a:gd name="connsiteX334" fmla="*/ 1239180 w 1713307"/>
                <a:gd name="connsiteY334" fmla="*/ 355685 h 1803482"/>
                <a:gd name="connsiteX335" fmla="*/ 1239180 w 1713307"/>
                <a:gd name="connsiteY335" fmla="*/ 274386 h 1803482"/>
                <a:gd name="connsiteX336" fmla="*/ 996323 w 1713307"/>
                <a:gd name="connsiteY336" fmla="*/ 274386 h 1803482"/>
                <a:gd name="connsiteX337" fmla="*/ 996323 w 1713307"/>
                <a:gd name="connsiteY337" fmla="*/ 355685 h 1803482"/>
                <a:gd name="connsiteX338" fmla="*/ 1065115 w 1713307"/>
                <a:gd name="connsiteY338" fmla="*/ 355685 h 1803482"/>
                <a:gd name="connsiteX339" fmla="*/ 1065115 w 1713307"/>
                <a:gd name="connsiteY339" fmla="*/ 274386 h 1803482"/>
                <a:gd name="connsiteX340" fmla="*/ 822259 w 1713307"/>
                <a:gd name="connsiteY340" fmla="*/ 274386 h 1803482"/>
                <a:gd name="connsiteX341" fmla="*/ 822259 w 1713307"/>
                <a:gd name="connsiteY341" fmla="*/ 355685 h 1803482"/>
                <a:gd name="connsiteX342" fmla="*/ 891051 w 1713307"/>
                <a:gd name="connsiteY342" fmla="*/ 355685 h 1803482"/>
                <a:gd name="connsiteX343" fmla="*/ 891051 w 1713307"/>
                <a:gd name="connsiteY343" fmla="*/ 274386 h 1803482"/>
                <a:gd name="connsiteX344" fmla="*/ 648194 w 1713307"/>
                <a:gd name="connsiteY344" fmla="*/ 274386 h 1803482"/>
                <a:gd name="connsiteX345" fmla="*/ 648194 w 1713307"/>
                <a:gd name="connsiteY345" fmla="*/ 355685 h 1803482"/>
                <a:gd name="connsiteX346" fmla="*/ 716986 w 1713307"/>
                <a:gd name="connsiteY346" fmla="*/ 355685 h 1803482"/>
                <a:gd name="connsiteX347" fmla="*/ 716986 w 1713307"/>
                <a:gd name="connsiteY347" fmla="*/ 274386 h 1803482"/>
                <a:gd name="connsiteX348" fmla="*/ 474130 w 1713307"/>
                <a:gd name="connsiteY348" fmla="*/ 274386 h 1803482"/>
                <a:gd name="connsiteX349" fmla="*/ 474130 w 1713307"/>
                <a:gd name="connsiteY349" fmla="*/ 355685 h 1803482"/>
                <a:gd name="connsiteX350" fmla="*/ 542922 w 1713307"/>
                <a:gd name="connsiteY350" fmla="*/ 355685 h 1803482"/>
                <a:gd name="connsiteX351" fmla="*/ 542922 w 1713307"/>
                <a:gd name="connsiteY351" fmla="*/ 274386 h 1803482"/>
                <a:gd name="connsiteX352" fmla="*/ 300065 w 1713307"/>
                <a:gd name="connsiteY352" fmla="*/ 274386 h 1803482"/>
                <a:gd name="connsiteX353" fmla="*/ 300065 w 1713307"/>
                <a:gd name="connsiteY353" fmla="*/ 355685 h 1803482"/>
                <a:gd name="connsiteX354" fmla="*/ 368857 w 1713307"/>
                <a:gd name="connsiteY354" fmla="*/ 355685 h 1803482"/>
                <a:gd name="connsiteX355" fmla="*/ 368857 w 1713307"/>
                <a:gd name="connsiteY355" fmla="*/ 274386 h 1803482"/>
                <a:gd name="connsiteX356" fmla="*/ 126001 w 1713307"/>
                <a:gd name="connsiteY356" fmla="*/ 274386 h 1803482"/>
                <a:gd name="connsiteX357" fmla="*/ 126001 w 1713307"/>
                <a:gd name="connsiteY357" fmla="*/ 355685 h 1803482"/>
                <a:gd name="connsiteX358" fmla="*/ 194793 w 1713307"/>
                <a:gd name="connsiteY358" fmla="*/ 355685 h 1803482"/>
                <a:gd name="connsiteX359" fmla="*/ 194793 w 1713307"/>
                <a:gd name="connsiteY359" fmla="*/ 274386 h 1803482"/>
                <a:gd name="connsiteX360" fmla="*/ 1518515 w 1713307"/>
                <a:gd name="connsiteY360" fmla="*/ 127709 h 1803482"/>
                <a:gd name="connsiteX361" fmla="*/ 1518515 w 1713307"/>
                <a:gd name="connsiteY361" fmla="*/ 209008 h 1803482"/>
                <a:gd name="connsiteX362" fmla="*/ 1587307 w 1713307"/>
                <a:gd name="connsiteY362" fmla="*/ 209008 h 1803482"/>
                <a:gd name="connsiteX363" fmla="*/ 1587307 w 1713307"/>
                <a:gd name="connsiteY363" fmla="*/ 127709 h 1803482"/>
                <a:gd name="connsiteX364" fmla="*/ 1344452 w 1713307"/>
                <a:gd name="connsiteY364" fmla="*/ 127709 h 1803482"/>
                <a:gd name="connsiteX365" fmla="*/ 1344452 w 1713307"/>
                <a:gd name="connsiteY365" fmla="*/ 209008 h 1803482"/>
                <a:gd name="connsiteX366" fmla="*/ 1413244 w 1713307"/>
                <a:gd name="connsiteY366" fmla="*/ 209008 h 1803482"/>
                <a:gd name="connsiteX367" fmla="*/ 1413244 w 1713307"/>
                <a:gd name="connsiteY367" fmla="*/ 127709 h 1803482"/>
                <a:gd name="connsiteX368" fmla="*/ 1170388 w 1713307"/>
                <a:gd name="connsiteY368" fmla="*/ 127709 h 1803482"/>
                <a:gd name="connsiteX369" fmla="*/ 1170388 w 1713307"/>
                <a:gd name="connsiteY369" fmla="*/ 209008 h 1803482"/>
                <a:gd name="connsiteX370" fmla="*/ 1239180 w 1713307"/>
                <a:gd name="connsiteY370" fmla="*/ 209008 h 1803482"/>
                <a:gd name="connsiteX371" fmla="*/ 1239180 w 1713307"/>
                <a:gd name="connsiteY371" fmla="*/ 127709 h 1803482"/>
                <a:gd name="connsiteX372" fmla="*/ 996323 w 1713307"/>
                <a:gd name="connsiteY372" fmla="*/ 127709 h 1803482"/>
                <a:gd name="connsiteX373" fmla="*/ 996323 w 1713307"/>
                <a:gd name="connsiteY373" fmla="*/ 209008 h 1803482"/>
                <a:gd name="connsiteX374" fmla="*/ 1065115 w 1713307"/>
                <a:gd name="connsiteY374" fmla="*/ 209008 h 1803482"/>
                <a:gd name="connsiteX375" fmla="*/ 1065115 w 1713307"/>
                <a:gd name="connsiteY375" fmla="*/ 127709 h 1803482"/>
                <a:gd name="connsiteX376" fmla="*/ 822259 w 1713307"/>
                <a:gd name="connsiteY376" fmla="*/ 127709 h 1803482"/>
                <a:gd name="connsiteX377" fmla="*/ 822259 w 1713307"/>
                <a:gd name="connsiteY377" fmla="*/ 209008 h 1803482"/>
                <a:gd name="connsiteX378" fmla="*/ 891051 w 1713307"/>
                <a:gd name="connsiteY378" fmla="*/ 209008 h 1803482"/>
                <a:gd name="connsiteX379" fmla="*/ 891051 w 1713307"/>
                <a:gd name="connsiteY379" fmla="*/ 127709 h 1803482"/>
                <a:gd name="connsiteX380" fmla="*/ 648194 w 1713307"/>
                <a:gd name="connsiteY380" fmla="*/ 127709 h 1803482"/>
                <a:gd name="connsiteX381" fmla="*/ 648194 w 1713307"/>
                <a:gd name="connsiteY381" fmla="*/ 209008 h 1803482"/>
                <a:gd name="connsiteX382" fmla="*/ 716986 w 1713307"/>
                <a:gd name="connsiteY382" fmla="*/ 209008 h 1803482"/>
                <a:gd name="connsiteX383" fmla="*/ 716986 w 1713307"/>
                <a:gd name="connsiteY383" fmla="*/ 127709 h 1803482"/>
                <a:gd name="connsiteX384" fmla="*/ 474130 w 1713307"/>
                <a:gd name="connsiteY384" fmla="*/ 127709 h 1803482"/>
                <a:gd name="connsiteX385" fmla="*/ 474130 w 1713307"/>
                <a:gd name="connsiteY385" fmla="*/ 209008 h 1803482"/>
                <a:gd name="connsiteX386" fmla="*/ 542922 w 1713307"/>
                <a:gd name="connsiteY386" fmla="*/ 209008 h 1803482"/>
                <a:gd name="connsiteX387" fmla="*/ 542922 w 1713307"/>
                <a:gd name="connsiteY387" fmla="*/ 127709 h 1803482"/>
                <a:gd name="connsiteX388" fmla="*/ 300065 w 1713307"/>
                <a:gd name="connsiteY388" fmla="*/ 127709 h 1803482"/>
                <a:gd name="connsiteX389" fmla="*/ 300065 w 1713307"/>
                <a:gd name="connsiteY389" fmla="*/ 209008 h 1803482"/>
                <a:gd name="connsiteX390" fmla="*/ 368857 w 1713307"/>
                <a:gd name="connsiteY390" fmla="*/ 209008 h 1803482"/>
                <a:gd name="connsiteX391" fmla="*/ 368857 w 1713307"/>
                <a:gd name="connsiteY391" fmla="*/ 127709 h 1803482"/>
                <a:gd name="connsiteX392" fmla="*/ 126001 w 1713307"/>
                <a:gd name="connsiteY392" fmla="*/ 127709 h 1803482"/>
                <a:gd name="connsiteX393" fmla="*/ 126001 w 1713307"/>
                <a:gd name="connsiteY393" fmla="*/ 209008 h 1803482"/>
                <a:gd name="connsiteX394" fmla="*/ 194793 w 1713307"/>
                <a:gd name="connsiteY394" fmla="*/ 209008 h 1803482"/>
                <a:gd name="connsiteX395" fmla="*/ 194793 w 1713307"/>
                <a:gd name="connsiteY395" fmla="*/ 127709 h 1803482"/>
                <a:gd name="connsiteX396" fmla="*/ 0 w 1713307"/>
                <a:gd name="connsiteY396" fmla="*/ 0 h 1803482"/>
                <a:gd name="connsiteX397" fmla="*/ 1713307 w 1713307"/>
                <a:gd name="connsiteY397" fmla="*/ 0 h 1803482"/>
                <a:gd name="connsiteX398" fmla="*/ 1713307 w 1713307"/>
                <a:gd name="connsiteY398" fmla="*/ 1803482 h 1803482"/>
                <a:gd name="connsiteX399" fmla="*/ 0 w 1713307"/>
                <a:gd name="connsiteY399" fmla="*/ 1803482 h 18034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</a:cxnLst>
              <a:rect l="l" t="t" r="r" b="b"/>
              <a:pathLst>
                <a:path w="1713307" h="1803482">
                  <a:moveTo>
                    <a:pt x="1518515" y="1594474"/>
                  </a:moveTo>
                  <a:lnTo>
                    <a:pt x="1518515" y="1675773"/>
                  </a:lnTo>
                  <a:lnTo>
                    <a:pt x="1587307" y="1675773"/>
                  </a:lnTo>
                  <a:lnTo>
                    <a:pt x="1587307" y="1594474"/>
                  </a:lnTo>
                  <a:close/>
                  <a:moveTo>
                    <a:pt x="1344452" y="1594474"/>
                  </a:moveTo>
                  <a:lnTo>
                    <a:pt x="1344452" y="1675773"/>
                  </a:lnTo>
                  <a:lnTo>
                    <a:pt x="1413244" y="1675773"/>
                  </a:lnTo>
                  <a:lnTo>
                    <a:pt x="1413244" y="1594474"/>
                  </a:lnTo>
                  <a:close/>
                  <a:moveTo>
                    <a:pt x="1170388" y="1594474"/>
                  </a:moveTo>
                  <a:lnTo>
                    <a:pt x="1170388" y="1675773"/>
                  </a:lnTo>
                  <a:lnTo>
                    <a:pt x="1239180" y="1675773"/>
                  </a:lnTo>
                  <a:lnTo>
                    <a:pt x="1239180" y="1594474"/>
                  </a:lnTo>
                  <a:close/>
                  <a:moveTo>
                    <a:pt x="996323" y="1594474"/>
                  </a:moveTo>
                  <a:lnTo>
                    <a:pt x="996323" y="1675773"/>
                  </a:lnTo>
                  <a:lnTo>
                    <a:pt x="1065115" y="1675773"/>
                  </a:lnTo>
                  <a:lnTo>
                    <a:pt x="1065115" y="1594474"/>
                  </a:lnTo>
                  <a:close/>
                  <a:moveTo>
                    <a:pt x="822259" y="1594474"/>
                  </a:moveTo>
                  <a:lnTo>
                    <a:pt x="822259" y="1675773"/>
                  </a:lnTo>
                  <a:lnTo>
                    <a:pt x="891051" y="1675773"/>
                  </a:lnTo>
                  <a:lnTo>
                    <a:pt x="891051" y="1594474"/>
                  </a:lnTo>
                  <a:close/>
                  <a:moveTo>
                    <a:pt x="648194" y="1594474"/>
                  </a:moveTo>
                  <a:lnTo>
                    <a:pt x="648194" y="1675773"/>
                  </a:lnTo>
                  <a:lnTo>
                    <a:pt x="716986" y="1675773"/>
                  </a:lnTo>
                  <a:lnTo>
                    <a:pt x="716986" y="1594474"/>
                  </a:lnTo>
                  <a:close/>
                  <a:moveTo>
                    <a:pt x="474130" y="1594474"/>
                  </a:moveTo>
                  <a:lnTo>
                    <a:pt x="474130" y="1675773"/>
                  </a:lnTo>
                  <a:lnTo>
                    <a:pt x="542922" y="1675773"/>
                  </a:lnTo>
                  <a:lnTo>
                    <a:pt x="542922" y="1594474"/>
                  </a:lnTo>
                  <a:close/>
                  <a:moveTo>
                    <a:pt x="300065" y="1594474"/>
                  </a:moveTo>
                  <a:lnTo>
                    <a:pt x="300065" y="1675773"/>
                  </a:lnTo>
                  <a:lnTo>
                    <a:pt x="368857" y="1675773"/>
                  </a:lnTo>
                  <a:lnTo>
                    <a:pt x="368857" y="1594474"/>
                  </a:lnTo>
                  <a:close/>
                  <a:moveTo>
                    <a:pt x="126001" y="1594474"/>
                  </a:moveTo>
                  <a:lnTo>
                    <a:pt x="126001" y="1675773"/>
                  </a:lnTo>
                  <a:lnTo>
                    <a:pt x="194793" y="1675773"/>
                  </a:lnTo>
                  <a:lnTo>
                    <a:pt x="194793" y="1594474"/>
                  </a:lnTo>
                  <a:close/>
                  <a:moveTo>
                    <a:pt x="1518515" y="1447804"/>
                  </a:moveTo>
                  <a:lnTo>
                    <a:pt x="1518515" y="1529103"/>
                  </a:lnTo>
                  <a:lnTo>
                    <a:pt x="1587307" y="1529103"/>
                  </a:lnTo>
                  <a:lnTo>
                    <a:pt x="1587307" y="1447804"/>
                  </a:lnTo>
                  <a:close/>
                  <a:moveTo>
                    <a:pt x="1344452" y="1447804"/>
                  </a:moveTo>
                  <a:lnTo>
                    <a:pt x="1344452" y="1529103"/>
                  </a:lnTo>
                  <a:lnTo>
                    <a:pt x="1413244" y="1529103"/>
                  </a:lnTo>
                  <a:lnTo>
                    <a:pt x="1413244" y="1447804"/>
                  </a:lnTo>
                  <a:close/>
                  <a:moveTo>
                    <a:pt x="1170388" y="1447804"/>
                  </a:moveTo>
                  <a:lnTo>
                    <a:pt x="1170388" y="1529103"/>
                  </a:lnTo>
                  <a:lnTo>
                    <a:pt x="1239180" y="1529103"/>
                  </a:lnTo>
                  <a:lnTo>
                    <a:pt x="1239180" y="1447804"/>
                  </a:lnTo>
                  <a:close/>
                  <a:moveTo>
                    <a:pt x="996323" y="1447804"/>
                  </a:moveTo>
                  <a:lnTo>
                    <a:pt x="996323" y="1529103"/>
                  </a:lnTo>
                  <a:lnTo>
                    <a:pt x="1065115" y="1529103"/>
                  </a:lnTo>
                  <a:lnTo>
                    <a:pt x="1065115" y="1447804"/>
                  </a:lnTo>
                  <a:close/>
                  <a:moveTo>
                    <a:pt x="822259" y="1447804"/>
                  </a:moveTo>
                  <a:lnTo>
                    <a:pt x="822259" y="1529103"/>
                  </a:lnTo>
                  <a:lnTo>
                    <a:pt x="891051" y="1529103"/>
                  </a:lnTo>
                  <a:lnTo>
                    <a:pt x="891051" y="1447804"/>
                  </a:lnTo>
                  <a:close/>
                  <a:moveTo>
                    <a:pt x="648194" y="1447804"/>
                  </a:moveTo>
                  <a:lnTo>
                    <a:pt x="648194" y="1529103"/>
                  </a:lnTo>
                  <a:lnTo>
                    <a:pt x="716986" y="1529103"/>
                  </a:lnTo>
                  <a:lnTo>
                    <a:pt x="716986" y="1447804"/>
                  </a:lnTo>
                  <a:close/>
                  <a:moveTo>
                    <a:pt x="474130" y="1447804"/>
                  </a:moveTo>
                  <a:lnTo>
                    <a:pt x="474130" y="1529103"/>
                  </a:lnTo>
                  <a:lnTo>
                    <a:pt x="542922" y="1529103"/>
                  </a:lnTo>
                  <a:lnTo>
                    <a:pt x="542922" y="1447804"/>
                  </a:lnTo>
                  <a:close/>
                  <a:moveTo>
                    <a:pt x="300065" y="1447804"/>
                  </a:moveTo>
                  <a:lnTo>
                    <a:pt x="300065" y="1529103"/>
                  </a:lnTo>
                  <a:lnTo>
                    <a:pt x="368857" y="1529103"/>
                  </a:lnTo>
                  <a:lnTo>
                    <a:pt x="368857" y="1447804"/>
                  </a:lnTo>
                  <a:close/>
                  <a:moveTo>
                    <a:pt x="126001" y="1447804"/>
                  </a:moveTo>
                  <a:lnTo>
                    <a:pt x="126001" y="1529103"/>
                  </a:lnTo>
                  <a:lnTo>
                    <a:pt x="194793" y="1529103"/>
                  </a:lnTo>
                  <a:lnTo>
                    <a:pt x="194793" y="1447804"/>
                  </a:lnTo>
                  <a:close/>
                  <a:moveTo>
                    <a:pt x="1518515" y="1301128"/>
                  </a:moveTo>
                  <a:lnTo>
                    <a:pt x="1518515" y="1382427"/>
                  </a:lnTo>
                  <a:lnTo>
                    <a:pt x="1587307" y="1382427"/>
                  </a:lnTo>
                  <a:lnTo>
                    <a:pt x="1587307" y="1301128"/>
                  </a:lnTo>
                  <a:close/>
                  <a:moveTo>
                    <a:pt x="1344452" y="1301128"/>
                  </a:moveTo>
                  <a:lnTo>
                    <a:pt x="1344452" y="1382427"/>
                  </a:lnTo>
                  <a:lnTo>
                    <a:pt x="1413244" y="1382427"/>
                  </a:lnTo>
                  <a:lnTo>
                    <a:pt x="1413244" y="1301128"/>
                  </a:lnTo>
                  <a:close/>
                  <a:moveTo>
                    <a:pt x="1170388" y="1301128"/>
                  </a:moveTo>
                  <a:lnTo>
                    <a:pt x="1170388" y="1382427"/>
                  </a:lnTo>
                  <a:lnTo>
                    <a:pt x="1239180" y="1382427"/>
                  </a:lnTo>
                  <a:lnTo>
                    <a:pt x="1239180" y="1301128"/>
                  </a:lnTo>
                  <a:close/>
                  <a:moveTo>
                    <a:pt x="996323" y="1301128"/>
                  </a:moveTo>
                  <a:lnTo>
                    <a:pt x="996323" y="1382427"/>
                  </a:lnTo>
                  <a:lnTo>
                    <a:pt x="1065115" y="1382427"/>
                  </a:lnTo>
                  <a:lnTo>
                    <a:pt x="1065115" y="1301128"/>
                  </a:lnTo>
                  <a:close/>
                  <a:moveTo>
                    <a:pt x="822259" y="1301128"/>
                  </a:moveTo>
                  <a:lnTo>
                    <a:pt x="822259" y="1382427"/>
                  </a:lnTo>
                  <a:lnTo>
                    <a:pt x="891051" y="1382427"/>
                  </a:lnTo>
                  <a:lnTo>
                    <a:pt x="891051" y="1301128"/>
                  </a:lnTo>
                  <a:close/>
                  <a:moveTo>
                    <a:pt x="648194" y="1301128"/>
                  </a:moveTo>
                  <a:lnTo>
                    <a:pt x="648194" y="1382427"/>
                  </a:lnTo>
                  <a:lnTo>
                    <a:pt x="716986" y="1382427"/>
                  </a:lnTo>
                  <a:lnTo>
                    <a:pt x="716986" y="1301128"/>
                  </a:lnTo>
                  <a:close/>
                  <a:moveTo>
                    <a:pt x="474130" y="1301128"/>
                  </a:moveTo>
                  <a:lnTo>
                    <a:pt x="474130" y="1382427"/>
                  </a:lnTo>
                  <a:lnTo>
                    <a:pt x="542922" y="1382427"/>
                  </a:lnTo>
                  <a:lnTo>
                    <a:pt x="542922" y="1301128"/>
                  </a:lnTo>
                  <a:close/>
                  <a:moveTo>
                    <a:pt x="300065" y="1301128"/>
                  </a:moveTo>
                  <a:lnTo>
                    <a:pt x="300065" y="1382427"/>
                  </a:lnTo>
                  <a:lnTo>
                    <a:pt x="368857" y="1382427"/>
                  </a:lnTo>
                  <a:lnTo>
                    <a:pt x="368857" y="1301128"/>
                  </a:lnTo>
                  <a:close/>
                  <a:moveTo>
                    <a:pt x="126001" y="1301128"/>
                  </a:moveTo>
                  <a:lnTo>
                    <a:pt x="126001" y="1382427"/>
                  </a:lnTo>
                  <a:lnTo>
                    <a:pt x="194793" y="1382427"/>
                  </a:lnTo>
                  <a:lnTo>
                    <a:pt x="194793" y="1301128"/>
                  </a:lnTo>
                  <a:close/>
                  <a:moveTo>
                    <a:pt x="1518515" y="1154450"/>
                  </a:moveTo>
                  <a:lnTo>
                    <a:pt x="1518515" y="1235749"/>
                  </a:lnTo>
                  <a:lnTo>
                    <a:pt x="1587307" y="1235749"/>
                  </a:lnTo>
                  <a:lnTo>
                    <a:pt x="1587307" y="1154450"/>
                  </a:lnTo>
                  <a:close/>
                  <a:moveTo>
                    <a:pt x="1344452" y="1154450"/>
                  </a:moveTo>
                  <a:lnTo>
                    <a:pt x="1344452" y="1235749"/>
                  </a:lnTo>
                  <a:lnTo>
                    <a:pt x="1413244" y="1235749"/>
                  </a:lnTo>
                  <a:lnTo>
                    <a:pt x="1413244" y="1154450"/>
                  </a:lnTo>
                  <a:close/>
                  <a:moveTo>
                    <a:pt x="1170388" y="1154450"/>
                  </a:moveTo>
                  <a:lnTo>
                    <a:pt x="1170388" y="1235749"/>
                  </a:lnTo>
                  <a:lnTo>
                    <a:pt x="1239180" y="1235749"/>
                  </a:lnTo>
                  <a:lnTo>
                    <a:pt x="1239180" y="1154450"/>
                  </a:lnTo>
                  <a:close/>
                  <a:moveTo>
                    <a:pt x="996323" y="1154450"/>
                  </a:moveTo>
                  <a:lnTo>
                    <a:pt x="996323" y="1235749"/>
                  </a:lnTo>
                  <a:lnTo>
                    <a:pt x="1065115" y="1235749"/>
                  </a:lnTo>
                  <a:lnTo>
                    <a:pt x="1065115" y="1154450"/>
                  </a:lnTo>
                  <a:close/>
                  <a:moveTo>
                    <a:pt x="822259" y="1154450"/>
                  </a:moveTo>
                  <a:lnTo>
                    <a:pt x="822259" y="1235749"/>
                  </a:lnTo>
                  <a:lnTo>
                    <a:pt x="891051" y="1235749"/>
                  </a:lnTo>
                  <a:lnTo>
                    <a:pt x="891051" y="1154450"/>
                  </a:lnTo>
                  <a:close/>
                  <a:moveTo>
                    <a:pt x="648194" y="1154450"/>
                  </a:moveTo>
                  <a:lnTo>
                    <a:pt x="648194" y="1235749"/>
                  </a:lnTo>
                  <a:lnTo>
                    <a:pt x="716986" y="1235749"/>
                  </a:lnTo>
                  <a:lnTo>
                    <a:pt x="716986" y="1154450"/>
                  </a:lnTo>
                  <a:close/>
                  <a:moveTo>
                    <a:pt x="474130" y="1154450"/>
                  </a:moveTo>
                  <a:lnTo>
                    <a:pt x="474130" y="1235749"/>
                  </a:lnTo>
                  <a:lnTo>
                    <a:pt x="542922" y="1235749"/>
                  </a:lnTo>
                  <a:lnTo>
                    <a:pt x="542922" y="1154450"/>
                  </a:lnTo>
                  <a:close/>
                  <a:moveTo>
                    <a:pt x="300065" y="1154450"/>
                  </a:moveTo>
                  <a:lnTo>
                    <a:pt x="300065" y="1235749"/>
                  </a:lnTo>
                  <a:lnTo>
                    <a:pt x="368857" y="1235749"/>
                  </a:lnTo>
                  <a:lnTo>
                    <a:pt x="368857" y="1154450"/>
                  </a:lnTo>
                  <a:close/>
                  <a:moveTo>
                    <a:pt x="126001" y="1154450"/>
                  </a:moveTo>
                  <a:lnTo>
                    <a:pt x="126001" y="1235749"/>
                  </a:lnTo>
                  <a:lnTo>
                    <a:pt x="194793" y="1235749"/>
                  </a:lnTo>
                  <a:lnTo>
                    <a:pt x="194793" y="1154450"/>
                  </a:lnTo>
                  <a:close/>
                  <a:moveTo>
                    <a:pt x="1518515" y="1007772"/>
                  </a:moveTo>
                  <a:lnTo>
                    <a:pt x="1518515" y="1089071"/>
                  </a:lnTo>
                  <a:lnTo>
                    <a:pt x="1587307" y="1089071"/>
                  </a:lnTo>
                  <a:lnTo>
                    <a:pt x="1587307" y="1007772"/>
                  </a:lnTo>
                  <a:close/>
                  <a:moveTo>
                    <a:pt x="1344452" y="1007772"/>
                  </a:moveTo>
                  <a:lnTo>
                    <a:pt x="1344452" y="1089071"/>
                  </a:lnTo>
                  <a:lnTo>
                    <a:pt x="1413244" y="1089071"/>
                  </a:lnTo>
                  <a:lnTo>
                    <a:pt x="1413244" y="1007772"/>
                  </a:lnTo>
                  <a:close/>
                  <a:moveTo>
                    <a:pt x="1170388" y="1007772"/>
                  </a:moveTo>
                  <a:lnTo>
                    <a:pt x="1170388" y="1089071"/>
                  </a:lnTo>
                  <a:lnTo>
                    <a:pt x="1239180" y="1089071"/>
                  </a:lnTo>
                  <a:lnTo>
                    <a:pt x="1239180" y="1007772"/>
                  </a:lnTo>
                  <a:close/>
                  <a:moveTo>
                    <a:pt x="996323" y="1007772"/>
                  </a:moveTo>
                  <a:lnTo>
                    <a:pt x="996323" y="1089071"/>
                  </a:lnTo>
                  <a:lnTo>
                    <a:pt x="1065115" y="1089071"/>
                  </a:lnTo>
                  <a:lnTo>
                    <a:pt x="1065115" y="1007772"/>
                  </a:lnTo>
                  <a:close/>
                  <a:moveTo>
                    <a:pt x="822259" y="1007772"/>
                  </a:moveTo>
                  <a:lnTo>
                    <a:pt x="822259" y="1089071"/>
                  </a:lnTo>
                  <a:lnTo>
                    <a:pt x="891051" y="1089071"/>
                  </a:lnTo>
                  <a:lnTo>
                    <a:pt x="891051" y="1007772"/>
                  </a:lnTo>
                  <a:close/>
                  <a:moveTo>
                    <a:pt x="648194" y="1007772"/>
                  </a:moveTo>
                  <a:lnTo>
                    <a:pt x="648194" y="1089071"/>
                  </a:lnTo>
                  <a:lnTo>
                    <a:pt x="716986" y="1089071"/>
                  </a:lnTo>
                  <a:lnTo>
                    <a:pt x="716986" y="1007772"/>
                  </a:lnTo>
                  <a:close/>
                  <a:moveTo>
                    <a:pt x="474130" y="1007772"/>
                  </a:moveTo>
                  <a:lnTo>
                    <a:pt x="474130" y="1089071"/>
                  </a:lnTo>
                  <a:lnTo>
                    <a:pt x="542922" y="1089071"/>
                  </a:lnTo>
                  <a:lnTo>
                    <a:pt x="542922" y="1007772"/>
                  </a:lnTo>
                  <a:close/>
                  <a:moveTo>
                    <a:pt x="300065" y="1007772"/>
                  </a:moveTo>
                  <a:lnTo>
                    <a:pt x="300065" y="1089071"/>
                  </a:lnTo>
                  <a:lnTo>
                    <a:pt x="368857" y="1089071"/>
                  </a:lnTo>
                  <a:lnTo>
                    <a:pt x="368857" y="1007772"/>
                  </a:lnTo>
                  <a:close/>
                  <a:moveTo>
                    <a:pt x="126001" y="1007772"/>
                  </a:moveTo>
                  <a:lnTo>
                    <a:pt x="126001" y="1089071"/>
                  </a:lnTo>
                  <a:lnTo>
                    <a:pt x="194793" y="1089071"/>
                  </a:lnTo>
                  <a:lnTo>
                    <a:pt x="194793" y="1007772"/>
                  </a:lnTo>
                  <a:close/>
                  <a:moveTo>
                    <a:pt x="1518515" y="861094"/>
                  </a:moveTo>
                  <a:lnTo>
                    <a:pt x="1518515" y="942393"/>
                  </a:lnTo>
                  <a:lnTo>
                    <a:pt x="1587307" y="942393"/>
                  </a:lnTo>
                  <a:lnTo>
                    <a:pt x="1587307" y="861094"/>
                  </a:lnTo>
                  <a:close/>
                  <a:moveTo>
                    <a:pt x="1344452" y="861094"/>
                  </a:moveTo>
                  <a:lnTo>
                    <a:pt x="1344452" y="942393"/>
                  </a:lnTo>
                  <a:lnTo>
                    <a:pt x="1413244" y="942393"/>
                  </a:lnTo>
                  <a:lnTo>
                    <a:pt x="1413244" y="861094"/>
                  </a:lnTo>
                  <a:close/>
                  <a:moveTo>
                    <a:pt x="1170388" y="861094"/>
                  </a:moveTo>
                  <a:lnTo>
                    <a:pt x="1170388" y="942393"/>
                  </a:lnTo>
                  <a:lnTo>
                    <a:pt x="1239180" y="942393"/>
                  </a:lnTo>
                  <a:lnTo>
                    <a:pt x="1239180" y="861094"/>
                  </a:lnTo>
                  <a:close/>
                  <a:moveTo>
                    <a:pt x="996323" y="861094"/>
                  </a:moveTo>
                  <a:lnTo>
                    <a:pt x="996323" y="942393"/>
                  </a:lnTo>
                  <a:lnTo>
                    <a:pt x="1065115" y="942393"/>
                  </a:lnTo>
                  <a:lnTo>
                    <a:pt x="1065115" y="861094"/>
                  </a:lnTo>
                  <a:close/>
                  <a:moveTo>
                    <a:pt x="822259" y="861094"/>
                  </a:moveTo>
                  <a:lnTo>
                    <a:pt x="822259" y="942393"/>
                  </a:lnTo>
                  <a:lnTo>
                    <a:pt x="891051" y="942393"/>
                  </a:lnTo>
                  <a:lnTo>
                    <a:pt x="891051" y="861094"/>
                  </a:lnTo>
                  <a:close/>
                  <a:moveTo>
                    <a:pt x="648194" y="861094"/>
                  </a:moveTo>
                  <a:lnTo>
                    <a:pt x="648194" y="942393"/>
                  </a:lnTo>
                  <a:lnTo>
                    <a:pt x="716986" y="942393"/>
                  </a:lnTo>
                  <a:lnTo>
                    <a:pt x="716986" y="861094"/>
                  </a:lnTo>
                  <a:close/>
                  <a:moveTo>
                    <a:pt x="474130" y="861094"/>
                  </a:moveTo>
                  <a:lnTo>
                    <a:pt x="474130" y="942393"/>
                  </a:lnTo>
                  <a:lnTo>
                    <a:pt x="542922" y="942393"/>
                  </a:lnTo>
                  <a:lnTo>
                    <a:pt x="542922" y="861094"/>
                  </a:lnTo>
                  <a:close/>
                  <a:moveTo>
                    <a:pt x="300065" y="861094"/>
                  </a:moveTo>
                  <a:lnTo>
                    <a:pt x="300065" y="942393"/>
                  </a:lnTo>
                  <a:lnTo>
                    <a:pt x="368857" y="942393"/>
                  </a:lnTo>
                  <a:lnTo>
                    <a:pt x="368857" y="861094"/>
                  </a:lnTo>
                  <a:close/>
                  <a:moveTo>
                    <a:pt x="126001" y="861094"/>
                  </a:moveTo>
                  <a:lnTo>
                    <a:pt x="126001" y="942393"/>
                  </a:lnTo>
                  <a:lnTo>
                    <a:pt x="194793" y="942393"/>
                  </a:lnTo>
                  <a:lnTo>
                    <a:pt x="194793" y="861094"/>
                  </a:lnTo>
                  <a:close/>
                  <a:moveTo>
                    <a:pt x="1518515" y="714417"/>
                  </a:moveTo>
                  <a:lnTo>
                    <a:pt x="1518515" y="795716"/>
                  </a:lnTo>
                  <a:lnTo>
                    <a:pt x="1587307" y="795716"/>
                  </a:lnTo>
                  <a:lnTo>
                    <a:pt x="1587307" y="714417"/>
                  </a:lnTo>
                  <a:close/>
                  <a:moveTo>
                    <a:pt x="1344452" y="714417"/>
                  </a:moveTo>
                  <a:lnTo>
                    <a:pt x="1344452" y="795716"/>
                  </a:lnTo>
                  <a:lnTo>
                    <a:pt x="1413244" y="795716"/>
                  </a:lnTo>
                  <a:lnTo>
                    <a:pt x="1413244" y="714417"/>
                  </a:lnTo>
                  <a:close/>
                  <a:moveTo>
                    <a:pt x="1170388" y="714417"/>
                  </a:moveTo>
                  <a:lnTo>
                    <a:pt x="1170388" y="795716"/>
                  </a:lnTo>
                  <a:lnTo>
                    <a:pt x="1239180" y="795716"/>
                  </a:lnTo>
                  <a:lnTo>
                    <a:pt x="1239180" y="714417"/>
                  </a:lnTo>
                  <a:close/>
                  <a:moveTo>
                    <a:pt x="996323" y="714417"/>
                  </a:moveTo>
                  <a:lnTo>
                    <a:pt x="996323" y="795716"/>
                  </a:lnTo>
                  <a:lnTo>
                    <a:pt x="1065115" y="795716"/>
                  </a:lnTo>
                  <a:lnTo>
                    <a:pt x="1065115" y="714417"/>
                  </a:lnTo>
                  <a:close/>
                  <a:moveTo>
                    <a:pt x="822259" y="714417"/>
                  </a:moveTo>
                  <a:lnTo>
                    <a:pt x="822259" y="795716"/>
                  </a:lnTo>
                  <a:lnTo>
                    <a:pt x="891051" y="795716"/>
                  </a:lnTo>
                  <a:lnTo>
                    <a:pt x="891051" y="714417"/>
                  </a:lnTo>
                  <a:close/>
                  <a:moveTo>
                    <a:pt x="648194" y="714417"/>
                  </a:moveTo>
                  <a:lnTo>
                    <a:pt x="648194" y="795716"/>
                  </a:lnTo>
                  <a:lnTo>
                    <a:pt x="716986" y="795716"/>
                  </a:lnTo>
                  <a:lnTo>
                    <a:pt x="716986" y="714417"/>
                  </a:lnTo>
                  <a:close/>
                  <a:moveTo>
                    <a:pt x="474130" y="714417"/>
                  </a:moveTo>
                  <a:lnTo>
                    <a:pt x="474130" y="795716"/>
                  </a:lnTo>
                  <a:lnTo>
                    <a:pt x="542922" y="795716"/>
                  </a:lnTo>
                  <a:lnTo>
                    <a:pt x="542922" y="714417"/>
                  </a:lnTo>
                  <a:close/>
                  <a:moveTo>
                    <a:pt x="300065" y="714417"/>
                  </a:moveTo>
                  <a:lnTo>
                    <a:pt x="300065" y="795716"/>
                  </a:lnTo>
                  <a:lnTo>
                    <a:pt x="368857" y="795716"/>
                  </a:lnTo>
                  <a:lnTo>
                    <a:pt x="368857" y="714417"/>
                  </a:lnTo>
                  <a:close/>
                  <a:moveTo>
                    <a:pt x="126001" y="714417"/>
                  </a:moveTo>
                  <a:lnTo>
                    <a:pt x="126001" y="795716"/>
                  </a:lnTo>
                  <a:lnTo>
                    <a:pt x="194793" y="795716"/>
                  </a:lnTo>
                  <a:lnTo>
                    <a:pt x="194793" y="714417"/>
                  </a:lnTo>
                  <a:close/>
                  <a:moveTo>
                    <a:pt x="1518515" y="567740"/>
                  </a:moveTo>
                  <a:lnTo>
                    <a:pt x="1518515" y="649039"/>
                  </a:lnTo>
                  <a:lnTo>
                    <a:pt x="1587307" y="649039"/>
                  </a:lnTo>
                  <a:lnTo>
                    <a:pt x="1587307" y="567740"/>
                  </a:lnTo>
                  <a:close/>
                  <a:moveTo>
                    <a:pt x="1344452" y="567740"/>
                  </a:moveTo>
                  <a:lnTo>
                    <a:pt x="1344452" y="649039"/>
                  </a:lnTo>
                  <a:lnTo>
                    <a:pt x="1413244" y="649039"/>
                  </a:lnTo>
                  <a:lnTo>
                    <a:pt x="1413244" y="567740"/>
                  </a:lnTo>
                  <a:close/>
                  <a:moveTo>
                    <a:pt x="1170388" y="567740"/>
                  </a:moveTo>
                  <a:lnTo>
                    <a:pt x="1170388" y="649039"/>
                  </a:lnTo>
                  <a:lnTo>
                    <a:pt x="1239180" y="649039"/>
                  </a:lnTo>
                  <a:lnTo>
                    <a:pt x="1239180" y="567740"/>
                  </a:lnTo>
                  <a:close/>
                  <a:moveTo>
                    <a:pt x="996323" y="567740"/>
                  </a:moveTo>
                  <a:lnTo>
                    <a:pt x="996323" y="649039"/>
                  </a:lnTo>
                  <a:lnTo>
                    <a:pt x="1065115" y="649039"/>
                  </a:lnTo>
                  <a:lnTo>
                    <a:pt x="1065115" y="567740"/>
                  </a:lnTo>
                  <a:close/>
                  <a:moveTo>
                    <a:pt x="822259" y="567740"/>
                  </a:moveTo>
                  <a:lnTo>
                    <a:pt x="822259" y="649039"/>
                  </a:lnTo>
                  <a:lnTo>
                    <a:pt x="891051" y="649039"/>
                  </a:lnTo>
                  <a:lnTo>
                    <a:pt x="891051" y="567740"/>
                  </a:lnTo>
                  <a:close/>
                  <a:moveTo>
                    <a:pt x="648194" y="567740"/>
                  </a:moveTo>
                  <a:lnTo>
                    <a:pt x="648194" y="649039"/>
                  </a:lnTo>
                  <a:lnTo>
                    <a:pt x="716986" y="649039"/>
                  </a:lnTo>
                  <a:lnTo>
                    <a:pt x="716986" y="567740"/>
                  </a:lnTo>
                  <a:close/>
                  <a:moveTo>
                    <a:pt x="474130" y="567740"/>
                  </a:moveTo>
                  <a:lnTo>
                    <a:pt x="474130" y="649039"/>
                  </a:lnTo>
                  <a:lnTo>
                    <a:pt x="542922" y="649039"/>
                  </a:lnTo>
                  <a:lnTo>
                    <a:pt x="542922" y="567740"/>
                  </a:lnTo>
                  <a:close/>
                  <a:moveTo>
                    <a:pt x="300065" y="567740"/>
                  </a:moveTo>
                  <a:lnTo>
                    <a:pt x="300065" y="649039"/>
                  </a:lnTo>
                  <a:lnTo>
                    <a:pt x="368857" y="649039"/>
                  </a:lnTo>
                  <a:lnTo>
                    <a:pt x="368857" y="567740"/>
                  </a:lnTo>
                  <a:close/>
                  <a:moveTo>
                    <a:pt x="126001" y="567740"/>
                  </a:moveTo>
                  <a:lnTo>
                    <a:pt x="126001" y="649039"/>
                  </a:lnTo>
                  <a:lnTo>
                    <a:pt x="194793" y="649039"/>
                  </a:lnTo>
                  <a:lnTo>
                    <a:pt x="194793" y="567740"/>
                  </a:lnTo>
                  <a:close/>
                  <a:moveTo>
                    <a:pt x="1518515" y="421063"/>
                  </a:moveTo>
                  <a:lnTo>
                    <a:pt x="1518515" y="502362"/>
                  </a:lnTo>
                  <a:lnTo>
                    <a:pt x="1587307" y="502362"/>
                  </a:lnTo>
                  <a:lnTo>
                    <a:pt x="1587307" y="421063"/>
                  </a:lnTo>
                  <a:close/>
                  <a:moveTo>
                    <a:pt x="1344452" y="421063"/>
                  </a:moveTo>
                  <a:lnTo>
                    <a:pt x="1344452" y="502362"/>
                  </a:lnTo>
                  <a:lnTo>
                    <a:pt x="1413244" y="502362"/>
                  </a:lnTo>
                  <a:lnTo>
                    <a:pt x="1413244" y="421063"/>
                  </a:lnTo>
                  <a:close/>
                  <a:moveTo>
                    <a:pt x="1170388" y="421063"/>
                  </a:moveTo>
                  <a:lnTo>
                    <a:pt x="1170388" y="502362"/>
                  </a:lnTo>
                  <a:lnTo>
                    <a:pt x="1239180" y="502362"/>
                  </a:lnTo>
                  <a:lnTo>
                    <a:pt x="1239180" y="421063"/>
                  </a:lnTo>
                  <a:close/>
                  <a:moveTo>
                    <a:pt x="996323" y="421063"/>
                  </a:moveTo>
                  <a:lnTo>
                    <a:pt x="996323" y="502362"/>
                  </a:lnTo>
                  <a:lnTo>
                    <a:pt x="1065115" y="502362"/>
                  </a:lnTo>
                  <a:lnTo>
                    <a:pt x="1065115" y="421063"/>
                  </a:lnTo>
                  <a:close/>
                  <a:moveTo>
                    <a:pt x="822259" y="421063"/>
                  </a:moveTo>
                  <a:lnTo>
                    <a:pt x="822259" y="502362"/>
                  </a:lnTo>
                  <a:lnTo>
                    <a:pt x="891051" y="502362"/>
                  </a:lnTo>
                  <a:lnTo>
                    <a:pt x="891051" y="421063"/>
                  </a:lnTo>
                  <a:close/>
                  <a:moveTo>
                    <a:pt x="648194" y="421063"/>
                  </a:moveTo>
                  <a:lnTo>
                    <a:pt x="648194" y="502362"/>
                  </a:lnTo>
                  <a:lnTo>
                    <a:pt x="716986" y="502362"/>
                  </a:lnTo>
                  <a:lnTo>
                    <a:pt x="716986" y="421063"/>
                  </a:lnTo>
                  <a:close/>
                  <a:moveTo>
                    <a:pt x="474130" y="421063"/>
                  </a:moveTo>
                  <a:lnTo>
                    <a:pt x="474130" y="502362"/>
                  </a:lnTo>
                  <a:lnTo>
                    <a:pt x="542922" y="502362"/>
                  </a:lnTo>
                  <a:lnTo>
                    <a:pt x="542922" y="421063"/>
                  </a:lnTo>
                  <a:close/>
                  <a:moveTo>
                    <a:pt x="300065" y="421063"/>
                  </a:moveTo>
                  <a:lnTo>
                    <a:pt x="300065" y="502362"/>
                  </a:lnTo>
                  <a:lnTo>
                    <a:pt x="368857" y="502362"/>
                  </a:lnTo>
                  <a:lnTo>
                    <a:pt x="368857" y="421063"/>
                  </a:lnTo>
                  <a:close/>
                  <a:moveTo>
                    <a:pt x="126001" y="421063"/>
                  </a:moveTo>
                  <a:lnTo>
                    <a:pt x="126001" y="502362"/>
                  </a:lnTo>
                  <a:lnTo>
                    <a:pt x="194793" y="502362"/>
                  </a:lnTo>
                  <a:lnTo>
                    <a:pt x="194793" y="421063"/>
                  </a:lnTo>
                  <a:close/>
                  <a:moveTo>
                    <a:pt x="1518515" y="274386"/>
                  </a:moveTo>
                  <a:lnTo>
                    <a:pt x="1518515" y="355685"/>
                  </a:lnTo>
                  <a:lnTo>
                    <a:pt x="1587307" y="355685"/>
                  </a:lnTo>
                  <a:lnTo>
                    <a:pt x="1587307" y="274386"/>
                  </a:lnTo>
                  <a:close/>
                  <a:moveTo>
                    <a:pt x="1344452" y="274386"/>
                  </a:moveTo>
                  <a:lnTo>
                    <a:pt x="1344452" y="355685"/>
                  </a:lnTo>
                  <a:lnTo>
                    <a:pt x="1413244" y="355685"/>
                  </a:lnTo>
                  <a:lnTo>
                    <a:pt x="1413244" y="274386"/>
                  </a:lnTo>
                  <a:close/>
                  <a:moveTo>
                    <a:pt x="1170388" y="274386"/>
                  </a:moveTo>
                  <a:lnTo>
                    <a:pt x="1170388" y="355685"/>
                  </a:lnTo>
                  <a:lnTo>
                    <a:pt x="1239180" y="355685"/>
                  </a:lnTo>
                  <a:lnTo>
                    <a:pt x="1239180" y="274386"/>
                  </a:lnTo>
                  <a:close/>
                  <a:moveTo>
                    <a:pt x="996323" y="274386"/>
                  </a:moveTo>
                  <a:lnTo>
                    <a:pt x="996323" y="355685"/>
                  </a:lnTo>
                  <a:lnTo>
                    <a:pt x="1065115" y="355685"/>
                  </a:lnTo>
                  <a:lnTo>
                    <a:pt x="1065115" y="274386"/>
                  </a:lnTo>
                  <a:close/>
                  <a:moveTo>
                    <a:pt x="822259" y="274386"/>
                  </a:moveTo>
                  <a:lnTo>
                    <a:pt x="822259" y="355685"/>
                  </a:lnTo>
                  <a:lnTo>
                    <a:pt x="891051" y="355685"/>
                  </a:lnTo>
                  <a:lnTo>
                    <a:pt x="891051" y="274386"/>
                  </a:lnTo>
                  <a:close/>
                  <a:moveTo>
                    <a:pt x="648194" y="274386"/>
                  </a:moveTo>
                  <a:lnTo>
                    <a:pt x="648194" y="355685"/>
                  </a:lnTo>
                  <a:lnTo>
                    <a:pt x="716986" y="355685"/>
                  </a:lnTo>
                  <a:lnTo>
                    <a:pt x="716986" y="274386"/>
                  </a:lnTo>
                  <a:close/>
                  <a:moveTo>
                    <a:pt x="474130" y="274386"/>
                  </a:moveTo>
                  <a:lnTo>
                    <a:pt x="474130" y="355685"/>
                  </a:lnTo>
                  <a:lnTo>
                    <a:pt x="542922" y="355685"/>
                  </a:lnTo>
                  <a:lnTo>
                    <a:pt x="542922" y="274386"/>
                  </a:lnTo>
                  <a:close/>
                  <a:moveTo>
                    <a:pt x="300065" y="274386"/>
                  </a:moveTo>
                  <a:lnTo>
                    <a:pt x="300065" y="355685"/>
                  </a:lnTo>
                  <a:lnTo>
                    <a:pt x="368857" y="355685"/>
                  </a:lnTo>
                  <a:lnTo>
                    <a:pt x="368857" y="274386"/>
                  </a:lnTo>
                  <a:close/>
                  <a:moveTo>
                    <a:pt x="126001" y="274386"/>
                  </a:moveTo>
                  <a:lnTo>
                    <a:pt x="126001" y="355685"/>
                  </a:lnTo>
                  <a:lnTo>
                    <a:pt x="194793" y="355685"/>
                  </a:lnTo>
                  <a:lnTo>
                    <a:pt x="194793" y="274386"/>
                  </a:lnTo>
                  <a:close/>
                  <a:moveTo>
                    <a:pt x="1518515" y="127709"/>
                  </a:moveTo>
                  <a:lnTo>
                    <a:pt x="1518515" y="209008"/>
                  </a:lnTo>
                  <a:lnTo>
                    <a:pt x="1587307" y="209008"/>
                  </a:lnTo>
                  <a:lnTo>
                    <a:pt x="1587307" y="127709"/>
                  </a:lnTo>
                  <a:close/>
                  <a:moveTo>
                    <a:pt x="1344452" y="127709"/>
                  </a:moveTo>
                  <a:lnTo>
                    <a:pt x="1344452" y="209008"/>
                  </a:lnTo>
                  <a:lnTo>
                    <a:pt x="1413244" y="209008"/>
                  </a:lnTo>
                  <a:lnTo>
                    <a:pt x="1413244" y="127709"/>
                  </a:lnTo>
                  <a:close/>
                  <a:moveTo>
                    <a:pt x="1170388" y="127709"/>
                  </a:moveTo>
                  <a:lnTo>
                    <a:pt x="1170388" y="209008"/>
                  </a:lnTo>
                  <a:lnTo>
                    <a:pt x="1239180" y="209008"/>
                  </a:lnTo>
                  <a:lnTo>
                    <a:pt x="1239180" y="127709"/>
                  </a:lnTo>
                  <a:close/>
                  <a:moveTo>
                    <a:pt x="996323" y="127709"/>
                  </a:moveTo>
                  <a:lnTo>
                    <a:pt x="996323" y="209008"/>
                  </a:lnTo>
                  <a:lnTo>
                    <a:pt x="1065115" y="209008"/>
                  </a:lnTo>
                  <a:lnTo>
                    <a:pt x="1065115" y="127709"/>
                  </a:lnTo>
                  <a:close/>
                  <a:moveTo>
                    <a:pt x="822259" y="127709"/>
                  </a:moveTo>
                  <a:lnTo>
                    <a:pt x="822259" y="209008"/>
                  </a:lnTo>
                  <a:lnTo>
                    <a:pt x="891051" y="209008"/>
                  </a:lnTo>
                  <a:lnTo>
                    <a:pt x="891051" y="127709"/>
                  </a:lnTo>
                  <a:close/>
                  <a:moveTo>
                    <a:pt x="648194" y="127709"/>
                  </a:moveTo>
                  <a:lnTo>
                    <a:pt x="648194" y="209008"/>
                  </a:lnTo>
                  <a:lnTo>
                    <a:pt x="716986" y="209008"/>
                  </a:lnTo>
                  <a:lnTo>
                    <a:pt x="716986" y="127709"/>
                  </a:lnTo>
                  <a:close/>
                  <a:moveTo>
                    <a:pt x="474130" y="127709"/>
                  </a:moveTo>
                  <a:lnTo>
                    <a:pt x="474130" y="209008"/>
                  </a:lnTo>
                  <a:lnTo>
                    <a:pt x="542922" y="209008"/>
                  </a:lnTo>
                  <a:lnTo>
                    <a:pt x="542922" y="127709"/>
                  </a:lnTo>
                  <a:close/>
                  <a:moveTo>
                    <a:pt x="300065" y="127709"/>
                  </a:moveTo>
                  <a:lnTo>
                    <a:pt x="300065" y="209008"/>
                  </a:lnTo>
                  <a:lnTo>
                    <a:pt x="368857" y="209008"/>
                  </a:lnTo>
                  <a:lnTo>
                    <a:pt x="368857" y="127709"/>
                  </a:lnTo>
                  <a:close/>
                  <a:moveTo>
                    <a:pt x="126001" y="127709"/>
                  </a:moveTo>
                  <a:lnTo>
                    <a:pt x="126001" y="209008"/>
                  </a:lnTo>
                  <a:lnTo>
                    <a:pt x="194793" y="209008"/>
                  </a:lnTo>
                  <a:lnTo>
                    <a:pt x="194793" y="127709"/>
                  </a:lnTo>
                  <a:close/>
                  <a:moveTo>
                    <a:pt x="0" y="0"/>
                  </a:moveTo>
                  <a:lnTo>
                    <a:pt x="1713307" y="0"/>
                  </a:lnTo>
                  <a:lnTo>
                    <a:pt x="1713307" y="1803482"/>
                  </a:lnTo>
                  <a:lnTo>
                    <a:pt x="0" y="180348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897934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שקף מעוצב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מציין מיקום תוכן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921"/>
          <a:stretch/>
        </p:blipFill>
        <p:spPr bwMode="auto">
          <a:xfrm>
            <a:off x="0" y="8332"/>
            <a:ext cx="9144000" cy="895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מציין מיקום של תאריך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705FD-B528-4D86-BA60-2F30A1714AE1}" type="datetime8">
              <a:rPr lang="he-IL"/>
              <a:pPr>
                <a:defRPr/>
              </a:pPr>
              <a:t>20 ספטמבר 22</a:t>
            </a:fld>
            <a:endParaRPr lang="he-IL"/>
          </a:p>
        </p:txBody>
      </p:sp>
      <p:sp>
        <p:nvSpPr>
          <p:cNvPr id="6" name="מציין מיקום של כותרת תחתונה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9" name="מציין מיקום של מספר שקופית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5D7DF-B4FB-40C4-BC83-A47CEBDFF0DE}" type="slidenum">
              <a:rPr lang="he-IL" altLang="he-IL"/>
              <a:pPr>
                <a:defRPr/>
              </a:pPr>
              <a:t>‹#›</a:t>
            </a:fld>
            <a:endParaRPr lang="he-IL" altLang="he-IL"/>
          </a:p>
        </p:txBody>
      </p:sp>
      <p:pic>
        <p:nvPicPr>
          <p:cNvPr id="10" name="מציין מיקום תוכן 3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728"/>
          <a:stretch/>
        </p:blipFill>
        <p:spPr bwMode="auto">
          <a:xfrm>
            <a:off x="0" y="2100340"/>
            <a:ext cx="9144000" cy="3043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Connector 7"/>
          <p:cNvCxnSpPr/>
          <p:nvPr userDrawn="1"/>
        </p:nvCxnSpPr>
        <p:spPr>
          <a:xfrm flipV="1">
            <a:off x="1281256" y="459000"/>
            <a:ext cx="7736813" cy="0"/>
          </a:xfrm>
          <a:prstGeom prst="line">
            <a:avLst/>
          </a:prstGeom>
          <a:ln w="28575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002F8E"/>
                </a:gs>
                <a:gs pos="83000">
                  <a:srgbClr val="002060"/>
                </a:gs>
                <a:gs pos="100000">
                  <a:srgbClr val="002F8E"/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9887247"/>
      </p:ext>
    </p:extLst>
  </p:cSld>
  <p:clrMapOvr>
    <a:masterClrMapping/>
  </p:clrMapOvr>
  <p:hf hdr="0" ft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6E46EA0F-88EC-4462-8053-BB51211B1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ED088257-4E2F-4DD8-9283-A5797079F3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9D4E991E-C404-4608-8A75-7B016A6A5C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B03A4-0379-41F5-B739-1FDA745CF28F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3B098C62-3C2E-4517-BA3B-745536EE56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1193E1AA-B6F4-40C3-B01D-66A44FA8B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CC02A-51F8-42E8-9AFA-6EE656B57BE7}" type="slidenum">
              <a:rPr lang="he-IL" smtClean="0"/>
              <a:t>‹#›</a:t>
            </a:fld>
            <a:endParaRPr lang="he-IL"/>
          </a:p>
        </p:txBody>
      </p:sp>
      <p:pic>
        <p:nvPicPr>
          <p:cNvPr id="9" name="תמונה 8">
            <a:extLst>
              <a:ext uri="{FF2B5EF4-FFF2-40B4-BE49-F238E27FC236}">
                <a16:creationId xmlns:a16="http://schemas.microsoft.com/office/drawing/2014/main" id="{48D1FF20-7575-4710-8B75-37433FA277B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06812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תמונה 11">
            <a:extLst>
              <a:ext uri="{FF2B5EF4-FFF2-40B4-BE49-F238E27FC236}">
                <a16:creationId xmlns:a16="http://schemas.microsoft.com/office/drawing/2014/main" id="{C59B729E-C7CB-4D69-9F5E-D109C7D9814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4121888"/>
          </a:xfrm>
          <a:prstGeom prst="rect">
            <a:avLst/>
          </a:prstGeom>
        </p:spPr>
      </p:pic>
      <p:sp>
        <p:nvSpPr>
          <p:cNvPr id="2" name="כותרת 1">
            <a:extLst>
              <a:ext uri="{FF2B5EF4-FFF2-40B4-BE49-F238E27FC236}">
                <a16:creationId xmlns:a16="http://schemas.microsoft.com/office/drawing/2014/main" id="{ED6E479C-5DE1-4A1B-9619-FE7D1AF69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5"/>
            <a:ext cx="7886700" cy="2139553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3F707F73-CFE3-4AE4-87F6-72F4A8296E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B38C146C-51EF-47D4-842A-9E37B94A73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B03A4-0379-41F5-B739-1FDA745CF28F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D6056112-09CD-4FD4-BB80-7D1A7764E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2ED8ECA4-D206-4F34-B38C-6DAE748BC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CC02A-51F8-42E8-9AFA-6EE656B57BE7}" type="slidenum">
              <a:rPr lang="he-IL" smtClean="0"/>
              <a:t>‹#›</a:t>
            </a:fld>
            <a:endParaRPr lang="he-IL"/>
          </a:p>
        </p:txBody>
      </p:sp>
      <p:sp>
        <p:nvSpPr>
          <p:cNvPr id="13" name="תיבת טקסט 12">
            <a:extLst>
              <a:ext uri="{FF2B5EF4-FFF2-40B4-BE49-F238E27FC236}">
                <a16:creationId xmlns:a16="http://schemas.microsoft.com/office/drawing/2014/main" id="{241C1CC1-3B55-4175-AE63-B7BA9E972C7D}"/>
              </a:ext>
            </a:extLst>
          </p:cNvPr>
          <p:cNvSpPr txBox="1"/>
          <p:nvPr userDrawn="1"/>
        </p:nvSpPr>
        <p:spPr>
          <a:xfrm>
            <a:off x="4764" y="2571750"/>
            <a:ext cx="9144001" cy="248209"/>
          </a:xfrm>
          <a:prstGeom prst="rect">
            <a:avLst/>
          </a:prstGeom>
          <a:solidFill>
            <a:srgbClr val="00B9F2">
              <a:alpha val="70000"/>
            </a:srgbClr>
          </a:solidFill>
        </p:spPr>
        <p:txBody>
          <a:bodyPr wrap="square" rtlCol="1">
            <a:spAutoFit/>
          </a:bodyPr>
          <a:lstStyle/>
          <a:p>
            <a:endParaRPr lang="he-IL" sz="1013"/>
          </a:p>
        </p:txBody>
      </p:sp>
      <p:pic>
        <p:nvPicPr>
          <p:cNvPr id="8" name="תמונה 7">
            <a:extLst>
              <a:ext uri="{FF2B5EF4-FFF2-40B4-BE49-F238E27FC236}">
                <a16:creationId xmlns:a16="http://schemas.microsoft.com/office/drawing/2014/main" id="{5F355F33-254F-4C35-872D-7D876185B98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3" y="2446453"/>
            <a:ext cx="9144000" cy="2314575"/>
          </a:xfrm>
          <a:prstGeom prst="rect">
            <a:avLst/>
          </a:prstGeom>
        </p:spPr>
      </p:pic>
      <p:pic>
        <p:nvPicPr>
          <p:cNvPr id="10" name="תמונה 9">
            <a:extLst>
              <a:ext uri="{FF2B5EF4-FFF2-40B4-BE49-F238E27FC236}">
                <a16:creationId xmlns:a16="http://schemas.microsoft.com/office/drawing/2014/main" id="{C8774801-A579-4DAB-9D61-4D9718FD33E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53" y="4148365"/>
            <a:ext cx="1331000" cy="940958"/>
          </a:xfrm>
          <a:prstGeom prst="rect">
            <a:avLst/>
          </a:prstGeom>
        </p:spPr>
      </p:pic>
      <p:pic>
        <p:nvPicPr>
          <p:cNvPr id="11" name="Picture 2" descr="משרד התחבורה והבטיחות בדרכים | תחבורה היום ומחר">
            <a:extLst>
              <a:ext uri="{FF2B5EF4-FFF2-40B4-BE49-F238E27FC236}">
                <a16:creationId xmlns:a16="http://schemas.microsoft.com/office/drawing/2014/main" id="{D96CAE45-C656-4F1E-861F-F47EACE45F4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8724" y="4336197"/>
            <a:ext cx="839818" cy="666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>
            <a:extLst>
              <a:ext uri="{FF2B5EF4-FFF2-40B4-BE49-F238E27FC236}">
                <a16:creationId xmlns:a16="http://schemas.microsoft.com/office/drawing/2014/main" id="{184F5E6E-8788-4332-B0AF-2B01243CB52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3398" y="4457838"/>
            <a:ext cx="1319715" cy="423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338060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982ABD85-6759-4F39-9449-7B907780C9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7630CC74-75B6-46B5-8BE8-270580EF1E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70"/>
            <a:ext cx="4629150" cy="3655219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8282C46F-AB1C-4479-91EC-C4EDC10D22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BE5DB0B8-12E6-48B3-9845-FA3E8DED4F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B03A4-0379-41F5-B739-1FDA745CF28F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222FDD57-B394-45DC-B2C9-5AD388D0A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F31E6E03-274A-4B1B-95A6-F2C9B228C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CC02A-51F8-42E8-9AFA-6EE656B57BE7}" type="slidenum">
              <a:rPr lang="he-IL" smtClean="0"/>
              <a:t>‹#›</a:t>
            </a:fld>
            <a:endParaRPr lang="he-IL"/>
          </a:p>
        </p:txBody>
      </p:sp>
      <p:pic>
        <p:nvPicPr>
          <p:cNvPr id="10" name="תמונה 9">
            <a:extLst>
              <a:ext uri="{FF2B5EF4-FFF2-40B4-BE49-F238E27FC236}">
                <a16:creationId xmlns:a16="http://schemas.microsoft.com/office/drawing/2014/main" id="{6B4EBF0A-8D1F-4E88-AA1E-54C2FE504DB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2"/>
            <a:ext cx="9144000" cy="5142857"/>
          </a:xfrm>
          <a:prstGeom prst="rect">
            <a:avLst/>
          </a:prstGeom>
        </p:spPr>
      </p:pic>
      <p:pic>
        <p:nvPicPr>
          <p:cNvPr id="9" name="תמונה 8">
            <a:extLst>
              <a:ext uri="{FF2B5EF4-FFF2-40B4-BE49-F238E27FC236}">
                <a16:creationId xmlns:a16="http://schemas.microsoft.com/office/drawing/2014/main" id="{086EE541-5898-427C-A88B-535B5D57DE7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53" y="4148365"/>
            <a:ext cx="1331000" cy="940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72922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95B7F1AA-03ED-4547-9D11-2743A5008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291B24C6-354A-487A-8311-7CBF3D5DC2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3EDE67B1-B546-4745-A5A3-AEA09DD67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07131-457C-49D8-8A5D-2246A9F0045F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483C12B6-5DC8-4ADB-83A3-929F3D5EB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037F0610-B073-4E04-8B84-7C181DC3E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BEBC8-80D1-4E86-8198-B23B1FB3BD0E}" type="slidenum">
              <a:rPr lang="he-IL" smtClean="0"/>
              <a:t>‹#›</a:t>
            </a:fld>
            <a:endParaRPr lang="he-IL"/>
          </a:p>
        </p:txBody>
      </p:sp>
      <p:pic>
        <p:nvPicPr>
          <p:cNvPr id="8" name="תמונה 7">
            <a:extLst>
              <a:ext uri="{FF2B5EF4-FFF2-40B4-BE49-F238E27FC236}">
                <a16:creationId xmlns:a16="http://schemas.microsoft.com/office/drawing/2014/main" id="{8B3D3E88-47BC-4471-8D8B-B9452C8128F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2"/>
            <a:ext cx="9144000" cy="5142857"/>
          </a:xfrm>
          <a:prstGeom prst="rect">
            <a:avLst/>
          </a:prstGeom>
        </p:spPr>
      </p:pic>
      <p:pic>
        <p:nvPicPr>
          <p:cNvPr id="9" name="תמונה 8">
            <a:extLst>
              <a:ext uri="{FF2B5EF4-FFF2-40B4-BE49-F238E27FC236}">
                <a16:creationId xmlns:a16="http://schemas.microsoft.com/office/drawing/2014/main" id="{0FCED927-5A37-4D19-94E3-AA9D7EF0885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4563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80317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תמונה 8">
            <a:extLst>
              <a:ext uri="{FF2B5EF4-FFF2-40B4-BE49-F238E27FC236}">
                <a16:creationId xmlns:a16="http://schemas.microsoft.com/office/drawing/2014/main" id="{FF10EBF5-F7F9-43BC-867B-E43BDF13861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420" b="3328"/>
          <a:stretch/>
        </p:blipFill>
        <p:spPr>
          <a:xfrm>
            <a:off x="0" y="4307682"/>
            <a:ext cx="9144000" cy="835819"/>
          </a:xfrm>
          <a:prstGeom prst="rect">
            <a:avLst/>
          </a:prstGeom>
        </p:spPr>
      </p:pic>
      <p:sp>
        <p:nvSpPr>
          <p:cNvPr id="11" name="תיבת טקסט 8">
            <a:extLst>
              <a:ext uri="{FF2B5EF4-FFF2-40B4-BE49-F238E27FC236}">
                <a16:creationId xmlns:a16="http://schemas.microsoft.com/office/drawing/2014/main" id="{D09D1FFE-2C1D-423D-9D3F-511A24F34DD7}"/>
              </a:ext>
            </a:extLst>
          </p:cNvPr>
          <p:cNvSpPr txBox="1"/>
          <p:nvPr userDrawn="1"/>
        </p:nvSpPr>
        <p:spPr>
          <a:xfrm>
            <a:off x="0" y="0"/>
            <a:ext cx="9144000" cy="248209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1">
            <a:spAutoFit/>
          </a:bodyPr>
          <a:lstStyle/>
          <a:p>
            <a:pPr algn="r" rtl="1"/>
            <a:endParaRPr lang="he-IL" sz="1013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10" name="תמונה 9">
            <a:extLst>
              <a:ext uri="{FF2B5EF4-FFF2-40B4-BE49-F238E27FC236}">
                <a16:creationId xmlns:a16="http://schemas.microsoft.com/office/drawing/2014/main" id="{78B33B84-B3E4-42D9-B0FD-7A24F137B3B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56" b="12579"/>
          <a:stretch/>
        </p:blipFill>
        <p:spPr>
          <a:xfrm>
            <a:off x="8431818" y="4777980"/>
            <a:ext cx="589089" cy="34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28089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תמונה 8">
            <a:extLst>
              <a:ext uri="{FF2B5EF4-FFF2-40B4-BE49-F238E27FC236}">
                <a16:creationId xmlns:a16="http://schemas.microsoft.com/office/drawing/2014/main" id="{FF10EBF5-F7F9-43BC-867B-E43BDF13861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420" b="3328"/>
          <a:stretch/>
        </p:blipFill>
        <p:spPr>
          <a:xfrm>
            <a:off x="0" y="4307682"/>
            <a:ext cx="9144000" cy="835819"/>
          </a:xfrm>
          <a:prstGeom prst="rect">
            <a:avLst/>
          </a:prstGeom>
        </p:spPr>
      </p:pic>
      <p:sp>
        <p:nvSpPr>
          <p:cNvPr id="11" name="תיבת טקסט 8">
            <a:extLst>
              <a:ext uri="{FF2B5EF4-FFF2-40B4-BE49-F238E27FC236}">
                <a16:creationId xmlns:a16="http://schemas.microsoft.com/office/drawing/2014/main" id="{D09D1FFE-2C1D-423D-9D3F-511A24F34DD7}"/>
              </a:ext>
            </a:extLst>
          </p:cNvPr>
          <p:cNvSpPr txBox="1"/>
          <p:nvPr userDrawn="1"/>
        </p:nvSpPr>
        <p:spPr>
          <a:xfrm>
            <a:off x="0" y="0"/>
            <a:ext cx="9144000" cy="248209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1">
            <a:spAutoFit/>
          </a:bodyPr>
          <a:lstStyle/>
          <a:p>
            <a:pPr algn="r" rtl="1"/>
            <a:endParaRPr lang="he-IL" sz="1013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10" name="תמונה 9">
            <a:extLst>
              <a:ext uri="{FF2B5EF4-FFF2-40B4-BE49-F238E27FC236}">
                <a16:creationId xmlns:a16="http://schemas.microsoft.com/office/drawing/2014/main" id="{78B33B84-B3E4-42D9-B0FD-7A24F137B3B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56" b="12579"/>
          <a:stretch/>
        </p:blipFill>
        <p:spPr>
          <a:xfrm>
            <a:off x="8431818" y="4777980"/>
            <a:ext cx="589089" cy="34052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7C77208-7757-4233-82AD-0192D5539C67}"/>
              </a:ext>
            </a:extLst>
          </p:cNvPr>
          <p:cNvSpPr/>
          <p:nvPr userDrawn="1"/>
        </p:nvSpPr>
        <p:spPr>
          <a:xfrm>
            <a:off x="192883" y="4179095"/>
            <a:ext cx="842963" cy="9072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C05E5B2B-BB32-4BE4-A96A-6F183C4A94A3}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4738752"/>
            <a:ext cx="914400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716309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0631571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תמונה 8">
            <a:extLst>
              <a:ext uri="{FF2B5EF4-FFF2-40B4-BE49-F238E27FC236}">
                <a16:creationId xmlns:a16="http://schemas.microsoft.com/office/drawing/2014/main" id="{F11BDC71-AAA7-44D4-AE54-408715FE8AF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7967" y="4637185"/>
            <a:ext cx="657669" cy="464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05604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1734EC4-F7C4-45B3-AADF-0032CC1B6A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713D2C52-04D1-43DD-A108-5281616AF5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000DFBF-02C5-4DBD-B3AD-42DD5797BE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74877375-1979-4417-9417-D64155013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8096BFC7-99C9-4A1F-8C45-8CD036D544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1816012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554E5E3-EB08-46BE-B3E9-D74C718F7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CF741B43-D9A0-40E3-9BC1-DF9B08A44E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EBD31001-E146-4713-A024-05A7A13965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258F6E5D-FD2D-41A5-BBA4-AEA89A656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61C2962F-B29D-4084-B86D-9FE11FF7B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  <p:pic>
        <p:nvPicPr>
          <p:cNvPr id="7" name="תמונה 6">
            <a:extLst>
              <a:ext uri="{FF2B5EF4-FFF2-40B4-BE49-F238E27FC236}">
                <a16:creationId xmlns:a16="http://schemas.microsoft.com/office/drawing/2014/main" id="{627E4C7A-D51C-462D-9E54-4A33FA2B6A9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תמונה 7">
            <a:extLst>
              <a:ext uri="{FF2B5EF4-FFF2-40B4-BE49-F238E27FC236}">
                <a16:creationId xmlns:a16="http://schemas.microsoft.com/office/drawing/2014/main" id="{011BCCD6-6CD2-484F-ADA2-418920AD3F8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946" y="4631823"/>
            <a:ext cx="657670" cy="46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05687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6A3D2316-6223-45A3-9CEF-EE62D72D3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5"/>
            <a:ext cx="7886700" cy="2139553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2121196F-61EF-4EBF-A96B-5239096915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7C58D995-4500-4E03-9A8A-E49654F5A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BC7B0C5E-5F1F-463F-B6D9-31F2229E8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BA39DF6A-FAA9-41A3-A46F-C28B57CB6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  <p:pic>
        <p:nvPicPr>
          <p:cNvPr id="7" name="תמונה 6">
            <a:extLst>
              <a:ext uri="{FF2B5EF4-FFF2-40B4-BE49-F238E27FC236}">
                <a16:creationId xmlns:a16="http://schemas.microsoft.com/office/drawing/2014/main" id="{E2F971DE-B53A-4226-AD4C-8177A405787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תמונה 7">
            <a:extLst>
              <a:ext uri="{FF2B5EF4-FFF2-40B4-BE49-F238E27FC236}">
                <a16:creationId xmlns:a16="http://schemas.microsoft.com/office/drawing/2014/main" id="{FB5FB83E-8A77-4EDD-B924-5C6E05AAEA2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946" y="4631823"/>
            <a:ext cx="657670" cy="46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50168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B0B4F49A-B3DB-4FBF-ADD5-6D293A315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ED4F245C-9C11-4458-96D0-6229989B6E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7F581A83-9601-448C-9897-7A04FF4DEB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CDE46A28-BA0F-4A94-8D5C-2B0907574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83D0D66E-8041-4DD0-AAA0-622D8276FD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EB5E6F8A-1079-4F24-84D7-D2D8C63EB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4878444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BCA5809-7AAF-4FF1-B5E2-5FFE315BBE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5"/>
            <a:ext cx="7886700" cy="994172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C22361F8-CD12-42D7-AECA-19676E3B46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98945750-627D-4701-9F32-9C99FAA689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0D9DB971-4C57-4BBE-A5A8-1105D196C1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1" y="1260872"/>
            <a:ext cx="3887391" cy="617934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>
            <a:extLst>
              <a:ext uri="{FF2B5EF4-FFF2-40B4-BE49-F238E27FC236}">
                <a16:creationId xmlns:a16="http://schemas.microsoft.com/office/drawing/2014/main" id="{07282612-7D34-4076-ADFC-37B8E51B39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1" y="1878806"/>
            <a:ext cx="3887391" cy="2763441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>
            <a:extLst>
              <a:ext uri="{FF2B5EF4-FFF2-40B4-BE49-F238E27FC236}">
                <a16:creationId xmlns:a16="http://schemas.microsoft.com/office/drawing/2014/main" id="{17804726-A559-4127-BF26-59EB83C2D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8" name="מציין מיקום של כותרת תחתונה 7">
            <a:extLst>
              <a:ext uri="{FF2B5EF4-FFF2-40B4-BE49-F238E27FC236}">
                <a16:creationId xmlns:a16="http://schemas.microsoft.com/office/drawing/2014/main" id="{C41DDCEF-E356-4410-8D7D-AEC24BDD3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>
            <a:extLst>
              <a:ext uri="{FF2B5EF4-FFF2-40B4-BE49-F238E27FC236}">
                <a16:creationId xmlns:a16="http://schemas.microsoft.com/office/drawing/2014/main" id="{8FF3AA41-6C68-48B4-B535-E2EF4B6C6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1020232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CC4EBC19-A17A-461D-B6E3-E2D70053C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E1DD710F-5426-4B90-99D5-2C01DAAE6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C01BC4E5-141D-4DE4-B798-4036972B6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6C3C32D8-E30F-4F9C-B84C-9465EDC5D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9122786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>
            <a:extLst>
              <a:ext uri="{FF2B5EF4-FFF2-40B4-BE49-F238E27FC236}">
                <a16:creationId xmlns:a16="http://schemas.microsoft.com/office/drawing/2014/main" id="{DBB9412D-0DC4-4B88-ACA7-238CCC8CEF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3" name="מציין מיקום של כותרת תחתונה 2">
            <a:extLst>
              <a:ext uri="{FF2B5EF4-FFF2-40B4-BE49-F238E27FC236}">
                <a16:creationId xmlns:a16="http://schemas.microsoft.com/office/drawing/2014/main" id="{B57E8F61-EBEC-4392-AFFF-D3C463C57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>
            <a:extLst>
              <a:ext uri="{FF2B5EF4-FFF2-40B4-BE49-F238E27FC236}">
                <a16:creationId xmlns:a16="http://schemas.microsoft.com/office/drawing/2014/main" id="{5F67DAF0-AE60-4F9D-B9D2-97340A435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8279054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EA7F8FEA-EF5C-404D-9A5D-393989D472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497E7CAD-DF1A-4B99-81C8-631EB73CD7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70"/>
            <a:ext cx="4629150" cy="3655219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267B3DA3-B7F8-43E4-9EDF-F18C4D291D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0DDE7842-E8C0-4ACD-836E-AAD401350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F54A5AA6-F26E-415E-AF41-AA8078B5EB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9440B860-7D2B-4931-8188-E61BB21B3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5658488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79F9CBB-E113-4D8F-B719-8BF0AA35CA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>
            <a:extLst>
              <a:ext uri="{FF2B5EF4-FFF2-40B4-BE49-F238E27FC236}">
                <a16:creationId xmlns:a16="http://schemas.microsoft.com/office/drawing/2014/main" id="{38D847CA-5A09-4318-AA88-7C74C9C3FE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70"/>
            <a:ext cx="4629150" cy="3655219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he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112A81C3-DD3D-4E08-943E-4C38E46593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1F8C1F87-D18F-4678-A412-6E138B796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727272BC-51F9-42FC-B8C4-AA3CCDF72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6A321ECB-AF96-4451-9434-B52ED405E9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6024398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049DC91E-6C73-4CFF-ADEA-BF8205CEC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AF0BBBA6-593C-4074-BD85-33B83EEBC7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D8FFAB3-577F-4CE7-A224-4B2663120E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6B838887-788C-435E-8E27-984C5F365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85A81AF2-8FBA-49CC-BBC8-44287AD38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280718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>
            <a:extLst>
              <a:ext uri="{FF2B5EF4-FFF2-40B4-BE49-F238E27FC236}">
                <a16:creationId xmlns:a16="http://schemas.microsoft.com/office/drawing/2014/main" id="{370E533D-EE64-40FD-9DC0-E8FBBAAD8D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6" y="273844"/>
            <a:ext cx="1971675" cy="4358879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44D56D48-542B-4D06-9303-FF05125EB6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1" y="273844"/>
            <a:ext cx="5800725" cy="4358879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EBC1B0D-17EE-47BA-952D-C18F92D33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E5613ECF-7AE5-4485-BD49-D4F3FCA5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589E3772-C286-4E2D-9862-864029745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2670632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0" descr="Image result for â«× ×ª××× ×××××× ××××â¬â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03" y="13833"/>
            <a:ext cx="1604952" cy="50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מלבן 7"/>
          <p:cNvSpPr/>
          <p:nvPr userDrawn="1"/>
        </p:nvSpPr>
        <p:spPr>
          <a:xfrm>
            <a:off x="611560" y="4904805"/>
            <a:ext cx="8532440" cy="135000"/>
          </a:xfrm>
          <a:prstGeom prst="rect">
            <a:avLst/>
          </a:prstGeom>
          <a:solidFill>
            <a:srgbClr val="2540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rtl="0"/>
            <a:endParaRPr lang="he-IL" sz="675">
              <a:solidFill>
                <a:schemeClr val="bg1"/>
              </a:solidFill>
            </a:endParaRPr>
          </a:p>
        </p:txBody>
      </p:sp>
      <p:sp>
        <p:nvSpPr>
          <p:cNvPr id="11" name="מלבן 8"/>
          <p:cNvSpPr/>
          <p:nvPr userDrawn="1"/>
        </p:nvSpPr>
        <p:spPr>
          <a:xfrm>
            <a:off x="1" y="4904805"/>
            <a:ext cx="539552" cy="135000"/>
          </a:xfrm>
          <a:prstGeom prst="rect">
            <a:avLst/>
          </a:prstGeom>
          <a:solidFill>
            <a:srgbClr val="2540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rtl="0"/>
            <a:endParaRPr lang="he-IL" sz="675">
              <a:solidFill>
                <a:schemeClr val="bg1"/>
              </a:solidFill>
            </a:endParaRPr>
          </a:p>
        </p:txBody>
      </p:sp>
      <p:sp>
        <p:nvSpPr>
          <p:cNvPr id="12" name="מציין מיקום של מספר שקופית 5"/>
          <p:cNvSpPr txBox="1">
            <a:spLocks/>
          </p:cNvSpPr>
          <p:nvPr userDrawn="1"/>
        </p:nvSpPr>
        <p:spPr>
          <a:xfrm>
            <a:off x="-36512" y="4902045"/>
            <a:ext cx="561844" cy="140525"/>
          </a:xfrm>
          <a:prstGeom prst="rect">
            <a:avLst/>
          </a:prstGeom>
        </p:spPr>
        <p:txBody>
          <a:bodyPr vert="horz" lIns="51435" tIns="25718" rIns="51435" bIns="25718" rtlCol="1" anchor="ctr"/>
          <a:lstStyle>
            <a:defPPr>
              <a:defRPr lang="he-IL"/>
            </a:defPPr>
            <a:lvl1pPr marL="0" algn="l" defTabSz="914400" rtl="1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BC97A860-2F95-49B1-AFEB-FF88F9EC3E07}" type="slidenum">
              <a:rPr lang="he-IL" sz="675" smtClean="0">
                <a:solidFill>
                  <a:schemeClr val="bg1"/>
                </a:solidFill>
              </a:rPr>
              <a:pPr algn="ctr"/>
              <a:t>‹#›</a:t>
            </a:fld>
            <a:endParaRPr lang="he-IL" sz="675">
              <a:solidFill>
                <a:schemeClr val="bg1"/>
              </a:solidFill>
            </a:endParaRPr>
          </a:p>
        </p:txBody>
      </p:sp>
      <p:cxnSp>
        <p:nvCxnSpPr>
          <p:cNvPr id="8" name="Straight Connector 42"/>
          <p:cNvCxnSpPr/>
          <p:nvPr userDrawn="1"/>
        </p:nvCxnSpPr>
        <p:spPr>
          <a:xfrm>
            <a:off x="107506" y="555241"/>
            <a:ext cx="8960569" cy="0"/>
          </a:xfrm>
          <a:prstGeom prst="line">
            <a:avLst/>
          </a:prstGeom>
          <a:noFill/>
          <a:ln w="76200">
            <a:solidFill>
              <a:srgbClr val="03B1EA"/>
            </a:solidFill>
          </a:ln>
          <a:effectLst>
            <a:outerShdw blurRad="508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  <p:extLst>
      <p:ext uri="{BB962C8B-B14F-4D97-AF65-F5344CB8AC3E}">
        <p14:creationId xmlns:p14="http://schemas.microsoft.com/office/powerpoint/2010/main" val="215206161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שקופית כותרת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DBBE1-16D9-4897-85EB-09011DCB082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כ"ד/אלול/תשפ"ב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7A860-2F95-49B1-AFEB-FF88F9EC3E07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תמונה 7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64360" y="0"/>
            <a:ext cx="437964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תמונה 7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4032448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92679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שקופית כותרת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DBBE1-16D9-4897-85EB-09011DCB082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כ"ד/אלול/תשפ"ב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7A860-2F95-49B1-AFEB-FF88F9EC3E07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3432572"/>
            <a:ext cx="3076575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7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40042" y="-3572"/>
            <a:ext cx="3103959" cy="1762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86070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0" descr="Image result for â«× ×ª××× ×××××× ××××â¬â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4103" y="13833"/>
            <a:ext cx="1604952" cy="50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מלבן 7"/>
          <p:cNvSpPr/>
          <p:nvPr userDrawn="1"/>
        </p:nvSpPr>
        <p:spPr>
          <a:xfrm>
            <a:off x="611560" y="4904805"/>
            <a:ext cx="8532440" cy="135000"/>
          </a:xfrm>
          <a:prstGeom prst="rect">
            <a:avLst/>
          </a:prstGeom>
          <a:solidFill>
            <a:srgbClr val="2540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rtl="0"/>
            <a:endParaRPr lang="he-IL" sz="900">
              <a:solidFill>
                <a:schemeClr val="bg1"/>
              </a:solidFill>
            </a:endParaRPr>
          </a:p>
        </p:txBody>
      </p:sp>
      <p:sp>
        <p:nvSpPr>
          <p:cNvPr id="11" name="מלבן 8"/>
          <p:cNvSpPr/>
          <p:nvPr userDrawn="1"/>
        </p:nvSpPr>
        <p:spPr>
          <a:xfrm>
            <a:off x="1" y="4904805"/>
            <a:ext cx="539552" cy="135000"/>
          </a:xfrm>
          <a:prstGeom prst="rect">
            <a:avLst/>
          </a:prstGeom>
          <a:solidFill>
            <a:srgbClr val="2540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rtl="0"/>
            <a:endParaRPr lang="he-IL" sz="900">
              <a:solidFill>
                <a:schemeClr val="bg1"/>
              </a:solidFill>
            </a:endParaRPr>
          </a:p>
        </p:txBody>
      </p:sp>
      <p:sp>
        <p:nvSpPr>
          <p:cNvPr id="12" name="מציין מיקום של מספר שקופית 5"/>
          <p:cNvSpPr txBox="1">
            <a:spLocks/>
          </p:cNvSpPr>
          <p:nvPr userDrawn="1"/>
        </p:nvSpPr>
        <p:spPr>
          <a:xfrm>
            <a:off x="-36512" y="4902044"/>
            <a:ext cx="561844" cy="140525"/>
          </a:xfrm>
          <a:prstGeom prst="rect">
            <a:avLst/>
          </a:prstGeom>
        </p:spPr>
        <p:txBody>
          <a:bodyPr vert="horz" lIns="68580" tIns="34290" rIns="68580" bIns="34290" rtlCol="1" anchor="ctr"/>
          <a:lstStyle>
            <a:defPPr>
              <a:defRPr lang="he-IL"/>
            </a:defPPr>
            <a:lvl1pPr marL="0" algn="l" defTabSz="914400" rtl="1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BC97A860-2F95-49B1-AFEB-FF88F9EC3E07}" type="slidenum">
              <a:rPr lang="he-IL" sz="900" smtClean="0">
                <a:solidFill>
                  <a:schemeClr val="bg1"/>
                </a:solidFill>
              </a:rPr>
              <a:pPr algn="ctr"/>
              <a:t>‹#›</a:t>
            </a:fld>
            <a:endParaRPr lang="he-IL" sz="900">
              <a:solidFill>
                <a:schemeClr val="bg1"/>
              </a:solidFill>
            </a:endParaRPr>
          </a:p>
        </p:txBody>
      </p:sp>
      <p:cxnSp>
        <p:nvCxnSpPr>
          <p:cNvPr id="8" name="Straight Connector 42"/>
          <p:cNvCxnSpPr/>
          <p:nvPr userDrawn="1"/>
        </p:nvCxnSpPr>
        <p:spPr>
          <a:xfrm>
            <a:off x="107505" y="519522"/>
            <a:ext cx="8960569" cy="0"/>
          </a:xfrm>
          <a:prstGeom prst="line">
            <a:avLst/>
          </a:prstGeom>
          <a:noFill/>
          <a:ln w="76200">
            <a:solidFill>
              <a:srgbClr val="B2B2B2"/>
            </a:solidFill>
          </a:ln>
          <a:effectLst>
            <a:outerShdw blurRad="508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  <p:extLst>
      <p:ext uri="{BB962C8B-B14F-4D97-AF65-F5344CB8AC3E}">
        <p14:creationId xmlns:p14="http://schemas.microsoft.com/office/powerpoint/2010/main" val="141634164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0" descr="Image result for â«× ×ª××× ×××××× ××××â¬â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4103" y="13833"/>
            <a:ext cx="1604952" cy="50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מלבן 7"/>
          <p:cNvSpPr/>
          <p:nvPr userDrawn="1"/>
        </p:nvSpPr>
        <p:spPr>
          <a:xfrm>
            <a:off x="611560" y="4904805"/>
            <a:ext cx="8532440" cy="135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rtl="0"/>
            <a:endParaRPr lang="he-IL" sz="900">
              <a:solidFill>
                <a:schemeClr val="bg1"/>
              </a:solidFill>
            </a:endParaRPr>
          </a:p>
        </p:txBody>
      </p:sp>
      <p:sp>
        <p:nvSpPr>
          <p:cNvPr id="11" name="מלבן 8"/>
          <p:cNvSpPr/>
          <p:nvPr userDrawn="1"/>
        </p:nvSpPr>
        <p:spPr>
          <a:xfrm>
            <a:off x="1" y="4904805"/>
            <a:ext cx="539552" cy="135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rtl="0"/>
            <a:endParaRPr lang="he-IL" sz="900">
              <a:solidFill>
                <a:schemeClr val="bg1"/>
              </a:solidFill>
            </a:endParaRPr>
          </a:p>
        </p:txBody>
      </p:sp>
      <p:sp>
        <p:nvSpPr>
          <p:cNvPr id="12" name="מציין מיקום של מספר שקופית 5"/>
          <p:cNvSpPr txBox="1">
            <a:spLocks/>
          </p:cNvSpPr>
          <p:nvPr userDrawn="1"/>
        </p:nvSpPr>
        <p:spPr>
          <a:xfrm>
            <a:off x="-36512" y="4902044"/>
            <a:ext cx="561844" cy="140525"/>
          </a:xfrm>
          <a:prstGeom prst="rect">
            <a:avLst/>
          </a:prstGeom>
        </p:spPr>
        <p:txBody>
          <a:bodyPr vert="horz" lIns="68580" tIns="34290" rIns="68580" bIns="34290" rtlCol="1" anchor="ctr"/>
          <a:lstStyle>
            <a:defPPr>
              <a:defRPr lang="he-IL"/>
            </a:defPPr>
            <a:lvl1pPr marL="0" algn="l" defTabSz="914400" rtl="1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BC97A860-2F95-49B1-AFEB-FF88F9EC3E07}" type="slidenum">
              <a:rPr lang="he-IL" sz="900" smtClean="0">
                <a:solidFill>
                  <a:schemeClr val="bg1"/>
                </a:solidFill>
              </a:rPr>
              <a:pPr algn="ctr"/>
              <a:t>‹#›</a:t>
            </a:fld>
            <a:endParaRPr lang="he-IL" sz="900">
              <a:solidFill>
                <a:schemeClr val="bg1"/>
              </a:solidFill>
            </a:endParaRPr>
          </a:p>
        </p:txBody>
      </p:sp>
      <p:cxnSp>
        <p:nvCxnSpPr>
          <p:cNvPr id="8" name="Straight Connector 42"/>
          <p:cNvCxnSpPr/>
          <p:nvPr userDrawn="1"/>
        </p:nvCxnSpPr>
        <p:spPr>
          <a:xfrm>
            <a:off x="107505" y="519522"/>
            <a:ext cx="8960569" cy="0"/>
          </a:xfrm>
          <a:prstGeom prst="line">
            <a:avLst/>
          </a:prstGeom>
          <a:noFill/>
          <a:ln w="76200">
            <a:solidFill>
              <a:srgbClr val="B2B2B2"/>
            </a:solidFill>
          </a:ln>
          <a:effectLst>
            <a:outerShdw blurRad="508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3" name="Group 2"/>
          <p:cNvGrpSpPr/>
          <p:nvPr userDrawn="1"/>
        </p:nvGrpSpPr>
        <p:grpSpPr>
          <a:xfrm>
            <a:off x="95613" y="606045"/>
            <a:ext cx="2185148" cy="4242118"/>
            <a:chOff x="82596" y="830181"/>
            <a:chExt cx="2185148" cy="5656157"/>
          </a:xfrm>
        </p:grpSpPr>
        <p:sp>
          <p:nvSpPr>
            <p:cNvPr id="10" name="Freeform 86">
              <a:extLst>
                <a:ext uri="{FF2B5EF4-FFF2-40B4-BE49-F238E27FC236}">
                  <a16:creationId xmlns:a16="http://schemas.microsoft.com/office/drawing/2014/main" id="{4485200A-BE14-4FCD-956B-6DF14F60E4B3}"/>
                </a:ext>
              </a:extLst>
            </p:cNvPr>
            <p:cNvSpPr/>
            <p:nvPr userDrawn="1"/>
          </p:nvSpPr>
          <p:spPr>
            <a:xfrm flipH="1">
              <a:off x="1497833" y="2426615"/>
              <a:ext cx="769911" cy="769911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21A3BD">
                <a:alpha val="3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13" name="Freeform 87">
              <a:extLst>
                <a:ext uri="{FF2B5EF4-FFF2-40B4-BE49-F238E27FC236}">
                  <a16:creationId xmlns:a16="http://schemas.microsoft.com/office/drawing/2014/main" id="{3A5F5E3C-C668-4CA6-9FE9-F68438CBB739}"/>
                </a:ext>
              </a:extLst>
            </p:cNvPr>
            <p:cNvSpPr/>
            <p:nvPr userDrawn="1"/>
          </p:nvSpPr>
          <p:spPr>
            <a:xfrm flipH="1">
              <a:off x="1154045" y="2804291"/>
              <a:ext cx="593890" cy="593890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7F7F7F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14" name="Freeform 88">
              <a:extLst>
                <a:ext uri="{FF2B5EF4-FFF2-40B4-BE49-F238E27FC236}">
                  <a16:creationId xmlns:a16="http://schemas.microsoft.com/office/drawing/2014/main" id="{044878F5-C5F2-4391-96AF-751B18D07062}"/>
                </a:ext>
              </a:extLst>
            </p:cNvPr>
            <p:cNvSpPr/>
            <p:nvPr userDrawn="1"/>
          </p:nvSpPr>
          <p:spPr>
            <a:xfrm flipH="1">
              <a:off x="1472306" y="3196526"/>
              <a:ext cx="535534" cy="535533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41C4DE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15" name="Freeform 88">
              <a:extLst>
                <a:ext uri="{FF2B5EF4-FFF2-40B4-BE49-F238E27FC236}">
                  <a16:creationId xmlns:a16="http://schemas.microsoft.com/office/drawing/2014/main" id="{044878F5-C5F2-4391-96AF-751B18D07062}"/>
                </a:ext>
              </a:extLst>
            </p:cNvPr>
            <p:cNvSpPr/>
            <p:nvPr userDrawn="1"/>
          </p:nvSpPr>
          <p:spPr>
            <a:xfrm flipH="1">
              <a:off x="1139946" y="2154899"/>
              <a:ext cx="535534" cy="535533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41C4DE">
                <a:alpha val="4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16" name="Freeform 86">
              <a:extLst>
                <a:ext uri="{FF2B5EF4-FFF2-40B4-BE49-F238E27FC236}">
                  <a16:creationId xmlns:a16="http://schemas.microsoft.com/office/drawing/2014/main" id="{4485200A-BE14-4FCD-956B-6DF14F60E4B3}"/>
                </a:ext>
              </a:extLst>
            </p:cNvPr>
            <p:cNvSpPr/>
            <p:nvPr userDrawn="1"/>
          </p:nvSpPr>
          <p:spPr>
            <a:xfrm flipH="1">
              <a:off x="827446" y="3310385"/>
              <a:ext cx="769911" cy="769911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21A3BD">
                <a:alpha val="3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17" name="Freeform 86">
              <a:extLst>
                <a:ext uri="{FF2B5EF4-FFF2-40B4-BE49-F238E27FC236}">
                  <a16:creationId xmlns:a16="http://schemas.microsoft.com/office/drawing/2014/main" id="{4485200A-BE14-4FCD-956B-6DF14F60E4B3}"/>
                </a:ext>
              </a:extLst>
            </p:cNvPr>
            <p:cNvSpPr/>
            <p:nvPr userDrawn="1"/>
          </p:nvSpPr>
          <p:spPr>
            <a:xfrm flipH="1">
              <a:off x="520613" y="2378281"/>
              <a:ext cx="769911" cy="769911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21A3BD">
                <a:alpha val="3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19" name="Freeform 87">
              <a:extLst>
                <a:ext uri="{FF2B5EF4-FFF2-40B4-BE49-F238E27FC236}">
                  <a16:creationId xmlns:a16="http://schemas.microsoft.com/office/drawing/2014/main" id="{3A5F5E3C-C668-4CA6-9FE9-F68438CBB739}"/>
                </a:ext>
              </a:extLst>
            </p:cNvPr>
            <p:cNvSpPr/>
            <p:nvPr userDrawn="1"/>
          </p:nvSpPr>
          <p:spPr>
            <a:xfrm flipH="1">
              <a:off x="1288898" y="1876523"/>
              <a:ext cx="593890" cy="593890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7F7F7F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20" name="Freeform 87">
              <a:extLst>
                <a:ext uri="{FF2B5EF4-FFF2-40B4-BE49-F238E27FC236}">
                  <a16:creationId xmlns:a16="http://schemas.microsoft.com/office/drawing/2014/main" id="{3A5F5E3C-C668-4CA6-9FE9-F68438CBB739}"/>
                </a:ext>
              </a:extLst>
            </p:cNvPr>
            <p:cNvSpPr/>
            <p:nvPr userDrawn="1"/>
          </p:nvSpPr>
          <p:spPr>
            <a:xfrm flipH="1">
              <a:off x="250447" y="2750938"/>
              <a:ext cx="593890" cy="593890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7F7F7F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21" name="Freeform 88">
              <a:extLst>
                <a:ext uri="{FF2B5EF4-FFF2-40B4-BE49-F238E27FC236}">
                  <a16:creationId xmlns:a16="http://schemas.microsoft.com/office/drawing/2014/main" id="{044878F5-C5F2-4391-96AF-751B18D07062}"/>
                </a:ext>
              </a:extLst>
            </p:cNvPr>
            <p:cNvSpPr/>
            <p:nvPr userDrawn="1"/>
          </p:nvSpPr>
          <p:spPr>
            <a:xfrm flipH="1">
              <a:off x="428183" y="3771250"/>
              <a:ext cx="535534" cy="535533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41C4DE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22" name="Freeform 88">
              <a:extLst>
                <a:ext uri="{FF2B5EF4-FFF2-40B4-BE49-F238E27FC236}">
                  <a16:creationId xmlns:a16="http://schemas.microsoft.com/office/drawing/2014/main" id="{044878F5-C5F2-4391-96AF-751B18D07062}"/>
                </a:ext>
              </a:extLst>
            </p:cNvPr>
            <p:cNvSpPr/>
            <p:nvPr userDrawn="1"/>
          </p:nvSpPr>
          <p:spPr>
            <a:xfrm flipH="1">
              <a:off x="872179" y="4064834"/>
              <a:ext cx="535534" cy="535533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41C4DE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23" name="Freeform 86">
              <a:extLst>
                <a:ext uri="{FF2B5EF4-FFF2-40B4-BE49-F238E27FC236}">
                  <a16:creationId xmlns:a16="http://schemas.microsoft.com/office/drawing/2014/main" id="{4485200A-BE14-4FCD-956B-6DF14F60E4B3}"/>
                </a:ext>
              </a:extLst>
            </p:cNvPr>
            <p:cNvSpPr/>
            <p:nvPr userDrawn="1"/>
          </p:nvSpPr>
          <p:spPr>
            <a:xfrm flipH="1">
              <a:off x="719667" y="1287217"/>
              <a:ext cx="769911" cy="769911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21A3BD">
                <a:alpha val="3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24" name="Freeform 88">
              <a:extLst>
                <a:ext uri="{FF2B5EF4-FFF2-40B4-BE49-F238E27FC236}">
                  <a16:creationId xmlns:a16="http://schemas.microsoft.com/office/drawing/2014/main" id="{044878F5-C5F2-4391-96AF-751B18D07062}"/>
                </a:ext>
              </a:extLst>
            </p:cNvPr>
            <p:cNvSpPr/>
            <p:nvPr userDrawn="1"/>
          </p:nvSpPr>
          <p:spPr>
            <a:xfrm flipH="1">
              <a:off x="1448641" y="1380577"/>
              <a:ext cx="535534" cy="535533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41C4DE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25" name="Freeform 87">
              <a:extLst>
                <a:ext uri="{FF2B5EF4-FFF2-40B4-BE49-F238E27FC236}">
                  <a16:creationId xmlns:a16="http://schemas.microsoft.com/office/drawing/2014/main" id="{3A5F5E3C-C668-4CA6-9FE9-F68438CBB739}"/>
                </a:ext>
              </a:extLst>
            </p:cNvPr>
            <p:cNvSpPr/>
            <p:nvPr userDrawn="1"/>
          </p:nvSpPr>
          <p:spPr>
            <a:xfrm flipH="1">
              <a:off x="82596" y="4176501"/>
              <a:ext cx="593890" cy="593890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7F7F7F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26" name="Freeform 87">
              <a:extLst>
                <a:ext uri="{FF2B5EF4-FFF2-40B4-BE49-F238E27FC236}">
                  <a16:creationId xmlns:a16="http://schemas.microsoft.com/office/drawing/2014/main" id="{3A5F5E3C-C668-4CA6-9FE9-F68438CBB739}"/>
                </a:ext>
              </a:extLst>
            </p:cNvPr>
            <p:cNvSpPr/>
            <p:nvPr userDrawn="1"/>
          </p:nvSpPr>
          <p:spPr>
            <a:xfrm flipH="1">
              <a:off x="1452446" y="3767889"/>
              <a:ext cx="593890" cy="593890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7F7F7F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27" name="Freeform 86">
              <a:extLst>
                <a:ext uri="{FF2B5EF4-FFF2-40B4-BE49-F238E27FC236}">
                  <a16:creationId xmlns:a16="http://schemas.microsoft.com/office/drawing/2014/main" id="{4485200A-BE14-4FCD-956B-6DF14F60E4B3}"/>
                </a:ext>
              </a:extLst>
            </p:cNvPr>
            <p:cNvSpPr/>
            <p:nvPr userDrawn="1"/>
          </p:nvSpPr>
          <p:spPr>
            <a:xfrm flipH="1">
              <a:off x="815932" y="4482129"/>
              <a:ext cx="769911" cy="769911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21A3BD">
                <a:alpha val="3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28" name="Freeform 87">
              <a:extLst>
                <a:ext uri="{FF2B5EF4-FFF2-40B4-BE49-F238E27FC236}">
                  <a16:creationId xmlns:a16="http://schemas.microsoft.com/office/drawing/2014/main" id="{3A5F5E3C-C668-4CA6-9FE9-F68438CBB739}"/>
                </a:ext>
              </a:extLst>
            </p:cNvPr>
            <p:cNvSpPr/>
            <p:nvPr userDrawn="1"/>
          </p:nvSpPr>
          <p:spPr>
            <a:xfrm flipH="1">
              <a:off x="1340282" y="4856869"/>
              <a:ext cx="593890" cy="593890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7F7F7F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29" name="Freeform 88">
              <a:extLst>
                <a:ext uri="{FF2B5EF4-FFF2-40B4-BE49-F238E27FC236}">
                  <a16:creationId xmlns:a16="http://schemas.microsoft.com/office/drawing/2014/main" id="{044878F5-C5F2-4391-96AF-751B18D07062}"/>
                </a:ext>
              </a:extLst>
            </p:cNvPr>
            <p:cNvSpPr/>
            <p:nvPr userDrawn="1"/>
          </p:nvSpPr>
          <p:spPr>
            <a:xfrm flipH="1">
              <a:off x="1061823" y="5240775"/>
              <a:ext cx="535534" cy="535533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41C4DE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30" name="Freeform 88">
              <a:extLst>
                <a:ext uri="{FF2B5EF4-FFF2-40B4-BE49-F238E27FC236}">
                  <a16:creationId xmlns:a16="http://schemas.microsoft.com/office/drawing/2014/main" id="{044878F5-C5F2-4391-96AF-751B18D07062}"/>
                </a:ext>
              </a:extLst>
            </p:cNvPr>
            <p:cNvSpPr/>
            <p:nvPr userDrawn="1"/>
          </p:nvSpPr>
          <p:spPr>
            <a:xfrm flipH="1">
              <a:off x="246994" y="4730946"/>
              <a:ext cx="535534" cy="535533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41C4DE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31" name="Freeform 86">
              <a:extLst>
                <a:ext uri="{FF2B5EF4-FFF2-40B4-BE49-F238E27FC236}">
                  <a16:creationId xmlns:a16="http://schemas.microsoft.com/office/drawing/2014/main" id="{4485200A-BE14-4FCD-956B-6DF14F60E4B3}"/>
                </a:ext>
              </a:extLst>
            </p:cNvPr>
            <p:cNvSpPr/>
            <p:nvPr userDrawn="1"/>
          </p:nvSpPr>
          <p:spPr>
            <a:xfrm flipH="1">
              <a:off x="335102" y="5324549"/>
              <a:ext cx="769911" cy="769911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21A3BD">
                <a:alpha val="3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32" name="Freeform 86">
              <a:extLst>
                <a:ext uri="{FF2B5EF4-FFF2-40B4-BE49-F238E27FC236}">
                  <a16:creationId xmlns:a16="http://schemas.microsoft.com/office/drawing/2014/main" id="{4485200A-BE14-4FCD-956B-6DF14F60E4B3}"/>
                </a:ext>
              </a:extLst>
            </p:cNvPr>
            <p:cNvSpPr/>
            <p:nvPr userDrawn="1"/>
          </p:nvSpPr>
          <p:spPr>
            <a:xfrm flipH="1">
              <a:off x="1022757" y="5685665"/>
              <a:ext cx="769911" cy="769911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21A3BD">
                <a:alpha val="3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33" name="Freeform 87">
              <a:extLst>
                <a:ext uri="{FF2B5EF4-FFF2-40B4-BE49-F238E27FC236}">
                  <a16:creationId xmlns:a16="http://schemas.microsoft.com/office/drawing/2014/main" id="{3A5F5E3C-C668-4CA6-9FE9-F68438CBB739}"/>
                </a:ext>
              </a:extLst>
            </p:cNvPr>
            <p:cNvSpPr/>
            <p:nvPr userDrawn="1"/>
          </p:nvSpPr>
          <p:spPr>
            <a:xfrm flipH="1">
              <a:off x="558005" y="5892448"/>
              <a:ext cx="593890" cy="593890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7F7F7F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34" name="Freeform 88">
              <a:extLst>
                <a:ext uri="{FF2B5EF4-FFF2-40B4-BE49-F238E27FC236}">
                  <a16:creationId xmlns:a16="http://schemas.microsoft.com/office/drawing/2014/main" id="{044878F5-C5F2-4391-96AF-751B18D07062}"/>
                </a:ext>
              </a:extLst>
            </p:cNvPr>
            <p:cNvSpPr/>
            <p:nvPr userDrawn="1"/>
          </p:nvSpPr>
          <p:spPr>
            <a:xfrm flipH="1">
              <a:off x="326457" y="1791204"/>
              <a:ext cx="535534" cy="535533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41C4DE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35" name="Freeform 87">
              <a:extLst>
                <a:ext uri="{FF2B5EF4-FFF2-40B4-BE49-F238E27FC236}">
                  <a16:creationId xmlns:a16="http://schemas.microsoft.com/office/drawing/2014/main" id="{3A5F5E3C-C668-4CA6-9FE9-F68438CBB739}"/>
                </a:ext>
              </a:extLst>
            </p:cNvPr>
            <p:cNvSpPr/>
            <p:nvPr userDrawn="1"/>
          </p:nvSpPr>
          <p:spPr>
            <a:xfrm flipH="1">
              <a:off x="1212401" y="936803"/>
              <a:ext cx="593890" cy="593890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7F7F7F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36" name="Freeform 88">
              <a:extLst>
                <a:ext uri="{FF2B5EF4-FFF2-40B4-BE49-F238E27FC236}">
                  <a16:creationId xmlns:a16="http://schemas.microsoft.com/office/drawing/2014/main" id="{044878F5-C5F2-4391-96AF-751B18D07062}"/>
                </a:ext>
              </a:extLst>
            </p:cNvPr>
            <p:cNvSpPr/>
            <p:nvPr userDrawn="1"/>
          </p:nvSpPr>
          <p:spPr>
            <a:xfrm flipH="1">
              <a:off x="526289" y="830181"/>
              <a:ext cx="535534" cy="535533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41C4DE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AFE1FEFD-D98A-48E7-B875-1AF31CA61192}"/>
              </a:ext>
            </a:extLst>
          </p:cNvPr>
          <p:cNvGrpSpPr/>
          <p:nvPr userDrawn="1"/>
        </p:nvGrpSpPr>
        <p:grpSpPr>
          <a:xfrm>
            <a:off x="498685" y="1167594"/>
            <a:ext cx="8146633" cy="3402378"/>
            <a:chOff x="769533" y="1861423"/>
            <a:chExt cx="6212668" cy="3835280"/>
          </a:xfrm>
          <a:solidFill>
            <a:schemeClr val="accent1">
              <a:lumMod val="20000"/>
              <a:lumOff val="80000"/>
              <a:alpha val="20000"/>
            </a:schemeClr>
          </a:solidFill>
        </p:grpSpPr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C766EFAE-04D5-419E-85D1-5209DFEF2776}"/>
                </a:ext>
              </a:extLst>
            </p:cNvPr>
            <p:cNvGrpSpPr/>
            <p:nvPr/>
          </p:nvGrpSpPr>
          <p:grpSpPr>
            <a:xfrm>
              <a:off x="3355885" y="1889748"/>
              <a:ext cx="3626316" cy="2864933"/>
              <a:chOff x="3961597" y="1730635"/>
              <a:chExt cx="4028224" cy="3182457"/>
            </a:xfrm>
            <a:grpFill/>
          </p:grpSpPr>
          <p:sp>
            <p:nvSpPr>
              <p:cNvPr id="208" name="Freeform 18">
                <a:extLst>
                  <a:ext uri="{FF2B5EF4-FFF2-40B4-BE49-F238E27FC236}">
                    <a16:creationId xmlns:a16="http://schemas.microsoft.com/office/drawing/2014/main" id="{CE41B317-B8BE-4C1C-9F5F-FB5A8CDD6C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3575" y="1827672"/>
                <a:ext cx="2945134" cy="1052953"/>
              </a:xfrm>
              <a:custGeom>
                <a:avLst/>
                <a:gdLst/>
                <a:ahLst/>
                <a:cxnLst>
                  <a:cxn ang="0">
                    <a:pos x="682" y="105"/>
                  </a:cxn>
                  <a:cxn ang="0">
                    <a:pos x="723" y="43"/>
                  </a:cxn>
                  <a:cxn ang="0">
                    <a:pos x="922" y="14"/>
                  </a:cxn>
                  <a:cxn ang="0">
                    <a:pos x="1014" y="64"/>
                  </a:cxn>
                  <a:cxn ang="0">
                    <a:pos x="1130" y="79"/>
                  </a:cxn>
                  <a:cxn ang="0">
                    <a:pos x="1286" y="105"/>
                  </a:cxn>
                  <a:cxn ang="0">
                    <a:pos x="1440" y="119"/>
                  </a:cxn>
                  <a:cxn ang="0">
                    <a:pos x="1724" y="144"/>
                  </a:cxn>
                  <a:cxn ang="0">
                    <a:pos x="1859" y="155"/>
                  </a:cxn>
                  <a:cxn ang="0">
                    <a:pos x="2154" y="210"/>
                  </a:cxn>
                  <a:cxn ang="0">
                    <a:pos x="2178" y="246"/>
                  </a:cxn>
                  <a:cxn ang="0">
                    <a:pos x="2123" y="260"/>
                  </a:cxn>
                  <a:cxn ang="0">
                    <a:pos x="2101" y="347"/>
                  </a:cxn>
                  <a:cxn ang="0">
                    <a:pos x="2022" y="361"/>
                  </a:cxn>
                  <a:cxn ang="0">
                    <a:pos x="2056" y="426"/>
                  </a:cxn>
                  <a:cxn ang="0">
                    <a:pos x="2077" y="517"/>
                  </a:cxn>
                  <a:cxn ang="0">
                    <a:pos x="1955" y="412"/>
                  </a:cxn>
                  <a:cxn ang="0">
                    <a:pos x="1946" y="299"/>
                  </a:cxn>
                  <a:cxn ang="0">
                    <a:pos x="1869" y="361"/>
                  </a:cxn>
                  <a:cxn ang="0">
                    <a:pos x="1801" y="376"/>
                  </a:cxn>
                  <a:cxn ang="0">
                    <a:pos x="1715" y="503"/>
                  </a:cxn>
                  <a:cxn ang="0">
                    <a:pos x="1792" y="517"/>
                  </a:cxn>
                  <a:cxn ang="0">
                    <a:pos x="1801" y="759"/>
                  </a:cxn>
                  <a:cxn ang="0">
                    <a:pos x="1783" y="713"/>
                  </a:cxn>
                  <a:cxn ang="0">
                    <a:pos x="1694" y="622"/>
                  </a:cxn>
                  <a:cxn ang="0">
                    <a:pos x="1486" y="517"/>
                  </a:cxn>
                  <a:cxn ang="0">
                    <a:pos x="1452" y="593"/>
                  </a:cxn>
                  <a:cxn ang="0">
                    <a:pos x="1197" y="557"/>
                  </a:cxn>
                  <a:cxn ang="0">
                    <a:pos x="1090" y="582"/>
                  </a:cxn>
                  <a:cxn ang="0">
                    <a:pos x="968" y="604"/>
                  </a:cxn>
                  <a:cxn ang="0">
                    <a:pos x="814" y="517"/>
                  </a:cxn>
                  <a:cxn ang="0">
                    <a:pos x="714" y="491"/>
                  </a:cxn>
                  <a:cxn ang="0">
                    <a:pos x="615" y="481"/>
                  </a:cxn>
                  <a:cxn ang="0">
                    <a:pos x="538" y="527"/>
                  </a:cxn>
                  <a:cxn ang="0">
                    <a:pos x="514" y="567"/>
                  </a:cxn>
                  <a:cxn ang="0">
                    <a:pos x="419" y="546"/>
                  </a:cxn>
                  <a:cxn ang="0">
                    <a:pos x="361" y="593"/>
                  </a:cxn>
                  <a:cxn ang="0">
                    <a:pos x="382" y="673"/>
                  </a:cxn>
                  <a:cxn ang="0">
                    <a:pos x="398" y="788"/>
                  </a:cxn>
                  <a:cxn ang="0">
                    <a:pos x="296" y="749"/>
                  </a:cxn>
                  <a:cxn ang="0">
                    <a:pos x="208" y="673"/>
                  </a:cxn>
                  <a:cxn ang="0">
                    <a:pos x="229" y="647"/>
                  </a:cxn>
                  <a:cxn ang="0">
                    <a:pos x="152" y="582"/>
                  </a:cxn>
                  <a:cxn ang="0">
                    <a:pos x="76" y="517"/>
                  </a:cxn>
                  <a:cxn ang="0">
                    <a:pos x="33" y="438"/>
                  </a:cxn>
                  <a:cxn ang="0">
                    <a:pos x="33" y="361"/>
                  </a:cxn>
                  <a:cxn ang="0">
                    <a:pos x="33" y="246"/>
                  </a:cxn>
                  <a:cxn ang="0">
                    <a:pos x="12" y="170"/>
                  </a:cxn>
                  <a:cxn ang="0">
                    <a:pos x="144" y="220"/>
                  </a:cxn>
                  <a:cxn ang="0">
                    <a:pos x="144" y="260"/>
                  </a:cxn>
                  <a:cxn ang="0">
                    <a:pos x="220" y="220"/>
                  </a:cxn>
                  <a:cxn ang="0">
                    <a:pos x="254" y="191"/>
                  </a:cxn>
                  <a:cxn ang="0">
                    <a:pos x="361" y="181"/>
                  </a:cxn>
                  <a:cxn ang="0">
                    <a:pos x="437" y="170"/>
                  </a:cxn>
                  <a:cxn ang="0">
                    <a:pos x="505" y="133"/>
                  </a:cxn>
                  <a:cxn ang="0">
                    <a:pos x="560" y="119"/>
                  </a:cxn>
                  <a:cxn ang="0">
                    <a:pos x="606" y="220"/>
                  </a:cxn>
                  <a:cxn ang="0">
                    <a:pos x="594" y="133"/>
                  </a:cxn>
                </a:cxnLst>
                <a:rect l="0" t="0" r="r" b="b"/>
                <a:pathLst>
                  <a:path w="2246" h="803">
                    <a:moveTo>
                      <a:pt x="594" y="90"/>
                    </a:moveTo>
                    <a:lnTo>
                      <a:pt x="606" y="119"/>
                    </a:lnTo>
                    <a:lnTo>
                      <a:pt x="646" y="133"/>
                    </a:lnTo>
                    <a:lnTo>
                      <a:pt x="606" y="105"/>
                    </a:lnTo>
                    <a:lnTo>
                      <a:pt x="615" y="90"/>
                    </a:lnTo>
                    <a:lnTo>
                      <a:pt x="682" y="105"/>
                    </a:lnTo>
                    <a:lnTo>
                      <a:pt x="692" y="105"/>
                    </a:lnTo>
                    <a:lnTo>
                      <a:pt x="662" y="90"/>
                    </a:lnTo>
                    <a:lnTo>
                      <a:pt x="646" y="79"/>
                    </a:lnTo>
                    <a:lnTo>
                      <a:pt x="723" y="64"/>
                    </a:lnTo>
                    <a:lnTo>
                      <a:pt x="704" y="54"/>
                    </a:lnTo>
                    <a:lnTo>
                      <a:pt x="723" y="43"/>
                    </a:lnTo>
                    <a:lnTo>
                      <a:pt x="769" y="28"/>
                    </a:lnTo>
                    <a:lnTo>
                      <a:pt x="845" y="28"/>
                    </a:lnTo>
                    <a:lnTo>
                      <a:pt x="845" y="14"/>
                    </a:lnTo>
                    <a:lnTo>
                      <a:pt x="869" y="0"/>
                    </a:lnTo>
                    <a:lnTo>
                      <a:pt x="900" y="0"/>
                    </a:lnTo>
                    <a:lnTo>
                      <a:pt x="922" y="14"/>
                    </a:lnTo>
                    <a:lnTo>
                      <a:pt x="977" y="14"/>
                    </a:lnTo>
                    <a:lnTo>
                      <a:pt x="1023" y="28"/>
                    </a:lnTo>
                    <a:lnTo>
                      <a:pt x="1032" y="43"/>
                    </a:lnTo>
                    <a:lnTo>
                      <a:pt x="977" y="79"/>
                    </a:lnTo>
                    <a:lnTo>
                      <a:pt x="1023" y="79"/>
                    </a:lnTo>
                    <a:lnTo>
                      <a:pt x="1014" y="64"/>
                    </a:lnTo>
                    <a:lnTo>
                      <a:pt x="1054" y="64"/>
                    </a:lnTo>
                    <a:lnTo>
                      <a:pt x="1023" y="54"/>
                    </a:lnTo>
                    <a:lnTo>
                      <a:pt x="1045" y="54"/>
                    </a:lnTo>
                    <a:lnTo>
                      <a:pt x="1065" y="79"/>
                    </a:lnTo>
                    <a:lnTo>
                      <a:pt x="1121" y="79"/>
                    </a:lnTo>
                    <a:lnTo>
                      <a:pt x="1130" y="79"/>
                    </a:lnTo>
                    <a:lnTo>
                      <a:pt x="1155" y="79"/>
                    </a:lnTo>
                    <a:lnTo>
                      <a:pt x="1197" y="79"/>
                    </a:lnTo>
                    <a:lnTo>
                      <a:pt x="1176" y="64"/>
                    </a:lnTo>
                    <a:lnTo>
                      <a:pt x="1253" y="79"/>
                    </a:lnTo>
                    <a:lnTo>
                      <a:pt x="1286" y="90"/>
                    </a:lnTo>
                    <a:lnTo>
                      <a:pt x="1286" y="105"/>
                    </a:lnTo>
                    <a:lnTo>
                      <a:pt x="1341" y="133"/>
                    </a:lnTo>
                    <a:lnTo>
                      <a:pt x="1341" y="119"/>
                    </a:lnTo>
                    <a:lnTo>
                      <a:pt x="1329" y="105"/>
                    </a:lnTo>
                    <a:lnTo>
                      <a:pt x="1376" y="119"/>
                    </a:lnTo>
                    <a:lnTo>
                      <a:pt x="1384" y="105"/>
                    </a:lnTo>
                    <a:lnTo>
                      <a:pt x="1440" y="119"/>
                    </a:lnTo>
                    <a:lnTo>
                      <a:pt x="1421" y="105"/>
                    </a:lnTo>
                    <a:lnTo>
                      <a:pt x="1421" y="90"/>
                    </a:lnTo>
                    <a:lnTo>
                      <a:pt x="1553" y="105"/>
                    </a:lnTo>
                    <a:lnTo>
                      <a:pt x="1614" y="133"/>
                    </a:lnTo>
                    <a:lnTo>
                      <a:pt x="1694" y="133"/>
                    </a:lnTo>
                    <a:lnTo>
                      <a:pt x="1724" y="144"/>
                    </a:lnTo>
                    <a:lnTo>
                      <a:pt x="1762" y="155"/>
                    </a:lnTo>
                    <a:lnTo>
                      <a:pt x="1847" y="155"/>
                    </a:lnTo>
                    <a:lnTo>
                      <a:pt x="1847" y="144"/>
                    </a:lnTo>
                    <a:lnTo>
                      <a:pt x="1869" y="144"/>
                    </a:lnTo>
                    <a:lnTo>
                      <a:pt x="1869" y="155"/>
                    </a:lnTo>
                    <a:lnTo>
                      <a:pt x="1859" y="155"/>
                    </a:lnTo>
                    <a:lnTo>
                      <a:pt x="1891" y="170"/>
                    </a:lnTo>
                    <a:lnTo>
                      <a:pt x="1902" y="170"/>
                    </a:lnTo>
                    <a:lnTo>
                      <a:pt x="1869" y="144"/>
                    </a:lnTo>
                    <a:lnTo>
                      <a:pt x="1955" y="144"/>
                    </a:lnTo>
                    <a:lnTo>
                      <a:pt x="2022" y="170"/>
                    </a:lnTo>
                    <a:lnTo>
                      <a:pt x="2154" y="210"/>
                    </a:lnTo>
                    <a:lnTo>
                      <a:pt x="2187" y="210"/>
                    </a:lnTo>
                    <a:lnTo>
                      <a:pt x="2246" y="220"/>
                    </a:lnTo>
                    <a:lnTo>
                      <a:pt x="2246" y="235"/>
                    </a:lnTo>
                    <a:lnTo>
                      <a:pt x="2222" y="235"/>
                    </a:lnTo>
                    <a:lnTo>
                      <a:pt x="2246" y="260"/>
                    </a:lnTo>
                    <a:lnTo>
                      <a:pt x="2178" y="246"/>
                    </a:lnTo>
                    <a:lnTo>
                      <a:pt x="2132" y="235"/>
                    </a:lnTo>
                    <a:lnTo>
                      <a:pt x="2111" y="220"/>
                    </a:lnTo>
                    <a:lnTo>
                      <a:pt x="2101" y="235"/>
                    </a:lnTo>
                    <a:lnTo>
                      <a:pt x="2123" y="235"/>
                    </a:lnTo>
                    <a:lnTo>
                      <a:pt x="2123" y="246"/>
                    </a:lnTo>
                    <a:lnTo>
                      <a:pt x="2123" y="260"/>
                    </a:lnTo>
                    <a:lnTo>
                      <a:pt x="2101" y="260"/>
                    </a:lnTo>
                    <a:lnTo>
                      <a:pt x="2178" y="299"/>
                    </a:lnTo>
                    <a:lnTo>
                      <a:pt x="2178" y="311"/>
                    </a:lnTo>
                    <a:lnTo>
                      <a:pt x="2145" y="299"/>
                    </a:lnTo>
                    <a:lnTo>
                      <a:pt x="2132" y="311"/>
                    </a:lnTo>
                    <a:lnTo>
                      <a:pt x="2101" y="347"/>
                    </a:lnTo>
                    <a:lnTo>
                      <a:pt x="2111" y="361"/>
                    </a:lnTo>
                    <a:lnTo>
                      <a:pt x="2068" y="347"/>
                    </a:lnTo>
                    <a:lnTo>
                      <a:pt x="2056" y="347"/>
                    </a:lnTo>
                    <a:lnTo>
                      <a:pt x="2056" y="361"/>
                    </a:lnTo>
                    <a:lnTo>
                      <a:pt x="2034" y="347"/>
                    </a:lnTo>
                    <a:lnTo>
                      <a:pt x="2022" y="361"/>
                    </a:lnTo>
                    <a:lnTo>
                      <a:pt x="2013" y="361"/>
                    </a:lnTo>
                    <a:lnTo>
                      <a:pt x="2022" y="376"/>
                    </a:lnTo>
                    <a:lnTo>
                      <a:pt x="2022" y="402"/>
                    </a:lnTo>
                    <a:lnTo>
                      <a:pt x="2034" y="412"/>
                    </a:lnTo>
                    <a:lnTo>
                      <a:pt x="2046" y="412"/>
                    </a:lnTo>
                    <a:lnTo>
                      <a:pt x="2056" y="426"/>
                    </a:lnTo>
                    <a:lnTo>
                      <a:pt x="2077" y="438"/>
                    </a:lnTo>
                    <a:lnTo>
                      <a:pt x="2068" y="455"/>
                    </a:lnTo>
                    <a:lnTo>
                      <a:pt x="2090" y="481"/>
                    </a:lnTo>
                    <a:lnTo>
                      <a:pt x="2068" y="491"/>
                    </a:lnTo>
                    <a:lnTo>
                      <a:pt x="2090" y="517"/>
                    </a:lnTo>
                    <a:lnTo>
                      <a:pt x="2077" y="517"/>
                    </a:lnTo>
                    <a:lnTo>
                      <a:pt x="2077" y="557"/>
                    </a:lnTo>
                    <a:lnTo>
                      <a:pt x="2077" y="567"/>
                    </a:lnTo>
                    <a:lnTo>
                      <a:pt x="1979" y="466"/>
                    </a:lnTo>
                    <a:lnTo>
                      <a:pt x="1955" y="426"/>
                    </a:lnTo>
                    <a:lnTo>
                      <a:pt x="1969" y="426"/>
                    </a:lnTo>
                    <a:lnTo>
                      <a:pt x="1955" y="412"/>
                    </a:lnTo>
                    <a:lnTo>
                      <a:pt x="1969" y="402"/>
                    </a:lnTo>
                    <a:lnTo>
                      <a:pt x="1979" y="347"/>
                    </a:lnTo>
                    <a:lnTo>
                      <a:pt x="1991" y="337"/>
                    </a:lnTo>
                    <a:lnTo>
                      <a:pt x="1969" y="311"/>
                    </a:lnTo>
                    <a:lnTo>
                      <a:pt x="1969" y="299"/>
                    </a:lnTo>
                    <a:lnTo>
                      <a:pt x="1946" y="299"/>
                    </a:lnTo>
                    <a:lnTo>
                      <a:pt x="1955" y="325"/>
                    </a:lnTo>
                    <a:lnTo>
                      <a:pt x="1946" y="347"/>
                    </a:lnTo>
                    <a:lnTo>
                      <a:pt x="1924" y="337"/>
                    </a:lnTo>
                    <a:lnTo>
                      <a:pt x="1924" y="325"/>
                    </a:lnTo>
                    <a:lnTo>
                      <a:pt x="1878" y="325"/>
                    </a:lnTo>
                    <a:lnTo>
                      <a:pt x="1869" y="361"/>
                    </a:lnTo>
                    <a:lnTo>
                      <a:pt x="1878" y="376"/>
                    </a:lnTo>
                    <a:lnTo>
                      <a:pt x="1902" y="376"/>
                    </a:lnTo>
                    <a:lnTo>
                      <a:pt x="1847" y="390"/>
                    </a:lnTo>
                    <a:lnTo>
                      <a:pt x="1838" y="361"/>
                    </a:lnTo>
                    <a:lnTo>
                      <a:pt x="1801" y="361"/>
                    </a:lnTo>
                    <a:lnTo>
                      <a:pt x="1801" y="376"/>
                    </a:lnTo>
                    <a:lnTo>
                      <a:pt x="1724" y="376"/>
                    </a:lnTo>
                    <a:lnTo>
                      <a:pt x="1707" y="376"/>
                    </a:lnTo>
                    <a:lnTo>
                      <a:pt x="1694" y="455"/>
                    </a:lnTo>
                    <a:lnTo>
                      <a:pt x="1669" y="481"/>
                    </a:lnTo>
                    <a:lnTo>
                      <a:pt x="1707" y="481"/>
                    </a:lnTo>
                    <a:lnTo>
                      <a:pt x="1715" y="503"/>
                    </a:lnTo>
                    <a:lnTo>
                      <a:pt x="1715" y="491"/>
                    </a:lnTo>
                    <a:lnTo>
                      <a:pt x="1724" y="491"/>
                    </a:lnTo>
                    <a:lnTo>
                      <a:pt x="1724" y="503"/>
                    </a:lnTo>
                    <a:lnTo>
                      <a:pt x="1737" y="503"/>
                    </a:lnTo>
                    <a:lnTo>
                      <a:pt x="1746" y="491"/>
                    </a:lnTo>
                    <a:lnTo>
                      <a:pt x="1792" y="517"/>
                    </a:lnTo>
                    <a:lnTo>
                      <a:pt x="1814" y="567"/>
                    </a:lnTo>
                    <a:lnTo>
                      <a:pt x="1847" y="622"/>
                    </a:lnTo>
                    <a:lnTo>
                      <a:pt x="1847" y="694"/>
                    </a:lnTo>
                    <a:lnTo>
                      <a:pt x="1823" y="723"/>
                    </a:lnTo>
                    <a:lnTo>
                      <a:pt x="1823" y="749"/>
                    </a:lnTo>
                    <a:lnTo>
                      <a:pt x="1801" y="759"/>
                    </a:lnTo>
                    <a:lnTo>
                      <a:pt x="1783" y="749"/>
                    </a:lnTo>
                    <a:lnTo>
                      <a:pt x="1771" y="759"/>
                    </a:lnTo>
                    <a:lnTo>
                      <a:pt x="1771" y="749"/>
                    </a:lnTo>
                    <a:lnTo>
                      <a:pt x="1746" y="713"/>
                    </a:lnTo>
                    <a:lnTo>
                      <a:pt x="1762" y="694"/>
                    </a:lnTo>
                    <a:lnTo>
                      <a:pt x="1783" y="713"/>
                    </a:lnTo>
                    <a:lnTo>
                      <a:pt x="1771" y="658"/>
                    </a:lnTo>
                    <a:lnTo>
                      <a:pt x="1771" y="647"/>
                    </a:lnTo>
                    <a:lnTo>
                      <a:pt x="1762" y="622"/>
                    </a:lnTo>
                    <a:lnTo>
                      <a:pt x="1724" y="647"/>
                    </a:lnTo>
                    <a:lnTo>
                      <a:pt x="1715" y="647"/>
                    </a:lnTo>
                    <a:lnTo>
                      <a:pt x="1694" y="622"/>
                    </a:lnTo>
                    <a:lnTo>
                      <a:pt x="1660" y="604"/>
                    </a:lnTo>
                    <a:lnTo>
                      <a:pt x="1630" y="593"/>
                    </a:lnTo>
                    <a:lnTo>
                      <a:pt x="1605" y="567"/>
                    </a:lnTo>
                    <a:lnTo>
                      <a:pt x="1563" y="517"/>
                    </a:lnTo>
                    <a:lnTo>
                      <a:pt x="1516" y="503"/>
                    </a:lnTo>
                    <a:lnTo>
                      <a:pt x="1486" y="517"/>
                    </a:lnTo>
                    <a:lnTo>
                      <a:pt x="1473" y="527"/>
                    </a:lnTo>
                    <a:lnTo>
                      <a:pt x="1498" y="546"/>
                    </a:lnTo>
                    <a:lnTo>
                      <a:pt x="1486" y="557"/>
                    </a:lnTo>
                    <a:lnTo>
                      <a:pt x="1498" y="582"/>
                    </a:lnTo>
                    <a:lnTo>
                      <a:pt x="1473" y="593"/>
                    </a:lnTo>
                    <a:lnTo>
                      <a:pt x="1452" y="593"/>
                    </a:lnTo>
                    <a:lnTo>
                      <a:pt x="1421" y="582"/>
                    </a:lnTo>
                    <a:lnTo>
                      <a:pt x="1397" y="593"/>
                    </a:lnTo>
                    <a:lnTo>
                      <a:pt x="1354" y="604"/>
                    </a:lnTo>
                    <a:lnTo>
                      <a:pt x="1274" y="582"/>
                    </a:lnTo>
                    <a:lnTo>
                      <a:pt x="1231" y="582"/>
                    </a:lnTo>
                    <a:lnTo>
                      <a:pt x="1197" y="557"/>
                    </a:lnTo>
                    <a:lnTo>
                      <a:pt x="1155" y="546"/>
                    </a:lnTo>
                    <a:lnTo>
                      <a:pt x="1145" y="557"/>
                    </a:lnTo>
                    <a:lnTo>
                      <a:pt x="1155" y="567"/>
                    </a:lnTo>
                    <a:lnTo>
                      <a:pt x="1155" y="593"/>
                    </a:lnTo>
                    <a:lnTo>
                      <a:pt x="1109" y="593"/>
                    </a:lnTo>
                    <a:lnTo>
                      <a:pt x="1090" y="582"/>
                    </a:lnTo>
                    <a:lnTo>
                      <a:pt x="1054" y="567"/>
                    </a:lnTo>
                    <a:lnTo>
                      <a:pt x="998" y="604"/>
                    </a:lnTo>
                    <a:lnTo>
                      <a:pt x="990" y="622"/>
                    </a:lnTo>
                    <a:lnTo>
                      <a:pt x="990" y="604"/>
                    </a:lnTo>
                    <a:lnTo>
                      <a:pt x="977" y="593"/>
                    </a:lnTo>
                    <a:lnTo>
                      <a:pt x="968" y="604"/>
                    </a:lnTo>
                    <a:lnTo>
                      <a:pt x="955" y="593"/>
                    </a:lnTo>
                    <a:lnTo>
                      <a:pt x="913" y="567"/>
                    </a:lnTo>
                    <a:lnTo>
                      <a:pt x="879" y="567"/>
                    </a:lnTo>
                    <a:lnTo>
                      <a:pt x="869" y="557"/>
                    </a:lnTo>
                    <a:lnTo>
                      <a:pt x="858" y="567"/>
                    </a:lnTo>
                    <a:lnTo>
                      <a:pt x="814" y="517"/>
                    </a:lnTo>
                    <a:lnTo>
                      <a:pt x="781" y="491"/>
                    </a:lnTo>
                    <a:lnTo>
                      <a:pt x="769" y="491"/>
                    </a:lnTo>
                    <a:lnTo>
                      <a:pt x="747" y="503"/>
                    </a:lnTo>
                    <a:lnTo>
                      <a:pt x="737" y="503"/>
                    </a:lnTo>
                    <a:lnTo>
                      <a:pt x="737" y="491"/>
                    </a:lnTo>
                    <a:lnTo>
                      <a:pt x="714" y="491"/>
                    </a:lnTo>
                    <a:lnTo>
                      <a:pt x="692" y="491"/>
                    </a:lnTo>
                    <a:lnTo>
                      <a:pt x="692" y="481"/>
                    </a:lnTo>
                    <a:lnTo>
                      <a:pt x="682" y="466"/>
                    </a:lnTo>
                    <a:lnTo>
                      <a:pt x="646" y="466"/>
                    </a:lnTo>
                    <a:lnTo>
                      <a:pt x="646" y="481"/>
                    </a:lnTo>
                    <a:lnTo>
                      <a:pt x="615" y="481"/>
                    </a:lnTo>
                    <a:lnTo>
                      <a:pt x="560" y="491"/>
                    </a:lnTo>
                    <a:lnTo>
                      <a:pt x="538" y="491"/>
                    </a:lnTo>
                    <a:lnTo>
                      <a:pt x="538" y="503"/>
                    </a:lnTo>
                    <a:lnTo>
                      <a:pt x="551" y="503"/>
                    </a:lnTo>
                    <a:lnTo>
                      <a:pt x="551" y="517"/>
                    </a:lnTo>
                    <a:lnTo>
                      <a:pt x="538" y="527"/>
                    </a:lnTo>
                    <a:lnTo>
                      <a:pt x="551" y="527"/>
                    </a:lnTo>
                    <a:lnTo>
                      <a:pt x="538" y="546"/>
                    </a:lnTo>
                    <a:lnTo>
                      <a:pt x="569" y="557"/>
                    </a:lnTo>
                    <a:lnTo>
                      <a:pt x="560" y="567"/>
                    </a:lnTo>
                    <a:lnTo>
                      <a:pt x="538" y="567"/>
                    </a:lnTo>
                    <a:lnTo>
                      <a:pt x="514" y="567"/>
                    </a:lnTo>
                    <a:lnTo>
                      <a:pt x="493" y="567"/>
                    </a:lnTo>
                    <a:lnTo>
                      <a:pt x="474" y="567"/>
                    </a:lnTo>
                    <a:lnTo>
                      <a:pt x="462" y="567"/>
                    </a:lnTo>
                    <a:lnTo>
                      <a:pt x="462" y="582"/>
                    </a:lnTo>
                    <a:lnTo>
                      <a:pt x="437" y="557"/>
                    </a:lnTo>
                    <a:lnTo>
                      <a:pt x="419" y="546"/>
                    </a:lnTo>
                    <a:lnTo>
                      <a:pt x="407" y="557"/>
                    </a:lnTo>
                    <a:lnTo>
                      <a:pt x="398" y="557"/>
                    </a:lnTo>
                    <a:lnTo>
                      <a:pt x="373" y="567"/>
                    </a:lnTo>
                    <a:lnTo>
                      <a:pt x="361" y="567"/>
                    </a:lnTo>
                    <a:lnTo>
                      <a:pt x="373" y="593"/>
                    </a:lnTo>
                    <a:lnTo>
                      <a:pt x="361" y="593"/>
                    </a:lnTo>
                    <a:lnTo>
                      <a:pt x="351" y="582"/>
                    </a:lnTo>
                    <a:lnTo>
                      <a:pt x="343" y="622"/>
                    </a:lnTo>
                    <a:lnTo>
                      <a:pt x="351" y="632"/>
                    </a:lnTo>
                    <a:lnTo>
                      <a:pt x="351" y="647"/>
                    </a:lnTo>
                    <a:lnTo>
                      <a:pt x="373" y="647"/>
                    </a:lnTo>
                    <a:lnTo>
                      <a:pt x="382" y="673"/>
                    </a:lnTo>
                    <a:lnTo>
                      <a:pt x="373" y="683"/>
                    </a:lnTo>
                    <a:lnTo>
                      <a:pt x="361" y="683"/>
                    </a:lnTo>
                    <a:lnTo>
                      <a:pt x="351" y="713"/>
                    </a:lnTo>
                    <a:lnTo>
                      <a:pt x="373" y="738"/>
                    </a:lnTo>
                    <a:lnTo>
                      <a:pt x="373" y="759"/>
                    </a:lnTo>
                    <a:lnTo>
                      <a:pt x="398" y="788"/>
                    </a:lnTo>
                    <a:lnTo>
                      <a:pt x="382" y="803"/>
                    </a:lnTo>
                    <a:lnTo>
                      <a:pt x="373" y="803"/>
                    </a:lnTo>
                    <a:lnTo>
                      <a:pt x="361" y="788"/>
                    </a:lnTo>
                    <a:lnTo>
                      <a:pt x="343" y="759"/>
                    </a:lnTo>
                    <a:lnTo>
                      <a:pt x="321" y="759"/>
                    </a:lnTo>
                    <a:lnTo>
                      <a:pt x="296" y="749"/>
                    </a:lnTo>
                    <a:lnTo>
                      <a:pt x="254" y="749"/>
                    </a:lnTo>
                    <a:lnTo>
                      <a:pt x="199" y="713"/>
                    </a:lnTo>
                    <a:lnTo>
                      <a:pt x="189" y="713"/>
                    </a:lnTo>
                    <a:lnTo>
                      <a:pt x="189" y="694"/>
                    </a:lnTo>
                    <a:lnTo>
                      <a:pt x="199" y="694"/>
                    </a:lnTo>
                    <a:lnTo>
                      <a:pt x="208" y="673"/>
                    </a:lnTo>
                    <a:lnTo>
                      <a:pt x="199" y="673"/>
                    </a:lnTo>
                    <a:lnTo>
                      <a:pt x="229" y="658"/>
                    </a:lnTo>
                    <a:lnTo>
                      <a:pt x="208" y="658"/>
                    </a:lnTo>
                    <a:lnTo>
                      <a:pt x="208" y="647"/>
                    </a:lnTo>
                    <a:lnTo>
                      <a:pt x="220" y="632"/>
                    </a:lnTo>
                    <a:lnTo>
                      <a:pt x="229" y="647"/>
                    </a:lnTo>
                    <a:lnTo>
                      <a:pt x="229" y="622"/>
                    </a:lnTo>
                    <a:lnTo>
                      <a:pt x="229" y="604"/>
                    </a:lnTo>
                    <a:lnTo>
                      <a:pt x="229" y="593"/>
                    </a:lnTo>
                    <a:lnTo>
                      <a:pt x="199" y="593"/>
                    </a:lnTo>
                    <a:lnTo>
                      <a:pt x="189" y="582"/>
                    </a:lnTo>
                    <a:lnTo>
                      <a:pt x="152" y="582"/>
                    </a:lnTo>
                    <a:lnTo>
                      <a:pt x="144" y="557"/>
                    </a:lnTo>
                    <a:lnTo>
                      <a:pt x="131" y="557"/>
                    </a:lnTo>
                    <a:lnTo>
                      <a:pt x="131" y="546"/>
                    </a:lnTo>
                    <a:lnTo>
                      <a:pt x="122" y="527"/>
                    </a:lnTo>
                    <a:lnTo>
                      <a:pt x="88" y="546"/>
                    </a:lnTo>
                    <a:lnTo>
                      <a:pt x="76" y="517"/>
                    </a:lnTo>
                    <a:lnTo>
                      <a:pt x="97" y="517"/>
                    </a:lnTo>
                    <a:lnTo>
                      <a:pt x="97" y="503"/>
                    </a:lnTo>
                    <a:lnTo>
                      <a:pt x="88" y="503"/>
                    </a:lnTo>
                    <a:lnTo>
                      <a:pt x="76" y="481"/>
                    </a:lnTo>
                    <a:lnTo>
                      <a:pt x="67" y="455"/>
                    </a:lnTo>
                    <a:lnTo>
                      <a:pt x="33" y="438"/>
                    </a:lnTo>
                    <a:lnTo>
                      <a:pt x="12" y="412"/>
                    </a:lnTo>
                    <a:lnTo>
                      <a:pt x="12" y="402"/>
                    </a:lnTo>
                    <a:lnTo>
                      <a:pt x="0" y="390"/>
                    </a:lnTo>
                    <a:lnTo>
                      <a:pt x="12" y="376"/>
                    </a:lnTo>
                    <a:lnTo>
                      <a:pt x="20" y="376"/>
                    </a:lnTo>
                    <a:lnTo>
                      <a:pt x="33" y="361"/>
                    </a:lnTo>
                    <a:lnTo>
                      <a:pt x="20" y="347"/>
                    </a:lnTo>
                    <a:lnTo>
                      <a:pt x="12" y="347"/>
                    </a:lnTo>
                    <a:lnTo>
                      <a:pt x="55" y="299"/>
                    </a:lnTo>
                    <a:lnTo>
                      <a:pt x="45" y="271"/>
                    </a:lnTo>
                    <a:lnTo>
                      <a:pt x="45" y="260"/>
                    </a:lnTo>
                    <a:lnTo>
                      <a:pt x="33" y="246"/>
                    </a:lnTo>
                    <a:lnTo>
                      <a:pt x="33" y="235"/>
                    </a:lnTo>
                    <a:lnTo>
                      <a:pt x="20" y="210"/>
                    </a:lnTo>
                    <a:lnTo>
                      <a:pt x="20" y="191"/>
                    </a:lnTo>
                    <a:lnTo>
                      <a:pt x="0" y="181"/>
                    </a:lnTo>
                    <a:lnTo>
                      <a:pt x="0" y="170"/>
                    </a:lnTo>
                    <a:lnTo>
                      <a:pt x="12" y="170"/>
                    </a:lnTo>
                    <a:lnTo>
                      <a:pt x="33" y="155"/>
                    </a:lnTo>
                    <a:lnTo>
                      <a:pt x="55" y="144"/>
                    </a:lnTo>
                    <a:lnTo>
                      <a:pt x="113" y="170"/>
                    </a:lnTo>
                    <a:lnTo>
                      <a:pt x="174" y="191"/>
                    </a:lnTo>
                    <a:lnTo>
                      <a:pt x="189" y="210"/>
                    </a:lnTo>
                    <a:lnTo>
                      <a:pt x="144" y="220"/>
                    </a:lnTo>
                    <a:lnTo>
                      <a:pt x="55" y="210"/>
                    </a:lnTo>
                    <a:lnTo>
                      <a:pt x="97" y="235"/>
                    </a:lnTo>
                    <a:lnTo>
                      <a:pt x="97" y="260"/>
                    </a:lnTo>
                    <a:lnTo>
                      <a:pt x="131" y="271"/>
                    </a:lnTo>
                    <a:lnTo>
                      <a:pt x="152" y="271"/>
                    </a:lnTo>
                    <a:lnTo>
                      <a:pt x="144" y="260"/>
                    </a:lnTo>
                    <a:lnTo>
                      <a:pt x="122" y="246"/>
                    </a:lnTo>
                    <a:lnTo>
                      <a:pt x="131" y="246"/>
                    </a:lnTo>
                    <a:lnTo>
                      <a:pt x="189" y="260"/>
                    </a:lnTo>
                    <a:lnTo>
                      <a:pt x="165" y="235"/>
                    </a:lnTo>
                    <a:lnTo>
                      <a:pt x="199" y="220"/>
                    </a:lnTo>
                    <a:lnTo>
                      <a:pt x="220" y="220"/>
                    </a:lnTo>
                    <a:lnTo>
                      <a:pt x="229" y="220"/>
                    </a:lnTo>
                    <a:lnTo>
                      <a:pt x="220" y="210"/>
                    </a:lnTo>
                    <a:lnTo>
                      <a:pt x="220" y="181"/>
                    </a:lnTo>
                    <a:lnTo>
                      <a:pt x="199" y="170"/>
                    </a:lnTo>
                    <a:lnTo>
                      <a:pt x="241" y="181"/>
                    </a:lnTo>
                    <a:lnTo>
                      <a:pt x="254" y="191"/>
                    </a:lnTo>
                    <a:lnTo>
                      <a:pt x="229" y="191"/>
                    </a:lnTo>
                    <a:lnTo>
                      <a:pt x="266" y="210"/>
                    </a:lnTo>
                    <a:lnTo>
                      <a:pt x="276" y="210"/>
                    </a:lnTo>
                    <a:lnTo>
                      <a:pt x="276" y="191"/>
                    </a:lnTo>
                    <a:lnTo>
                      <a:pt x="343" y="170"/>
                    </a:lnTo>
                    <a:lnTo>
                      <a:pt x="361" y="181"/>
                    </a:lnTo>
                    <a:lnTo>
                      <a:pt x="361" y="170"/>
                    </a:lnTo>
                    <a:lnTo>
                      <a:pt x="407" y="170"/>
                    </a:lnTo>
                    <a:lnTo>
                      <a:pt x="419" y="181"/>
                    </a:lnTo>
                    <a:lnTo>
                      <a:pt x="428" y="181"/>
                    </a:lnTo>
                    <a:lnTo>
                      <a:pt x="419" y="170"/>
                    </a:lnTo>
                    <a:lnTo>
                      <a:pt x="437" y="170"/>
                    </a:lnTo>
                    <a:lnTo>
                      <a:pt x="398" y="144"/>
                    </a:lnTo>
                    <a:lnTo>
                      <a:pt x="398" y="133"/>
                    </a:lnTo>
                    <a:lnTo>
                      <a:pt x="538" y="181"/>
                    </a:lnTo>
                    <a:lnTo>
                      <a:pt x="551" y="170"/>
                    </a:lnTo>
                    <a:lnTo>
                      <a:pt x="505" y="155"/>
                    </a:lnTo>
                    <a:lnTo>
                      <a:pt x="505" y="133"/>
                    </a:lnTo>
                    <a:lnTo>
                      <a:pt x="493" y="119"/>
                    </a:lnTo>
                    <a:lnTo>
                      <a:pt x="514" y="79"/>
                    </a:lnTo>
                    <a:lnTo>
                      <a:pt x="530" y="79"/>
                    </a:lnTo>
                    <a:lnTo>
                      <a:pt x="538" y="79"/>
                    </a:lnTo>
                    <a:lnTo>
                      <a:pt x="560" y="90"/>
                    </a:lnTo>
                    <a:lnTo>
                      <a:pt x="560" y="119"/>
                    </a:lnTo>
                    <a:lnTo>
                      <a:pt x="569" y="119"/>
                    </a:lnTo>
                    <a:lnTo>
                      <a:pt x="594" y="170"/>
                    </a:lnTo>
                    <a:lnTo>
                      <a:pt x="606" y="170"/>
                    </a:lnTo>
                    <a:lnTo>
                      <a:pt x="606" y="191"/>
                    </a:lnTo>
                    <a:lnTo>
                      <a:pt x="582" y="210"/>
                    </a:lnTo>
                    <a:lnTo>
                      <a:pt x="606" y="220"/>
                    </a:lnTo>
                    <a:lnTo>
                      <a:pt x="627" y="210"/>
                    </a:lnTo>
                    <a:lnTo>
                      <a:pt x="637" y="191"/>
                    </a:lnTo>
                    <a:lnTo>
                      <a:pt x="615" y="170"/>
                    </a:lnTo>
                    <a:lnTo>
                      <a:pt x="606" y="170"/>
                    </a:lnTo>
                    <a:lnTo>
                      <a:pt x="594" y="155"/>
                    </a:lnTo>
                    <a:lnTo>
                      <a:pt x="594" y="133"/>
                    </a:lnTo>
                    <a:lnTo>
                      <a:pt x="569" y="119"/>
                    </a:lnTo>
                    <a:lnTo>
                      <a:pt x="594" y="90"/>
                    </a:lnTo>
                    <a:close/>
                  </a:path>
                </a:pathLst>
              </a:custGeom>
              <a:grpFill/>
              <a:ln w="1270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51">
                <a:extLst>
                  <a:ext uri="{FF2B5EF4-FFF2-40B4-BE49-F238E27FC236}">
                    <a16:creationId xmlns:a16="http://schemas.microsoft.com/office/drawing/2014/main" id="{7B36AD3E-ABC6-46C2-8CA4-5FB203B411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44207" y="2428236"/>
                <a:ext cx="70809" cy="132439"/>
              </a:xfrm>
              <a:custGeom>
                <a:avLst/>
                <a:gdLst/>
                <a:ahLst/>
                <a:cxnLst>
                  <a:cxn ang="0">
                    <a:pos x="0" y="101"/>
                  </a:cxn>
                  <a:cxn ang="0">
                    <a:pos x="21" y="89"/>
                  </a:cxn>
                  <a:cxn ang="0">
                    <a:pos x="41" y="35"/>
                  </a:cxn>
                  <a:cxn ang="0">
                    <a:pos x="32" y="0"/>
                  </a:cxn>
                  <a:cxn ang="0">
                    <a:pos x="41" y="0"/>
                  </a:cxn>
                  <a:cxn ang="0">
                    <a:pos x="54" y="35"/>
                  </a:cxn>
                  <a:cxn ang="0">
                    <a:pos x="54" y="71"/>
                  </a:cxn>
                  <a:cxn ang="0">
                    <a:pos x="32" y="89"/>
                  </a:cxn>
                  <a:cxn ang="0">
                    <a:pos x="32" y="101"/>
                  </a:cxn>
                  <a:cxn ang="0">
                    <a:pos x="12" y="101"/>
                  </a:cxn>
                  <a:cxn ang="0">
                    <a:pos x="0" y="101"/>
                  </a:cxn>
                </a:cxnLst>
                <a:rect l="0" t="0" r="r" b="b"/>
                <a:pathLst>
                  <a:path w="54" h="101">
                    <a:moveTo>
                      <a:pt x="0" y="101"/>
                    </a:moveTo>
                    <a:lnTo>
                      <a:pt x="21" y="89"/>
                    </a:lnTo>
                    <a:lnTo>
                      <a:pt x="41" y="35"/>
                    </a:lnTo>
                    <a:lnTo>
                      <a:pt x="32" y="0"/>
                    </a:lnTo>
                    <a:lnTo>
                      <a:pt x="41" y="0"/>
                    </a:lnTo>
                    <a:lnTo>
                      <a:pt x="54" y="35"/>
                    </a:lnTo>
                    <a:lnTo>
                      <a:pt x="54" y="71"/>
                    </a:lnTo>
                    <a:lnTo>
                      <a:pt x="32" y="89"/>
                    </a:lnTo>
                    <a:lnTo>
                      <a:pt x="32" y="101"/>
                    </a:lnTo>
                    <a:lnTo>
                      <a:pt x="12" y="101"/>
                    </a:lnTo>
                    <a:lnTo>
                      <a:pt x="0" y="10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75">
                <a:extLst>
                  <a:ext uri="{FF2B5EF4-FFF2-40B4-BE49-F238E27FC236}">
                    <a16:creationId xmlns:a16="http://schemas.microsoft.com/office/drawing/2014/main" id="{94AA9BF5-07A5-42AE-AF64-28BB8EE764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8479" y="2443970"/>
                <a:ext cx="848397" cy="439277"/>
              </a:xfrm>
              <a:custGeom>
                <a:avLst/>
                <a:gdLst/>
                <a:ahLst/>
                <a:cxnLst>
                  <a:cxn ang="0">
                    <a:pos x="634" y="165"/>
                  </a:cxn>
                  <a:cxn ang="0">
                    <a:pos x="625" y="191"/>
                  </a:cxn>
                  <a:cxn ang="0">
                    <a:pos x="594" y="227"/>
                  </a:cxn>
                  <a:cxn ang="0">
                    <a:pos x="579" y="281"/>
                  </a:cxn>
                  <a:cxn ang="0">
                    <a:pos x="557" y="291"/>
                  </a:cxn>
                  <a:cxn ang="0">
                    <a:pos x="471" y="281"/>
                  </a:cxn>
                  <a:cxn ang="0">
                    <a:pos x="459" y="306"/>
                  </a:cxn>
                  <a:cxn ang="0">
                    <a:pos x="425" y="306"/>
                  </a:cxn>
                  <a:cxn ang="0">
                    <a:pos x="394" y="335"/>
                  </a:cxn>
                  <a:cxn ang="0">
                    <a:pos x="361" y="320"/>
                  </a:cxn>
                  <a:cxn ang="0">
                    <a:pos x="339" y="291"/>
                  </a:cxn>
                  <a:cxn ang="0">
                    <a:pos x="272" y="281"/>
                  </a:cxn>
                  <a:cxn ang="0">
                    <a:pos x="162" y="245"/>
                  </a:cxn>
                  <a:cxn ang="0">
                    <a:pos x="171" y="335"/>
                  </a:cxn>
                  <a:cxn ang="0">
                    <a:pos x="130" y="306"/>
                  </a:cxn>
                  <a:cxn ang="0">
                    <a:pos x="119" y="306"/>
                  </a:cxn>
                  <a:cxn ang="0">
                    <a:pos x="106" y="291"/>
                  </a:cxn>
                  <a:cxn ang="0">
                    <a:pos x="94" y="255"/>
                  </a:cxn>
                  <a:cxn ang="0">
                    <a:pos x="94" y="227"/>
                  </a:cxn>
                  <a:cxn ang="0">
                    <a:pos x="119" y="205"/>
                  </a:cxn>
                  <a:cxn ang="0">
                    <a:pos x="75" y="191"/>
                  </a:cxn>
                  <a:cxn ang="0">
                    <a:pos x="30" y="179"/>
                  </a:cxn>
                  <a:cxn ang="0">
                    <a:pos x="8" y="165"/>
                  </a:cxn>
                  <a:cxn ang="0">
                    <a:pos x="8" y="115"/>
                  </a:cxn>
                  <a:cxn ang="0">
                    <a:pos x="30" y="126"/>
                  </a:cxn>
                  <a:cxn ang="0">
                    <a:pos x="30" y="100"/>
                  </a:cxn>
                  <a:cxn ang="0">
                    <a:pos x="64" y="90"/>
                  </a:cxn>
                  <a:cxn ang="0">
                    <a:pos x="94" y="90"/>
                  </a:cxn>
                  <a:cxn ang="0">
                    <a:pos x="119" y="100"/>
                  </a:cxn>
                  <a:cxn ang="0">
                    <a:pos x="149" y="100"/>
                  </a:cxn>
                  <a:cxn ang="0">
                    <a:pos x="195" y="100"/>
                  </a:cxn>
                  <a:cxn ang="0">
                    <a:pos x="226" y="90"/>
                  </a:cxn>
                  <a:cxn ang="0">
                    <a:pos x="207" y="61"/>
                  </a:cxn>
                  <a:cxn ang="0">
                    <a:pos x="207" y="50"/>
                  </a:cxn>
                  <a:cxn ang="0">
                    <a:pos x="195" y="35"/>
                  </a:cxn>
                  <a:cxn ang="0">
                    <a:pos x="217" y="25"/>
                  </a:cxn>
                  <a:cxn ang="0">
                    <a:pos x="303" y="14"/>
                  </a:cxn>
                  <a:cxn ang="0">
                    <a:pos x="339" y="0"/>
                  </a:cxn>
                  <a:cxn ang="0">
                    <a:pos x="348" y="25"/>
                  </a:cxn>
                  <a:cxn ang="0">
                    <a:pos x="394" y="25"/>
                  </a:cxn>
                  <a:cxn ang="0">
                    <a:pos x="404" y="35"/>
                  </a:cxn>
                  <a:cxn ang="0">
                    <a:pos x="438" y="25"/>
                  </a:cxn>
                  <a:cxn ang="0">
                    <a:pos x="515" y="100"/>
                  </a:cxn>
                  <a:cxn ang="0">
                    <a:pos x="535" y="100"/>
                  </a:cxn>
                  <a:cxn ang="0">
                    <a:pos x="612" y="126"/>
                  </a:cxn>
                  <a:cxn ang="0">
                    <a:pos x="634" y="126"/>
                  </a:cxn>
                  <a:cxn ang="0">
                    <a:pos x="647" y="155"/>
                  </a:cxn>
                </a:cxnLst>
                <a:rect l="0" t="0" r="r" b="b"/>
                <a:pathLst>
                  <a:path w="647" h="335">
                    <a:moveTo>
                      <a:pt x="647" y="155"/>
                    </a:moveTo>
                    <a:lnTo>
                      <a:pt x="634" y="165"/>
                    </a:lnTo>
                    <a:lnTo>
                      <a:pt x="634" y="191"/>
                    </a:lnTo>
                    <a:lnTo>
                      <a:pt x="625" y="191"/>
                    </a:lnTo>
                    <a:lnTo>
                      <a:pt x="594" y="191"/>
                    </a:lnTo>
                    <a:lnTo>
                      <a:pt x="594" y="227"/>
                    </a:lnTo>
                    <a:lnTo>
                      <a:pt x="570" y="245"/>
                    </a:lnTo>
                    <a:lnTo>
                      <a:pt x="579" y="281"/>
                    </a:lnTo>
                    <a:lnTo>
                      <a:pt x="579" y="306"/>
                    </a:lnTo>
                    <a:lnTo>
                      <a:pt x="557" y="291"/>
                    </a:lnTo>
                    <a:lnTo>
                      <a:pt x="493" y="291"/>
                    </a:lnTo>
                    <a:lnTo>
                      <a:pt x="471" y="281"/>
                    </a:lnTo>
                    <a:lnTo>
                      <a:pt x="471" y="291"/>
                    </a:lnTo>
                    <a:lnTo>
                      <a:pt x="459" y="306"/>
                    </a:lnTo>
                    <a:lnTo>
                      <a:pt x="425" y="291"/>
                    </a:lnTo>
                    <a:lnTo>
                      <a:pt x="425" y="306"/>
                    </a:lnTo>
                    <a:lnTo>
                      <a:pt x="416" y="320"/>
                    </a:lnTo>
                    <a:lnTo>
                      <a:pt x="394" y="335"/>
                    </a:lnTo>
                    <a:lnTo>
                      <a:pt x="361" y="335"/>
                    </a:lnTo>
                    <a:lnTo>
                      <a:pt x="361" y="320"/>
                    </a:lnTo>
                    <a:lnTo>
                      <a:pt x="348" y="320"/>
                    </a:lnTo>
                    <a:lnTo>
                      <a:pt x="339" y="291"/>
                    </a:lnTo>
                    <a:lnTo>
                      <a:pt x="318" y="270"/>
                    </a:lnTo>
                    <a:lnTo>
                      <a:pt x="272" y="281"/>
                    </a:lnTo>
                    <a:lnTo>
                      <a:pt x="207" y="227"/>
                    </a:lnTo>
                    <a:lnTo>
                      <a:pt x="162" y="245"/>
                    </a:lnTo>
                    <a:lnTo>
                      <a:pt x="186" y="335"/>
                    </a:lnTo>
                    <a:lnTo>
                      <a:pt x="171" y="335"/>
                    </a:lnTo>
                    <a:lnTo>
                      <a:pt x="140" y="306"/>
                    </a:lnTo>
                    <a:lnTo>
                      <a:pt x="130" y="306"/>
                    </a:lnTo>
                    <a:lnTo>
                      <a:pt x="119" y="320"/>
                    </a:lnTo>
                    <a:lnTo>
                      <a:pt x="119" y="306"/>
                    </a:lnTo>
                    <a:lnTo>
                      <a:pt x="119" y="291"/>
                    </a:lnTo>
                    <a:lnTo>
                      <a:pt x="106" y="291"/>
                    </a:lnTo>
                    <a:lnTo>
                      <a:pt x="85" y="255"/>
                    </a:lnTo>
                    <a:lnTo>
                      <a:pt x="94" y="255"/>
                    </a:lnTo>
                    <a:lnTo>
                      <a:pt x="85" y="245"/>
                    </a:lnTo>
                    <a:lnTo>
                      <a:pt x="94" y="227"/>
                    </a:lnTo>
                    <a:lnTo>
                      <a:pt x="140" y="227"/>
                    </a:lnTo>
                    <a:lnTo>
                      <a:pt x="119" y="205"/>
                    </a:lnTo>
                    <a:lnTo>
                      <a:pt x="94" y="191"/>
                    </a:lnTo>
                    <a:lnTo>
                      <a:pt x="75" y="191"/>
                    </a:lnTo>
                    <a:lnTo>
                      <a:pt x="39" y="205"/>
                    </a:lnTo>
                    <a:lnTo>
                      <a:pt x="30" y="179"/>
                    </a:lnTo>
                    <a:lnTo>
                      <a:pt x="8" y="179"/>
                    </a:lnTo>
                    <a:lnTo>
                      <a:pt x="8" y="165"/>
                    </a:lnTo>
                    <a:lnTo>
                      <a:pt x="0" y="155"/>
                    </a:lnTo>
                    <a:lnTo>
                      <a:pt x="8" y="115"/>
                    </a:lnTo>
                    <a:lnTo>
                      <a:pt x="17" y="126"/>
                    </a:lnTo>
                    <a:lnTo>
                      <a:pt x="30" y="126"/>
                    </a:lnTo>
                    <a:lnTo>
                      <a:pt x="17" y="100"/>
                    </a:lnTo>
                    <a:lnTo>
                      <a:pt x="30" y="100"/>
                    </a:lnTo>
                    <a:lnTo>
                      <a:pt x="55" y="90"/>
                    </a:lnTo>
                    <a:lnTo>
                      <a:pt x="64" y="90"/>
                    </a:lnTo>
                    <a:lnTo>
                      <a:pt x="75" y="79"/>
                    </a:lnTo>
                    <a:lnTo>
                      <a:pt x="94" y="90"/>
                    </a:lnTo>
                    <a:lnTo>
                      <a:pt x="119" y="115"/>
                    </a:lnTo>
                    <a:lnTo>
                      <a:pt x="119" y="100"/>
                    </a:lnTo>
                    <a:lnTo>
                      <a:pt x="130" y="100"/>
                    </a:lnTo>
                    <a:lnTo>
                      <a:pt x="149" y="100"/>
                    </a:lnTo>
                    <a:lnTo>
                      <a:pt x="171" y="100"/>
                    </a:lnTo>
                    <a:lnTo>
                      <a:pt x="195" y="100"/>
                    </a:lnTo>
                    <a:lnTo>
                      <a:pt x="217" y="100"/>
                    </a:lnTo>
                    <a:lnTo>
                      <a:pt x="226" y="90"/>
                    </a:lnTo>
                    <a:lnTo>
                      <a:pt x="195" y="79"/>
                    </a:lnTo>
                    <a:lnTo>
                      <a:pt x="207" y="61"/>
                    </a:lnTo>
                    <a:lnTo>
                      <a:pt x="195" y="61"/>
                    </a:lnTo>
                    <a:lnTo>
                      <a:pt x="207" y="50"/>
                    </a:lnTo>
                    <a:lnTo>
                      <a:pt x="207" y="35"/>
                    </a:lnTo>
                    <a:lnTo>
                      <a:pt x="195" y="35"/>
                    </a:lnTo>
                    <a:lnTo>
                      <a:pt x="195" y="25"/>
                    </a:lnTo>
                    <a:lnTo>
                      <a:pt x="217" y="25"/>
                    </a:lnTo>
                    <a:lnTo>
                      <a:pt x="272" y="14"/>
                    </a:lnTo>
                    <a:lnTo>
                      <a:pt x="303" y="14"/>
                    </a:lnTo>
                    <a:lnTo>
                      <a:pt x="303" y="0"/>
                    </a:lnTo>
                    <a:lnTo>
                      <a:pt x="339" y="0"/>
                    </a:lnTo>
                    <a:lnTo>
                      <a:pt x="348" y="14"/>
                    </a:lnTo>
                    <a:lnTo>
                      <a:pt x="348" y="25"/>
                    </a:lnTo>
                    <a:lnTo>
                      <a:pt x="370" y="25"/>
                    </a:lnTo>
                    <a:lnTo>
                      <a:pt x="394" y="25"/>
                    </a:lnTo>
                    <a:lnTo>
                      <a:pt x="394" y="35"/>
                    </a:lnTo>
                    <a:lnTo>
                      <a:pt x="404" y="35"/>
                    </a:lnTo>
                    <a:lnTo>
                      <a:pt x="425" y="25"/>
                    </a:lnTo>
                    <a:lnTo>
                      <a:pt x="438" y="25"/>
                    </a:lnTo>
                    <a:lnTo>
                      <a:pt x="471" y="50"/>
                    </a:lnTo>
                    <a:lnTo>
                      <a:pt x="515" y="100"/>
                    </a:lnTo>
                    <a:lnTo>
                      <a:pt x="526" y="90"/>
                    </a:lnTo>
                    <a:lnTo>
                      <a:pt x="535" y="100"/>
                    </a:lnTo>
                    <a:lnTo>
                      <a:pt x="570" y="100"/>
                    </a:lnTo>
                    <a:lnTo>
                      <a:pt x="612" y="126"/>
                    </a:lnTo>
                    <a:lnTo>
                      <a:pt x="625" y="136"/>
                    </a:lnTo>
                    <a:lnTo>
                      <a:pt x="634" y="126"/>
                    </a:lnTo>
                    <a:lnTo>
                      <a:pt x="647" y="136"/>
                    </a:lnTo>
                    <a:lnTo>
                      <a:pt x="647" y="155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107">
                <a:extLst>
                  <a:ext uri="{FF2B5EF4-FFF2-40B4-BE49-F238E27FC236}">
                    <a16:creationId xmlns:a16="http://schemas.microsoft.com/office/drawing/2014/main" id="{8B02FBA1-19F8-4FA8-A205-64723B58A2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11931" y="4206323"/>
                <a:ext cx="241276" cy="284546"/>
              </a:xfrm>
              <a:custGeom>
                <a:avLst/>
                <a:gdLst/>
                <a:ahLst/>
                <a:cxnLst>
                  <a:cxn ang="0">
                    <a:pos x="184" y="217"/>
                  </a:cxn>
                  <a:cxn ang="0">
                    <a:pos x="184" y="60"/>
                  </a:cxn>
                  <a:cxn ang="0">
                    <a:pos x="131" y="36"/>
                  </a:cxn>
                  <a:cxn ang="0">
                    <a:pos x="107" y="46"/>
                  </a:cxn>
                  <a:cxn ang="0">
                    <a:pos x="85" y="72"/>
                  </a:cxn>
                  <a:cxn ang="0">
                    <a:pos x="76" y="72"/>
                  </a:cxn>
                  <a:cxn ang="0">
                    <a:pos x="64" y="46"/>
                  </a:cxn>
                  <a:cxn ang="0">
                    <a:pos x="52" y="10"/>
                  </a:cxn>
                  <a:cxn ang="0">
                    <a:pos x="43" y="10"/>
                  </a:cxn>
                  <a:cxn ang="0">
                    <a:pos x="43" y="0"/>
                  </a:cxn>
                  <a:cxn ang="0">
                    <a:pos x="21" y="0"/>
                  </a:cxn>
                  <a:cxn ang="0">
                    <a:pos x="0" y="21"/>
                  </a:cxn>
                  <a:cxn ang="0">
                    <a:pos x="21" y="36"/>
                  </a:cxn>
                  <a:cxn ang="0">
                    <a:pos x="21" y="46"/>
                  </a:cxn>
                  <a:cxn ang="0">
                    <a:pos x="52" y="46"/>
                  </a:cxn>
                  <a:cxn ang="0">
                    <a:pos x="52" y="60"/>
                  </a:cxn>
                  <a:cxn ang="0">
                    <a:pos x="21" y="60"/>
                  </a:cxn>
                  <a:cxn ang="0">
                    <a:pos x="31" y="72"/>
                  </a:cxn>
                  <a:cxn ang="0">
                    <a:pos x="31" y="86"/>
                  </a:cxn>
                  <a:cxn ang="0">
                    <a:pos x="43" y="86"/>
                  </a:cxn>
                  <a:cxn ang="0">
                    <a:pos x="52" y="72"/>
                  </a:cxn>
                  <a:cxn ang="0">
                    <a:pos x="76" y="101"/>
                  </a:cxn>
                  <a:cxn ang="0">
                    <a:pos x="119" y="111"/>
                  </a:cxn>
                  <a:cxn ang="0">
                    <a:pos x="131" y="127"/>
                  </a:cxn>
                  <a:cxn ang="0">
                    <a:pos x="140" y="177"/>
                  </a:cxn>
                  <a:cxn ang="0">
                    <a:pos x="131" y="177"/>
                  </a:cxn>
                  <a:cxn ang="0">
                    <a:pos x="119" y="202"/>
                  </a:cxn>
                  <a:cxn ang="0">
                    <a:pos x="162" y="192"/>
                  </a:cxn>
                  <a:cxn ang="0">
                    <a:pos x="184" y="217"/>
                  </a:cxn>
                </a:cxnLst>
                <a:rect l="0" t="0" r="r" b="b"/>
                <a:pathLst>
                  <a:path w="184" h="217">
                    <a:moveTo>
                      <a:pt x="184" y="217"/>
                    </a:moveTo>
                    <a:lnTo>
                      <a:pt x="184" y="60"/>
                    </a:lnTo>
                    <a:lnTo>
                      <a:pt x="131" y="36"/>
                    </a:lnTo>
                    <a:lnTo>
                      <a:pt x="107" y="46"/>
                    </a:lnTo>
                    <a:lnTo>
                      <a:pt x="85" y="72"/>
                    </a:lnTo>
                    <a:lnTo>
                      <a:pt x="76" y="72"/>
                    </a:lnTo>
                    <a:lnTo>
                      <a:pt x="64" y="46"/>
                    </a:lnTo>
                    <a:lnTo>
                      <a:pt x="52" y="10"/>
                    </a:lnTo>
                    <a:lnTo>
                      <a:pt x="43" y="10"/>
                    </a:lnTo>
                    <a:lnTo>
                      <a:pt x="43" y="0"/>
                    </a:lnTo>
                    <a:lnTo>
                      <a:pt x="21" y="0"/>
                    </a:lnTo>
                    <a:lnTo>
                      <a:pt x="0" y="21"/>
                    </a:lnTo>
                    <a:lnTo>
                      <a:pt x="21" y="36"/>
                    </a:lnTo>
                    <a:lnTo>
                      <a:pt x="21" y="46"/>
                    </a:lnTo>
                    <a:lnTo>
                      <a:pt x="52" y="46"/>
                    </a:lnTo>
                    <a:lnTo>
                      <a:pt x="52" y="60"/>
                    </a:lnTo>
                    <a:lnTo>
                      <a:pt x="21" y="60"/>
                    </a:lnTo>
                    <a:lnTo>
                      <a:pt x="31" y="72"/>
                    </a:lnTo>
                    <a:lnTo>
                      <a:pt x="31" y="86"/>
                    </a:lnTo>
                    <a:lnTo>
                      <a:pt x="43" y="86"/>
                    </a:lnTo>
                    <a:lnTo>
                      <a:pt x="52" y="72"/>
                    </a:lnTo>
                    <a:lnTo>
                      <a:pt x="76" y="101"/>
                    </a:lnTo>
                    <a:lnTo>
                      <a:pt x="119" y="111"/>
                    </a:lnTo>
                    <a:lnTo>
                      <a:pt x="131" y="127"/>
                    </a:lnTo>
                    <a:lnTo>
                      <a:pt x="140" y="177"/>
                    </a:lnTo>
                    <a:lnTo>
                      <a:pt x="131" y="177"/>
                    </a:lnTo>
                    <a:lnTo>
                      <a:pt x="119" y="202"/>
                    </a:lnTo>
                    <a:lnTo>
                      <a:pt x="162" y="192"/>
                    </a:lnTo>
                    <a:lnTo>
                      <a:pt x="184" y="217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111">
                <a:extLst>
                  <a:ext uri="{FF2B5EF4-FFF2-40B4-BE49-F238E27FC236}">
                    <a16:creationId xmlns:a16="http://schemas.microsoft.com/office/drawing/2014/main" id="{E933BB32-CB17-4B1A-9148-3B5D66655B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90040" y="4063395"/>
                <a:ext cx="228163" cy="275368"/>
              </a:xfrm>
              <a:custGeom>
                <a:avLst/>
                <a:gdLst/>
                <a:ahLst/>
                <a:cxnLst>
                  <a:cxn ang="0">
                    <a:pos x="134" y="0"/>
                  </a:cxn>
                  <a:cxn ang="0">
                    <a:pos x="152" y="0"/>
                  </a:cxn>
                  <a:cxn ang="0">
                    <a:pos x="152" y="28"/>
                  </a:cxn>
                  <a:cxn ang="0">
                    <a:pos x="164" y="40"/>
                  </a:cxn>
                  <a:cxn ang="0">
                    <a:pos x="152" y="54"/>
                  </a:cxn>
                  <a:cxn ang="0">
                    <a:pos x="174" y="80"/>
                  </a:cxn>
                  <a:cxn ang="0">
                    <a:pos x="164" y="80"/>
                  </a:cxn>
                  <a:cxn ang="0">
                    <a:pos x="142" y="130"/>
                  </a:cxn>
                  <a:cxn ang="0">
                    <a:pos x="134" y="145"/>
                  </a:cxn>
                  <a:cxn ang="0">
                    <a:pos x="134" y="155"/>
                  </a:cxn>
                  <a:cxn ang="0">
                    <a:pos x="134" y="181"/>
                  </a:cxn>
                  <a:cxn ang="0">
                    <a:pos x="109" y="195"/>
                  </a:cxn>
                  <a:cxn ang="0">
                    <a:pos x="97" y="210"/>
                  </a:cxn>
                  <a:cxn ang="0">
                    <a:pos x="88" y="181"/>
                  </a:cxn>
                  <a:cxn ang="0">
                    <a:pos x="75" y="181"/>
                  </a:cxn>
                  <a:cxn ang="0">
                    <a:pos x="42" y="181"/>
                  </a:cxn>
                  <a:cxn ang="0">
                    <a:pos x="42" y="169"/>
                  </a:cxn>
                  <a:cxn ang="0">
                    <a:pos x="20" y="169"/>
                  </a:cxn>
                  <a:cxn ang="0">
                    <a:pos x="11" y="130"/>
                  </a:cxn>
                  <a:cxn ang="0">
                    <a:pos x="0" y="119"/>
                  </a:cxn>
                  <a:cxn ang="0">
                    <a:pos x="0" y="80"/>
                  </a:cxn>
                  <a:cxn ang="0">
                    <a:pos x="11" y="54"/>
                  </a:cxn>
                  <a:cxn ang="0">
                    <a:pos x="20" y="80"/>
                  </a:cxn>
                  <a:cxn ang="0">
                    <a:pos x="42" y="80"/>
                  </a:cxn>
                  <a:cxn ang="0">
                    <a:pos x="58" y="64"/>
                  </a:cxn>
                  <a:cxn ang="0">
                    <a:pos x="75" y="80"/>
                  </a:cxn>
                  <a:cxn ang="0">
                    <a:pos x="97" y="64"/>
                  </a:cxn>
                  <a:cxn ang="0">
                    <a:pos x="122" y="0"/>
                  </a:cxn>
                  <a:cxn ang="0">
                    <a:pos x="134" y="0"/>
                  </a:cxn>
                </a:cxnLst>
                <a:rect l="0" t="0" r="r" b="b"/>
                <a:pathLst>
                  <a:path w="174" h="210">
                    <a:moveTo>
                      <a:pt x="134" y="0"/>
                    </a:moveTo>
                    <a:lnTo>
                      <a:pt x="152" y="0"/>
                    </a:lnTo>
                    <a:lnTo>
                      <a:pt x="152" y="28"/>
                    </a:lnTo>
                    <a:lnTo>
                      <a:pt x="164" y="40"/>
                    </a:lnTo>
                    <a:lnTo>
                      <a:pt x="152" y="54"/>
                    </a:lnTo>
                    <a:lnTo>
                      <a:pt x="174" y="80"/>
                    </a:lnTo>
                    <a:lnTo>
                      <a:pt x="164" y="80"/>
                    </a:lnTo>
                    <a:lnTo>
                      <a:pt x="142" y="130"/>
                    </a:lnTo>
                    <a:lnTo>
                      <a:pt x="134" y="145"/>
                    </a:lnTo>
                    <a:lnTo>
                      <a:pt x="134" y="155"/>
                    </a:lnTo>
                    <a:lnTo>
                      <a:pt x="134" y="181"/>
                    </a:lnTo>
                    <a:lnTo>
                      <a:pt x="109" y="195"/>
                    </a:lnTo>
                    <a:lnTo>
                      <a:pt x="97" y="210"/>
                    </a:lnTo>
                    <a:lnTo>
                      <a:pt x="88" y="181"/>
                    </a:lnTo>
                    <a:lnTo>
                      <a:pt x="75" y="181"/>
                    </a:lnTo>
                    <a:lnTo>
                      <a:pt x="42" y="181"/>
                    </a:lnTo>
                    <a:lnTo>
                      <a:pt x="42" y="169"/>
                    </a:lnTo>
                    <a:lnTo>
                      <a:pt x="20" y="169"/>
                    </a:lnTo>
                    <a:lnTo>
                      <a:pt x="11" y="130"/>
                    </a:lnTo>
                    <a:lnTo>
                      <a:pt x="0" y="119"/>
                    </a:lnTo>
                    <a:lnTo>
                      <a:pt x="0" y="80"/>
                    </a:lnTo>
                    <a:lnTo>
                      <a:pt x="11" y="54"/>
                    </a:lnTo>
                    <a:lnTo>
                      <a:pt x="20" y="80"/>
                    </a:lnTo>
                    <a:lnTo>
                      <a:pt x="42" y="80"/>
                    </a:lnTo>
                    <a:lnTo>
                      <a:pt x="58" y="64"/>
                    </a:lnTo>
                    <a:lnTo>
                      <a:pt x="75" y="80"/>
                    </a:lnTo>
                    <a:lnTo>
                      <a:pt x="97" y="64"/>
                    </a:lnTo>
                    <a:lnTo>
                      <a:pt x="122" y="0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113">
                <a:extLst>
                  <a:ext uri="{FF2B5EF4-FFF2-40B4-BE49-F238E27FC236}">
                    <a16:creationId xmlns:a16="http://schemas.microsoft.com/office/drawing/2014/main" id="{D14B0968-ABAC-4EC0-B9BF-44A882F3CD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05776" y="3983406"/>
                <a:ext cx="233408" cy="184890"/>
              </a:xfrm>
              <a:custGeom>
                <a:avLst/>
                <a:gdLst/>
                <a:ahLst/>
                <a:cxnLst>
                  <a:cxn ang="0">
                    <a:pos x="162" y="50"/>
                  </a:cxn>
                  <a:cxn ang="0">
                    <a:pos x="140" y="60"/>
                  </a:cxn>
                  <a:cxn ang="0">
                    <a:pos x="123" y="60"/>
                  </a:cxn>
                  <a:cxn ang="0">
                    <a:pos x="110" y="60"/>
                  </a:cxn>
                  <a:cxn ang="0">
                    <a:pos x="85" y="125"/>
                  </a:cxn>
                  <a:cxn ang="0">
                    <a:pos x="64" y="141"/>
                  </a:cxn>
                  <a:cxn ang="0">
                    <a:pos x="46" y="125"/>
                  </a:cxn>
                  <a:cxn ang="0">
                    <a:pos x="31" y="141"/>
                  </a:cxn>
                  <a:cxn ang="0">
                    <a:pos x="9" y="141"/>
                  </a:cxn>
                  <a:cxn ang="0">
                    <a:pos x="0" y="115"/>
                  </a:cxn>
                  <a:cxn ang="0">
                    <a:pos x="21" y="125"/>
                  </a:cxn>
                  <a:cxn ang="0">
                    <a:pos x="31" y="89"/>
                  </a:cxn>
                  <a:cxn ang="0">
                    <a:pos x="55" y="89"/>
                  </a:cxn>
                  <a:cxn ang="0">
                    <a:pos x="76" y="50"/>
                  </a:cxn>
                  <a:cxn ang="0">
                    <a:pos x="85" y="60"/>
                  </a:cxn>
                  <a:cxn ang="0">
                    <a:pos x="98" y="60"/>
                  </a:cxn>
                  <a:cxn ang="0">
                    <a:pos x="98" y="50"/>
                  </a:cxn>
                  <a:cxn ang="0">
                    <a:pos x="98" y="36"/>
                  </a:cxn>
                  <a:cxn ang="0">
                    <a:pos x="131" y="0"/>
                  </a:cxn>
                  <a:cxn ang="0">
                    <a:pos x="140" y="14"/>
                  </a:cxn>
                  <a:cxn ang="0">
                    <a:pos x="140" y="24"/>
                  </a:cxn>
                  <a:cxn ang="0">
                    <a:pos x="178" y="36"/>
                  </a:cxn>
                  <a:cxn ang="0">
                    <a:pos x="153" y="50"/>
                  </a:cxn>
                  <a:cxn ang="0">
                    <a:pos x="162" y="50"/>
                  </a:cxn>
                </a:cxnLst>
                <a:rect l="0" t="0" r="r" b="b"/>
                <a:pathLst>
                  <a:path w="178" h="141">
                    <a:moveTo>
                      <a:pt x="162" y="50"/>
                    </a:moveTo>
                    <a:lnTo>
                      <a:pt x="140" y="60"/>
                    </a:lnTo>
                    <a:lnTo>
                      <a:pt x="123" y="60"/>
                    </a:lnTo>
                    <a:lnTo>
                      <a:pt x="110" y="60"/>
                    </a:lnTo>
                    <a:lnTo>
                      <a:pt x="85" y="125"/>
                    </a:lnTo>
                    <a:lnTo>
                      <a:pt x="64" y="141"/>
                    </a:lnTo>
                    <a:lnTo>
                      <a:pt x="46" y="125"/>
                    </a:lnTo>
                    <a:lnTo>
                      <a:pt x="31" y="141"/>
                    </a:lnTo>
                    <a:lnTo>
                      <a:pt x="9" y="141"/>
                    </a:lnTo>
                    <a:lnTo>
                      <a:pt x="0" y="115"/>
                    </a:lnTo>
                    <a:lnTo>
                      <a:pt x="21" y="125"/>
                    </a:lnTo>
                    <a:lnTo>
                      <a:pt x="31" y="89"/>
                    </a:lnTo>
                    <a:lnTo>
                      <a:pt x="55" y="89"/>
                    </a:lnTo>
                    <a:lnTo>
                      <a:pt x="76" y="50"/>
                    </a:lnTo>
                    <a:lnTo>
                      <a:pt x="85" y="60"/>
                    </a:lnTo>
                    <a:lnTo>
                      <a:pt x="98" y="60"/>
                    </a:lnTo>
                    <a:lnTo>
                      <a:pt x="98" y="50"/>
                    </a:lnTo>
                    <a:lnTo>
                      <a:pt x="98" y="36"/>
                    </a:lnTo>
                    <a:lnTo>
                      <a:pt x="131" y="0"/>
                    </a:lnTo>
                    <a:lnTo>
                      <a:pt x="140" y="14"/>
                    </a:lnTo>
                    <a:lnTo>
                      <a:pt x="140" y="24"/>
                    </a:lnTo>
                    <a:lnTo>
                      <a:pt x="178" y="36"/>
                    </a:lnTo>
                    <a:lnTo>
                      <a:pt x="153" y="50"/>
                    </a:lnTo>
                    <a:lnTo>
                      <a:pt x="162" y="5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114">
                <a:extLst>
                  <a:ext uri="{FF2B5EF4-FFF2-40B4-BE49-F238E27FC236}">
                    <a16:creationId xmlns:a16="http://schemas.microsoft.com/office/drawing/2014/main" id="{0632B8B3-9229-4C11-A11D-FDCF95B8B0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05776" y="3983406"/>
                <a:ext cx="233408" cy="184890"/>
              </a:xfrm>
              <a:custGeom>
                <a:avLst/>
                <a:gdLst/>
                <a:ahLst/>
                <a:cxnLst>
                  <a:cxn ang="0">
                    <a:pos x="162" y="50"/>
                  </a:cxn>
                  <a:cxn ang="0">
                    <a:pos x="140" y="60"/>
                  </a:cxn>
                  <a:cxn ang="0">
                    <a:pos x="123" y="60"/>
                  </a:cxn>
                  <a:cxn ang="0">
                    <a:pos x="110" y="60"/>
                  </a:cxn>
                  <a:cxn ang="0">
                    <a:pos x="85" y="125"/>
                  </a:cxn>
                  <a:cxn ang="0">
                    <a:pos x="64" y="141"/>
                  </a:cxn>
                  <a:cxn ang="0">
                    <a:pos x="46" y="125"/>
                  </a:cxn>
                  <a:cxn ang="0">
                    <a:pos x="31" y="141"/>
                  </a:cxn>
                  <a:cxn ang="0">
                    <a:pos x="9" y="141"/>
                  </a:cxn>
                  <a:cxn ang="0">
                    <a:pos x="0" y="115"/>
                  </a:cxn>
                  <a:cxn ang="0">
                    <a:pos x="21" y="125"/>
                  </a:cxn>
                  <a:cxn ang="0">
                    <a:pos x="31" y="89"/>
                  </a:cxn>
                  <a:cxn ang="0">
                    <a:pos x="55" y="89"/>
                  </a:cxn>
                  <a:cxn ang="0">
                    <a:pos x="76" y="50"/>
                  </a:cxn>
                  <a:cxn ang="0">
                    <a:pos x="85" y="60"/>
                  </a:cxn>
                  <a:cxn ang="0">
                    <a:pos x="98" y="60"/>
                  </a:cxn>
                  <a:cxn ang="0">
                    <a:pos x="98" y="50"/>
                  </a:cxn>
                  <a:cxn ang="0">
                    <a:pos x="98" y="36"/>
                  </a:cxn>
                  <a:cxn ang="0">
                    <a:pos x="131" y="0"/>
                  </a:cxn>
                  <a:cxn ang="0">
                    <a:pos x="140" y="14"/>
                  </a:cxn>
                  <a:cxn ang="0">
                    <a:pos x="140" y="24"/>
                  </a:cxn>
                  <a:cxn ang="0">
                    <a:pos x="178" y="36"/>
                  </a:cxn>
                  <a:cxn ang="0">
                    <a:pos x="153" y="50"/>
                  </a:cxn>
                  <a:cxn ang="0">
                    <a:pos x="162" y="50"/>
                  </a:cxn>
                </a:cxnLst>
                <a:rect l="0" t="0" r="r" b="b"/>
                <a:pathLst>
                  <a:path w="178" h="141">
                    <a:moveTo>
                      <a:pt x="162" y="50"/>
                    </a:moveTo>
                    <a:lnTo>
                      <a:pt x="140" y="60"/>
                    </a:lnTo>
                    <a:lnTo>
                      <a:pt x="123" y="60"/>
                    </a:lnTo>
                    <a:lnTo>
                      <a:pt x="110" y="60"/>
                    </a:lnTo>
                    <a:lnTo>
                      <a:pt x="85" y="125"/>
                    </a:lnTo>
                    <a:lnTo>
                      <a:pt x="64" y="141"/>
                    </a:lnTo>
                    <a:lnTo>
                      <a:pt x="46" y="125"/>
                    </a:lnTo>
                    <a:lnTo>
                      <a:pt x="31" y="141"/>
                    </a:lnTo>
                    <a:lnTo>
                      <a:pt x="9" y="141"/>
                    </a:lnTo>
                    <a:lnTo>
                      <a:pt x="0" y="115"/>
                    </a:lnTo>
                    <a:lnTo>
                      <a:pt x="21" y="125"/>
                    </a:lnTo>
                    <a:lnTo>
                      <a:pt x="31" y="89"/>
                    </a:lnTo>
                    <a:lnTo>
                      <a:pt x="55" y="89"/>
                    </a:lnTo>
                    <a:lnTo>
                      <a:pt x="76" y="50"/>
                    </a:lnTo>
                    <a:lnTo>
                      <a:pt x="85" y="60"/>
                    </a:lnTo>
                    <a:lnTo>
                      <a:pt x="98" y="60"/>
                    </a:lnTo>
                    <a:lnTo>
                      <a:pt x="98" y="50"/>
                    </a:lnTo>
                    <a:lnTo>
                      <a:pt x="98" y="36"/>
                    </a:lnTo>
                    <a:lnTo>
                      <a:pt x="131" y="0"/>
                    </a:lnTo>
                    <a:lnTo>
                      <a:pt x="140" y="14"/>
                    </a:lnTo>
                    <a:lnTo>
                      <a:pt x="140" y="24"/>
                    </a:lnTo>
                    <a:lnTo>
                      <a:pt x="178" y="36"/>
                    </a:lnTo>
                    <a:lnTo>
                      <a:pt x="153" y="50"/>
                    </a:lnTo>
                    <a:lnTo>
                      <a:pt x="162" y="5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115">
                <a:extLst>
                  <a:ext uri="{FF2B5EF4-FFF2-40B4-BE49-F238E27FC236}">
                    <a16:creationId xmlns:a16="http://schemas.microsoft.com/office/drawing/2014/main" id="{E224236E-542E-4C66-8BFA-28FE7C31D0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44206" y="3301544"/>
                <a:ext cx="215050" cy="594007"/>
              </a:xfrm>
              <a:custGeom>
                <a:avLst/>
                <a:gdLst/>
                <a:ahLst/>
                <a:cxnLst>
                  <a:cxn ang="0">
                    <a:pos x="151" y="387"/>
                  </a:cxn>
                  <a:cxn ang="0">
                    <a:pos x="130" y="453"/>
                  </a:cxn>
                  <a:cxn ang="0">
                    <a:pos x="143" y="413"/>
                  </a:cxn>
                  <a:cxn ang="0">
                    <a:pos x="130" y="387"/>
                  </a:cxn>
                  <a:cxn ang="0">
                    <a:pos x="143" y="376"/>
                  </a:cxn>
                  <a:cxn ang="0">
                    <a:pos x="109" y="286"/>
                  </a:cxn>
                  <a:cxn ang="0">
                    <a:pos x="96" y="272"/>
                  </a:cxn>
                  <a:cxn ang="0">
                    <a:pos x="76" y="297"/>
                  </a:cxn>
                  <a:cxn ang="0">
                    <a:pos x="42" y="286"/>
                  </a:cxn>
                  <a:cxn ang="0">
                    <a:pos x="54" y="261"/>
                  </a:cxn>
                  <a:cxn ang="0">
                    <a:pos x="42" y="220"/>
                  </a:cxn>
                  <a:cxn ang="0">
                    <a:pos x="33" y="220"/>
                  </a:cxn>
                  <a:cxn ang="0">
                    <a:pos x="21" y="196"/>
                  </a:cxn>
                  <a:cxn ang="0">
                    <a:pos x="0" y="167"/>
                  </a:cxn>
                  <a:cxn ang="0">
                    <a:pos x="0" y="141"/>
                  </a:cxn>
                  <a:cxn ang="0">
                    <a:pos x="12" y="141"/>
                  </a:cxn>
                  <a:cxn ang="0">
                    <a:pos x="12" y="105"/>
                  </a:cxn>
                  <a:cxn ang="0">
                    <a:pos x="21" y="105"/>
                  </a:cxn>
                  <a:cxn ang="0">
                    <a:pos x="33" y="40"/>
                  </a:cxn>
                  <a:cxn ang="0">
                    <a:pos x="54" y="14"/>
                  </a:cxn>
                  <a:cxn ang="0">
                    <a:pos x="67" y="14"/>
                  </a:cxn>
                  <a:cxn ang="0">
                    <a:pos x="67" y="0"/>
                  </a:cxn>
                  <a:cxn ang="0">
                    <a:pos x="87" y="0"/>
                  </a:cxn>
                  <a:cxn ang="0">
                    <a:pos x="96" y="28"/>
                  </a:cxn>
                  <a:cxn ang="0">
                    <a:pos x="87" y="105"/>
                  </a:cxn>
                  <a:cxn ang="0">
                    <a:pos x="109" y="94"/>
                  </a:cxn>
                  <a:cxn ang="0">
                    <a:pos x="109" y="119"/>
                  </a:cxn>
                  <a:cxn ang="0">
                    <a:pos x="121" y="119"/>
                  </a:cxn>
                  <a:cxn ang="0">
                    <a:pos x="121" y="141"/>
                  </a:cxn>
                  <a:cxn ang="0">
                    <a:pos x="143" y="155"/>
                  </a:cxn>
                  <a:cxn ang="0">
                    <a:pos x="164" y="155"/>
                  </a:cxn>
                  <a:cxn ang="0">
                    <a:pos x="143" y="184"/>
                  </a:cxn>
                  <a:cxn ang="0">
                    <a:pos x="109" y="206"/>
                  </a:cxn>
                  <a:cxn ang="0">
                    <a:pos x="109" y="232"/>
                  </a:cxn>
                  <a:cxn ang="0">
                    <a:pos x="130" y="286"/>
                  </a:cxn>
                  <a:cxn ang="0">
                    <a:pos x="121" y="322"/>
                  </a:cxn>
                  <a:cxn ang="0">
                    <a:pos x="143" y="337"/>
                  </a:cxn>
                  <a:cxn ang="0">
                    <a:pos x="151" y="387"/>
                  </a:cxn>
                </a:cxnLst>
                <a:rect l="0" t="0" r="r" b="b"/>
                <a:pathLst>
                  <a:path w="164" h="453">
                    <a:moveTo>
                      <a:pt x="151" y="387"/>
                    </a:moveTo>
                    <a:lnTo>
                      <a:pt x="130" y="453"/>
                    </a:lnTo>
                    <a:lnTo>
                      <a:pt x="143" y="413"/>
                    </a:lnTo>
                    <a:lnTo>
                      <a:pt x="130" y="387"/>
                    </a:lnTo>
                    <a:lnTo>
                      <a:pt x="143" y="376"/>
                    </a:lnTo>
                    <a:lnTo>
                      <a:pt x="109" y="286"/>
                    </a:lnTo>
                    <a:lnTo>
                      <a:pt x="96" y="272"/>
                    </a:lnTo>
                    <a:lnTo>
                      <a:pt x="76" y="297"/>
                    </a:lnTo>
                    <a:lnTo>
                      <a:pt x="42" y="286"/>
                    </a:lnTo>
                    <a:lnTo>
                      <a:pt x="54" y="261"/>
                    </a:lnTo>
                    <a:lnTo>
                      <a:pt x="42" y="220"/>
                    </a:lnTo>
                    <a:lnTo>
                      <a:pt x="33" y="220"/>
                    </a:lnTo>
                    <a:lnTo>
                      <a:pt x="21" y="196"/>
                    </a:lnTo>
                    <a:lnTo>
                      <a:pt x="0" y="167"/>
                    </a:lnTo>
                    <a:lnTo>
                      <a:pt x="0" y="141"/>
                    </a:lnTo>
                    <a:lnTo>
                      <a:pt x="12" y="141"/>
                    </a:lnTo>
                    <a:lnTo>
                      <a:pt x="12" y="105"/>
                    </a:lnTo>
                    <a:lnTo>
                      <a:pt x="21" y="105"/>
                    </a:lnTo>
                    <a:lnTo>
                      <a:pt x="33" y="40"/>
                    </a:lnTo>
                    <a:lnTo>
                      <a:pt x="54" y="14"/>
                    </a:lnTo>
                    <a:lnTo>
                      <a:pt x="67" y="14"/>
                    </a:lnTo>
                    <a:lnTo>
                      <a:pt x="67" y="0"/>
                    </a:lnTo>
                    <a:lnTo>
                      <a:pt x="87" y="0"/>
                    </a:lnTo>
                    <a:lnTo>
                      <a:pt x="96" y="28"/>
                    </a:lnTo>
                    <a:lnTo>
                      <a:pt x="87" y="105"/>
                    </a:lnTo>
                    <a:lnTo>
                      <a:pt x="109" y="94"/>
                    </a:lnTo>
                    <a:lnTo>
                      <a:pt x="109" y="119"/>
                    </a:lnTo>
                    <a:lnTo>
                      <a:pt x="121" y="119"/>
                    </a:lnTo>
                    <a:lnTo>
                      <a:pt x="121" y="141"/>
                    </a:lnTo>
                    <a:lnTo>
                      <a:pt x="143" y="155"/>
                    </a:lnTo>
                    <a:lnTo>
                      <a:pt x="164" y="155"/>
                    </a:lnTo>
                    <a:lnTo>
                      <a:pt x="143" y="184"/>
                    </a:lnTo>
                    <a:lnTo>
                      <a:pt x="109" y="206"/>
                    </a:lnTo>
                    <a:lnTo>
                      <a:pt x="109" y="232"/>
                    </a:lnTo>
                    <a:lnTo>
                      <a:pt x="130" y="286"/>
                    </a:lnTo>
                    <a:lnTo>
                      <a:pt x="121" y="322"/>
                    </a:lnTo>
                    <a:lnTo>
                      <a:pt x="143" y="337"/>
                    </a:lnTo>
                    <a:lnTo>
                      <a:pt x="151" y="387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117">
                <a:extLst>
                  <a:ext uri="{FF2B5EF4-FFF2-40B4-BE49-F238E27FC236}">
                    <a16:creationId xmlns:a16="http://schemas.microsoft.com/office/drawing/2014/main" id="{1C542539-CB6B-4A05-BB70-DDC8F38D2D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88447" y="3546752"/>
                <a:ext cx="187513" cy="468124"/>
              </a:xfrm>
              <a:custGeom>
                <a:avLst/>
                <a:gdLst/>
                <a:ahLst/>
                <a:cxnLst>
                  <a:cxn ang="0">
                    <a:pos x="63" y="331"/>
                  </a:cxn>
                  <a:cxn ang="0">
                    <a:pos x="63" y="345"/>
                  </a:cxn>
                  <a:cxn ang="0">
                    <a:pos x="33" y="292"/>
                  </a:cxn>
                  <a:cxn ang="0">
                    <a:pos x="33" y="306"/>
                  </a:cxn>
                  <a:cxn ang="0">
                    <a:pos x="21" y="280"/>
                  </a:cxn>
                  <a:cxn ang="0">
                    <a:pos x="21" y="266"/>
                  </a:cxn>
                  <a:cxn ang="0">
                    <a:pos x="42" y="201"/>
                  </a:cxn>
                  <a:cxn ang="0">
                    <a:pos x="33" y="151"/>
                  </a:cxn>
                  <a:cxn ang="0">
                    <a:pos x="12" y="136"/>
                  </a:cxn>
                  <a:cxn ang="0">
                    <a:pos x="21" y="100"/>
                  </a:cxn>
                  <a:cxn ang="0">
                    <a:pos x="0" y="46"/>
                  </a:cxn>
                  <a:cxn ang="0">
                    <a:pos x="0" y="21"/>
                  </a:cxn>
                  <a:cxn ang="0">
                    <a:pos x="33" y="0"/>
                  </a:cxn>
                  <a:cxn ang="0">
                    <a:pos x="42" y="10"/>
                  </a:cxn>
                  <a:cxn ang="0">
                    <a:pos x="54" y="21"/>
                  </a:cxn>
                  <a:cxn ang="0">
                    <a:pos x="54" y="60"/>
                  </a:cxn>
                  <a:cxn ang="0">
                    <a:pos x="79" y="46"/>
                  </a:cxn>
                  <a:cxn ang="0">
                    <a:pos x="88" y="60"/>
                  </a:cxn>
                  <a:cxn ang="0">
                    <a:pos x="97" y="46"/>
                  </a:cxn>
                  <a:cxn ang="0">
                    <a:pos x="118" y="75"/>
                  </a:cxn>
                  <a:cxn ang="0">
                    <a:pos x="130" y="100"/>
                  </a:cxn>
                  <a:cxn ang="0">
                    <a:pos x="143" y="125"/>
                  </a:cxn>
                  <a:cxn ang="0">
                    <a:pos x="143" y="151"/>
                  </a:cxn>
                  <a:cxn ang="0">
                    <a:pos x="97" y="151"/>
                  </a:cxn>
                  <a:cxn ang="0">
                    <a:pos x="88" y="175"/>
                  </a:cxn>
                  <a:cxn ang="0">
                    <a:pos x="97" y="201"/>
                  </a:cxn>
                  <a:cxn ang="0">
                    <a:pos x="88" y="191"/>
                  </a:cxn>
                  <a:cxn ang="0">
                    <a:pos x="63" y="191"/>
                  </a:cxn>
                  <a:cxn ang="0">
                    <a:pos x="63" y="175"/>
                  </a:cxn>
                  <a:cxn ang="0">
                    <a:pos x="42" y="175"/>
                  </a:cxn>
                  <a:cxn ang="0">
                    <a:pos x="54" y="201"/>
                  </a:cxn>
                  <a:cxn ang="0">
                    <a:pos x="42" y="241"/>
                  </a:cxn>
                  <a:cxn ang="0">
                    <a:pos x="42" y="266"/>
                  </a:cxn>
                  <a:cxn ang="0">
                    <a:pos x="54" y="266"/>
                  </a:cxn>
                  <a:cxn ang="0">
                    <a:pos x="63" y="316"/>
                  </a:cxn>
                  <a:cxn ang="0">
                    <a:pos x="88" y="331"/>
                  </a:cxn>
                  <a:cxn ang="0">
                    <a:pos x="97" y="345"/>
                  </a:cxn>
                  <a:cxn ang="0">
                    <a:pos x="88" y="357"/>
                  </a:cxn>
                  <a:cxn ang="0">
                    <a:pos x="79" y="357"/>
                  </a:cxn>
                  <a:cxn ang="0">
                    <a:pos x="79" y="345"/>
                  </a:cxn>
                  <a:cxn ang="0">
                    <a:pos x="63" y="331"/>
                  </a:cxn>
                </a:cxnLst>
                <a:rect l="0" t="0" r="r" b="b"/>
                <a:pathLst>
                  <a:path w="143" h="357">
                    <a:moveTo>
                      <a:pt x="63" y="331"/>
                    </a:moveTo>
                    <a:lnTo>
                      <a:pt x="63" y="345"/>
                    </a:lnTo>
                    <a:lnTo>
                      <a:pt x="33" y="292"/>
                    </a:lnTo>
                    <a:lnTo>
                      <a:pt x="33" y="306"/>
                    </a:lnTo>
                    <a:lnTo>
                      <a:pt x="21" y="280"/>
                    </a:lnTo>
                    <a:lnTo>
                      <a:pt x="21" y="266"/>
                    </a:lnTo>
                    <a:lnTo>
                      <a:pt x="42" y="201"/>
                    </a:lnTo>
                    <a:lnTo>
                      <a:pt x="33" y="151"/>
                    </a:lnTo>
                    <a:lnTo>
                      <a:pt x="12" y="136"/>
                    </a:lnTo>
                    <a:lnTo>
                      <a:pt x="21" y="100"/>
                    </a:lnTo>
                    <a:lnTo>
                      <a:pt x="0" y="46"/>
                    </a:lnTo>
                    <a:lnTo>
                      <a:pt x="0" y="21"/>
                    </a:lnTo>
                    <a:lnTo>
                      <a:pt x="33" y="0"/>
                    </a:lnTo>
                    <a:lnTo>
                      <a:pt x="42" y="10"/>
                    </a:lnTo>
                    <a:lnTo>
                      <a:pt x="54" y="21"/>
                    </a:lnTo>
                    <a:lnTo>
                      <a:pt x="54" y="60"/>
                    </a:lnTo>
                    <a:lnTo>
                      <a:pt x="79" y="46"/>
                    </a:lnTo>
                    <a:lnTo>
                      <a:pt x="88" y="60"/>
                    </a:lnTo>
                    <a:lnTo>
                      <a:pt x="97" y="46"/>
                    </a:lnTo>
                    <a:lnTo>
                      <a:pt x="118" y="75"/>
                    </a:lnTo>
                    <a:lnTo>
                      <a:pt x="130" y="100"/>
                    </a:lnTo>
                    <a:lnTo>
                      <a:pt x="143" y="125"/>
                    </a:lnTo>
                    <a:lnTo>
                      <a:pt x="143" y="151"/>
                    </a:lnTo>
                    <a:lnTo>
                      <a:pt x="97" y="151"/>
                    </a:lnTo>
                    <a:lnTo>
                      <a:pt x="88" y="175"/>
                    </a:lnTo>
                    <a:lnTo>
                      <a:pt x="97" y="201"/>
                    </a:lnTo>
                    <a:lnTo>
                      <a:pt x="88" y="191"/>
                    </a:lnTo>
                    <a:lnTo>
                      <a:pt x="63" y="191"/>
                    </a:lnTo>
                    <a:lnTo>
                      <a:pt x="63" y="175"/>
                    </a:lnTo>
                    <a:lnTo>
                      <a:pt x="42" y="175"/>
                    </a:lnTo>
                    <a:lnTo>
                      <a:pt x="54" y="201"/>
                    </a:lnTo>
                    <a:lnTo>
                      <a:pt x="42" y="241"/>
                    </a:lnTo>
                    <a:lnTo>
                      <a:pt x="42" y="266"/>
                    </a:lnTo>
                    <a:lnTo>
                      <a:pt x="54" y="266"/>
                    </a:lnTo>
                    <a:lnTo>
                      <a:pt x="63" y="316"/>
                    </a:lnTo>
                    <a:lnTo>
                      <a:pt x="88" y="331"/>
                    </a:lnTo>
                    <a:lnTo>
                      <a:pt x="97" y="345"/>
                    </a:lnTo>
                    <a:lnTo>
                      <a:pt x="88" y="357"/>
                    </a:lnTo>
                    <a:lnTo>
                      <a:pt x="79" y="357"/>
                    </a:lnTo>
                    <a:lnTo>
                      <a:pt x="79" y="345"/>
                    </a:lnTo>
                    <a:lnTo>
                      <a:pt x="63" y="33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119">
                <a:extLst>
                  <a:ext uri="{FF2B5EF4-FFF2-40B4-BE49-F238E27FC236}">
                    <a16:creationId xmlns:a16="http://schemas.microsoft.com/office/drawing/2014/main" id="{DEE2A8C3-DF36-46B8-BF73-83D894E1BF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2368" y="3983406"/>
                <a:ext cx="103591" cy="166532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60"/>
                  </a:cxn>
                  <a:cxn ang="0">
                    <a:pos x="24" y="89"/>
                  </a:cxn>
                  <a:cxn ang="0">
                    <a:pos x="54" y="127"/>
                  </a:cxn>
                  <a:cxn ang="0">
                    <a:pos x="79" y="127"/>
                  </a:cxn>
                  <a:cxn ang="0">
                    <a:pos x="54" y="89"/>
                  </a:cxn>
                  <a:cxn ang="0">
                    <a:pos x="54" y="50"/>
                  </a:cxn>
                  <a:cxn ang="0">
                    <a:pos x="33" y="14"/>
                  </a:cxn>
                  <a:cxn ang="0">
                    <a:pos x="24" y="24"/>
                  </a:cxn>
                  <a:cxn ang="0">
                    <a:pos x="15" y="24"/>
                  </a:cxn>
                  <a:cxn ang="0">
                    <a:pos x="15" y="14"/>
                  </a:cxn>
                  <a:cxn ang="0">
                    <a:pos x="0" y="0"/>
                  </a:cxn>
                  <a:cxn ang="0">
                    <a:pos x="0" y="14"/>
                  </a:cxn>
                </a:cxnLst>
                <a:rect l="0" t="0" r="r" b="b"/>
                <a:pathLst>
                  <a:path w="79" h="127">
                    <a:moveTo>
                      <a:pt x="0" y="14"/>
                    </a:moveTo>
                    <a:lnTo>
                      <a:pt x="0" y="60"/>
                    </a:lnTo>
                    <a:lnTo>
                      <a:pt x="24" y="89"/>
                    </a:lnTo>
                    <a:lnTo>
                      <a:pt x="54" y="127"/>
                    </a:lnTo>
                    <a:lnTo>
                      <a:pt x="79" y="127"/>
                    </a:lnTo>
                    <a:lnTo>
                      <a:pt x="54" y="89"/>
                    </a:lnTo>
                    <a:lnTo>
                      <a:pt x="54" y="50"/>
                    </a:lnTo>
                    <a:lnTo>
                      <a:pt x="33" y="14"/>
                    </a:lnTo>
                    <a:lnTo>
                      <a:pt x="24" y="24"/>
                    </a:lnTo>
                    <a:lnTo>
                      <a:pt x="15" y="24"/>
                    </a:lnTo>
                    <a:lnTo>
                      <a:pt x="15" y="14"/>
                    </a:lnTo>
                    <a:lnTo>
                      <a:pt x="0" y="0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121">
                <a:extLst>
                  <a:ext uri="{FF2B5EF4-FFF2-40B4-BE49-F238E27FC236}">
                    <a16:creationId xmlns:a16="http://schemas.microsoft.com/office/drawing/2014/main" id="{D1EBA680-EF34-4E2C-A799-E1A862A5A8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2368" y="3458897"/>
                <a:ext cx="204559" cy="456323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15" y="11"/>
                  </a:cxn>
                  <a:cxn ang="0">
                    <a:pos x="54" y="0"/>
                  </a:cxn>
                  <a:cxn ang="0">
                    <a:pos x="79" y="11"/>
                  </a:cxn>
                  <a:cxn ang="0">
                    <a:pos x="91" y="21"/>
                  </a:cxn>
                  <a:cxn ang="0">
                    <a:pos x="109" y="36"/>
                  </a:cxn>
                  <a:cxn ang="0">
                    <a:pos x="91" y="47"/>
                  </a:cxn>
                  <a:cxn ang="0">
                    <a:pos x="79" y="76"/>
                  </a:cxn>
                  <a:cxn ang="0">
                    <a:pos x="67" y="102"/>
                  </a:cxn>
                  <a:cxn ang="0">
                    <a:pos x="79" y="112"/>
                  </a:cxn>
                  <a:cxn ang="0">
                    <a:pos x="146" y="192"/>
                  </a:cxn>
                  <a:cxn ang="0">
                    <a:pos x="156" y="232"/>
                  </a:cxn>
                  <a:cxn ang="0">
                    <a:pos x="156" y="282"/>
                  </a:cxn>
                  <a:cxn ang="0">
                    <a:pos x="121" y="308"/>
                  </a:cxn>
                  <a:cxn ang="0">
                    <a:pos x="109" y="308"/>
                  </a:cxn>
                  <a:cxn ang="0">
                    <a:pos x="109" y="333"/>
                  </a:cxn>
                  <a:cxn ang="0">
                    <a:pos x="79" y="348"/>
                  </a:cxn>
                  <a:cxn ang="0">
                    <a:pos x="79" y="323"/>
                  </a:cxn>
                  <a:cxn ang="0">
                    <a:pos x="67" y="308"/>
                  </a:cxn>
                  <a:cxn ang="0">
                    <a:pos x="91" y="294"/>
                  </a:cxn>
                  <a:cxn ang="0">
                    <a:pos x="101" y="282"/>
                  </a:cxn>
                  <a:cxn ang="0">
                    <a:pos x="121" y="258"/>
                  </a:cxn>
                  <a:cxn ang="0">
                    <a:pos x="121" y="203"/>
                  </a:cxn>
                  <a:cxn ang="0">
                    <a:pos x="109" y="177"/>
                  </a:cxn>
                  <a:cxn ang="0">
                    <a:pos x="91" y="152"/>
                  </a:cxn>
                  <a:cxn ang="0">
                    <a:pos x="91" y="141"/>
                  </a:cxn>
                  <a:cxn ang="0">
                    <a:pos x="45" y="86"/>
                  </a:cxn>
                  <a:cxn ang="0">
                    <a:pos x="54" y="76"/>
                  </a:cxn>
                  <a:cxn ang="0">
                    <a:pos x="45" y="66"/>
                  </a:cxn>
                  <a:cxn ang="0">
                    <a:pos x="24" y="47"/>
                  </a:cxn>
                  <a:cxn ang="0">
                    <a:pos x="0" y="11"/>
                  </a:cxn>
                </a:cxnLst>
                <a:rect l="0" t="0" r="r" b="b"/>
                <a:pathLst>
                  <a:path w="156" h="348">
                    <a:moveTo>
                      <a:pt x="0" y="11"/>
                    </a:moveTo>
                    <a:lnTo>
                      <a:pt x="15" y="11"/>
                    </a:lnTo>
                    <a:lnTo>
                      <a:pt x="54" y="0"/>
                    </a:lnTo>
                    <a:lnTo>
                      <a:pt x="79" y="11"/>
                    </a:lnTo>
                    <a:lnTo>
                      <a:pt x="91" y="21"/>
                    </a:lnTo>
                    <a:lnTo>
                      <a:pt x="109" y="36"/>
                    </a:lnTo>
                    <a:lnTo>
                      <a:pt x="91" y="47"/>
                    </a:lnTo>
                    <a:lnTo>
                      <a:pt x="79" y="76"/>
                    </a:lnTo>
                    <a:lnTo>
                      <a:pt x="67" y="102"/>
                    </a:lnTo>
                    <a:lnTo>
                      <a:pt x="79" y="112"/>
                    </a:lnTo>
                    <a:lnTo>
                      <a:pt x="146" y="192"/>
                    </a:lnTo>
                    <a:lnTo>
                      <a:pt x="156" y="232"/>
                    </a:lnTo>
                    <a:lnTo>
                      <a:pt x="156" y="282"/>
                    </a:lnTo>
                    <a:lnTo>
                      <a:pt x="121" y="308"/>
                    </a:lnTo>
                    <a:lnTo>
                      <a:pt x="109" y="308"/>
                    </a:lnTo>
                    <a:lnTo>
                      <a:pt x="109" y="333"/>
                    </a:lnTo>
                    <a:lnTo>
                      <a:pt x="79" y="348"/>
                    </a:lnTo>
                    <a:lnTo>
                      <a:pt x="79" y="323"/>
                    </a:lnTo>
                    <a:lnTo>
                      <a:pt x="67" y="308"/>
                    </a:lnTo>
                    <a:lnTo>
                      <a:pt x="91" y="294"/>
                    </a:lnTo>
                    <a:lnTo>
                      <a:pt x="101" y="282"/>
                    </a:lnTo>
                    <a:lnTo>
                      <a:pt x="121" y="258"/>
                    </a:lnTo>
                    <a:lnTo>
                      <a:pt x="121" y="203"/>
                    </a:lnTo>
                    <a:lnTo>
                      <a:pt x="109" y="177"/>
                    </a:lnTo>
                    <a:lnTo>
                      <a:pt x="91" y="152"/>
                    </a:lnTo>
                    <a:lnTo>
                      <a:pt x="91" y="141"/>
                    </a:lnTo>
                    <a:lnTo>
                      <a:pt x="45" y="86"/>
                    </a:lnTo>
                    <a:lnTo>
                      <a:pt x="54" y="76"/>
                    </a:lnTo>
                    <a:lnTo>
                      <a:pt x="45" y="66"/>
                    </a:lnTo>
                    <a:lnTo>
                      <a:pt x="24" y="47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122">
                <a:extLst>
                  <a:ext uri="{FF2B5EF4-FFF2-40B4-BE49-F238E27FC236}">
                    <a16:creationId xmlns:a16="http://schemas.microsoft.com/office/drawing/2014/main" id="{A37A400E-9592-4DAF-ACC0-930653B70B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2368" y="3458897"/>
                <a:ext cx="204559" cy="456323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15" y="11"/>
                  </a:cxn>
                  <a:cxn ang="0">
                    <a:pos x="54" y="0"/>
                  </a:cxn>
                  <a:cxn ang="0">
                    <a:pos x="79" y="11"/>
                  </a:cxn>
                  <a:cxn ang="0">
                    <a:pos x="91" y="21"/>
                  </a:cxn>
                  <a:cxn ang="0">
                    <a:pos x="109" y="36"/>
                  </a:cxn>
                  <a:cxn ang="0">
                    <a:pos x="91" y="47"/>
                  </a:cxn>
                  <a:cxn ang="0">
                    <a:pos x="79" y="76"/>
                  </a:cxn>
                  <a:cxn ang="0">
                    <a:pos x="67" y="102"/>
                  </a:cxn>
                  <a:cxn ang="0">
                    <a:pos x="79" y="112"/>
                  </a:cxn>
                  <a:cxn ang="0">
                    <a:pos x="146" y="192"/>
                  </a:cxn>
                  <a:cxn ang="0">
                    <a:pos x="156" y="232"/>
                  </a:cxn>
                  <a:cxn ang="0">
                    <a:pos x="156" y="282"/>
                  </a:cxn>
                  <a:cxn ang="0">
                    <a:pos x="121" y="308"/>
                  </a:cxn>
                  <a:cxn ang="0">
                    <a:pos x="109" y="308"/>
                  </a:cxn>
                  <a:cxn ang="0">
                    <a:pos x="109" y="333"/>
                  </a:cxn>
                  <a:cxn ang="0">
                    <a:pos x="79" y="348"/>
                  </a:cxn>
                  <a:cxn ang="0">
                    <a:pos x="79" y="323"/>
                  </a:cxn>
                  <a:cxn ang="0">
                    <a:pos x="67" y="308"/>
                  </a:cxn>
                  <a:cxn ang="0">
                    <a:pos x="91" y="294"/>
                  </a:cxn>
                  <a:cxn ang="0">
                    <a:pos x="101" y="282"/>
                  </a:cxn>
                  <a:cxn ang="0">
                    <a:pos x="121" y="258"/>
                  </a:cxn>
                  <a:cxn ang="0">
                    <a:pos x="121" y="203"/>
                  </a:cxn>
                  <a:cxn ang="0">
                    <a:pos x="109" y="177"/>
                  </a:cxn>
                  <a:cxn ang="0">
                    <a:pos x="91" y="152"/>
                  </a:cxn>
                  <a:cxn ang="0">
                    <a:pos x="91" y="141"/>
                  </a:cxn>
                  <a:cxn ang="0">
                    <a:pos x="45" y="86"/>
                  </a:cxn>
                  <a:cxn ang="0">
                    <a:pos x="54" y="76"/>
                  </a:cxn>
                  <a:cxn ang="0">
                    <a:pos x="45" y="66"/>
                  </a:cxn>
                  <a:cxn ang="0">
                    <a:pos x="24" y="47"/>
                  </a:cxn>
                  <a:cxn ang="0">
                    <a:pos x="0" y="11"/>
                  </a:cxn>
                </a:cxnLst>
                <a:rect l="0" t="0" r="r" b="b"/>
                <a:pathLst>
                  <a:path w="156" h="348">
                    <a:moveTo>
                      <a:pt x="0" y="11"/>
                    </a:moveTo>
                    <a:lnTo>
                      <a:pt x="15" y="11"/>
                    </a:lnTo>
                    <a:lnTo>
                      <a:pt x="54" y="0"/>
                    </a:lnTo>
                    <a:lnTo>
                      <a:pt x="79" y="11"/>
                    </a:lnTo>
                    <a:lnTo>
                      <a:pt x="91" y="21"/>
                    </a:lnTo>
                    <a:lnTo>
                      <a:pt x="109" y="36"/>
                    </a:lnTo>
                    <a:lnTo>
                      <a:pt x="91" y="47"/>
                    </a:lnTo>
                    <a:lnTo>
                      <a:pt x="79" y="76"/>
                    </a:lnTo>
                    <a:lnTo>
                      <a:pt x="67" y="102"/>
                    </a:lnTo>
                    <a:lnTo>
                      <a:pt x="79" y="112"/>
                    </a:lnTo>
                    <a:lnTo>
                      <a:pt x="146" y="192"/>
                    </a:lnTo>
                    <a:lnTo>
                      <a:pt x="156" y="232"/>
                    </a:lnTo>
                    <a:lnTo>
                      <a:pt x="156" y="282"/>
                    </a:lnTo>
                    <a:lnTo>
                      <a:pt x="121" y="308"/>
                    </a:lnTo>
                    <a:lnTo>
                      <a:pt x="109" y="308"/>
                    </a:lnTo>
                    <a:lnTo>
                      <a:pt x="109" y="333"/>
                    </a:lnTo>
                    <a:lnTo>
                      <a:pt x="79" y="348"/>
                    </a:lnTo>
                    <a:lnTo>
                      <a:pt x="79" y="323"/>
                    </a:lnTo>
                    <a:lnTo>
                      <a:pt x="67" y="308"/>
                    </a:lnTo>
                    <a:lnTo>
                      <a:pt x="91" y="294"/>
                    </a:lnTo>
                    <a:lnTo>
                      <a:pt x="101" y="282"/>
                    </a:lnTo>
                    <a:lnTo>
                      <a:pt x="121" y="258"/>
                    </a:lnTo>
                    <a:lnTo>
                      <a:pt x="121" y="203"/>
                    </a:lnTo>
                    <a:lnTo>
                      <a:pt x="109" y="177"/>
                    </a:lnTo>
                    <a:lnTo>
                      <a:pt x="91" y="152"/>
                    </a:lnTo>
                    <a:lnTo>
                      <a:pt x="91" y="141"/>
                    </a:lnTo>
                    <a:lnTo>
                      <a:pt x="45" y="86"/>
                    </a:lnTo>
                    <a:lnTo>
                      <a:pt x="54" y="76"/>
                    </a:lnTo>
                    <a:lnTo>
                      <a:pt x="45" y="66"/>
                    </a:lnTo>
                    <a:lnTo>
                      <a:pt x="24" y="47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123">
                <a:extLst>
                  <a:ext uri="{FF2B5EF4-FFF2-40B4-BE49-F238E27FC236}">
                    <a16:creationId xmlns:a16="http://schemas.microsoft.com/office/drawing/2014/main" id="{73EAA768-2475-4776-84C3-6ABDD7EAD6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06461" y="3725085"/>
                <a:ext cx="125883" cy="138995"/>
              </a:xfrm>
              <a:custGeom>
                <a:avLst/>
                <a:gdLst/>
                <a:ahLst/>
                <a:cxnLst>
                  <a:cxn ang="0">
                    <a:pos x="0" y="39"/>
                  </a:cxn>
                  <a:cxn ang="0">
                    <a:pos x="9" y="65"/>
                  </a:cxn>
                  <a:cxn ang="0">
                    <a:pos x="20" y="91"/>
                  </a:cxn>
                  <a:cxn ang="0">
                    <a:pos x="41" y="106"/>
                  </a:cxn>
                  <a:cxn ang="0">
                    <a:pos x="66" y="91"/>
                  </a:cxn>
                  <a:cxn ang="0">
                    <a:pos x="75" y="80"/>
                  </a:cxn>
                  <a:cxn ang="0">
                    <a:pos x="96" y="55"/>
                  </a:cxn>
                  <a:cxn ang="0">
                    <a:pos x="96" y="0"/>
                  </a:cxn>
                  <a:cxn ang="0">
                    <a:pos x="75" y="14"/>
                  </a:cxn>
                  <a:cxn ang="0">
                    <a:pos x="66" y="14"/>
                  </a:cxn>
                  <a:cxn ang="0">
                    <a:pos x="54" y="14"/>
                  </a:cxn>
                  <a:cxn ang="0">
                    <a:pos x="9" y="14"/>
                  </a:cxn>
                  <a:cxn ang="0">
                    <a:pos x="0" y="39"/>
                  </a:cxn>
                </a:cxnLst>
                <a:rect l="0" t="0" r="r" b="b"/>
                <a:pathLst>
                  <a:path w="96" h="106">
                    <a:moveTo>
                      <a:pt x="0" y="39"/>
                    </a:moveTo>
                    <a:lnTo>
                      <a:pt x="9" y="65"/>
                    </a:lnTo>
                    <a:lnTo>
                      <a:pt x="20" y="91"/>
                    </a:lnTo>
                    <a:lnTo>
                      <a:pt x="41" y="106"/>
                    </a:lnTo>
                    <a:lnTo>
                      <a:pt x="66" y="91"/>
                    </a:lnTo>
                    <a:lnTo>
                      <a:pt x="75" y="80"/>
                    </a:lnTo>
                    <a:lnTo>
                      <a:pt x="96" y="55"/>
                    </a:lnTo>
                    <a:lnTo>
                      <a:pt x="96" y="0"/>
                    </a:lnTo>
                    <a:lnTo>
                      <a:pt x="75" y="14"/>
                    </a:lnTo>
                    <a:lnTo>
                      <a:pt x="66" y="14"/>
                    </a:lnTo>
                    <a:lnTo>
                      <a:pt x="54" y="14"/>
                    </a:lnTo>
                    <a:lnTo>
                      <a:pt x="9" y="14"/>
                    </a:lnTo>
                    <a:lnTo>
                      <a:pt x="0" y="3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125">
                <a:extLst>
                  <a:ext uri="{FF2B5EF4-FFF2-40B4-BE49-F238E27FC236}">
                    <a16:creationId xmlns:a16="http://schemas.microsoft.com/office/drawing/2014/main" id="{A6B27FF0-12AF-4C0F-8CB3-6AC0D7F716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33029" y="3474632"/>
                <a:ext cx="199315" cy="268811"/>
              </a:xfrm>
              <a:custGeom>
                <a:avLst/>
                <a:gdLst/>
                <a:ahLst/>
                <a:cxnLst>
                  <a:cxn ang="0">
                    <a:pos x="152" y="190"/>
                  </a:cxn>
                  <a:cxn ang="0">
                    <a:pos x="131" y="205"/>
                  </a:cxn>
                  <a:cxn ang="0">
                    <a:pos x="122" y="205"/>
                  </a:cxn>
                  <a:cxn ang="0">
                    <a:pos x="109" y="205"/>
                  </a:cxn>
                  <a:cxn ang="0">
                    <a:pos x="109" y="179"/>
                  </a:cxn>
                  <a:cxn ang="0">
                    <a:pos x="97" y="154"/>
                  </a:cxn>
                  <a:cxn ang="0">
                    <a:pos x="84" y="129"/>
                  </a:cxn>
                  <a:cxn ang="0">
                    <a:pos x="64" y="100"/>
                  </a:cxn>
                  <a:cxn ang="0">
                    <a:pos x="54" y="114"/>
                  </a:cxn>
                  <a:cxn ang="0">
                    <a:pos x="45" y="100"/>
                  </a:cxn>
                  <a:cxn ang="0">
                    <a:pos x="20" y="114"/>
                  </a:cxn>
                  <a:cxn ang="0">
                    <a:pos x="20" y="74"/>
                  </a:cxn>
                  <a:cxn ang="0">
                    <a:pos x="8" y="64"/>
                  </a:cxn>
                  <a:cxn ang="0">
                    <a:pos x="0" y="54"/>
                  </a:cxn>
                  <a:cxn ang="0">
                    <a:pos x="20" y="24"/>
                  </a:cxn>
                  <a:cxn ang="0">
                    <a:pos x="20" y="0"/>
                  </a:cxn>
                  <a:cxn ang="0">
                    <a:pos x="30" y="0"/>
                  </a:cxn>
                  <a:cxn ang="0">
                    <a:pos x="54" y="35"/>
                  </a:cxn>
                  <a:cxn ang="0">
                    <a:pos x="75" y="54"/>
                  </a:cxn>
                  <a:cxn ang="0">
                    <a:pos x="84" y="64"/>
                  </a:cxn>
                  <a:cxn ang="0">
                    <a:pos x="75" y="74"/>
                  </a:cxn>
                  <a:cxn ang="0">
                    <a:pos x="122" y="129"/>
                  </a:cxn>
                  <a:cxn ang="0">
                    <a:pos x="122" y="140"/>
                  </a:cxn>
                  <a:cxn ang="0">
                    <a:pos x="139" y="165"/>
                  </a:cxn>
                  <a:cxn ang="0">
                    <a:pos x="152" y="190"/>
                  </a:cxn>
                </a:cxnLst>
                <a:rect l="0" t="0" r="r" b="b"/>
                <a:pathLst>
                  <a:path w="152" h="205">
                    <a:moveTo>
                      <a:pt x="152" y="190"/>
                    </a:moveTo>
                    <a:lnTo>
                      <a:pt x="131" y="205"/>
                    </a:lnTo>
                    <a:lnTo>
                      <a:pt x="122" y="205"/>
                    </a:lnTo>
                    <a:lnTo>
                      <a:pt x="109" y="205"/>
                    </a:lnTo>
                    <a:lnTo>
                      <a:pt x="109" y="179"/>
                    </a:lnTo>
                    <a:lnTo>
                      <a:pt x="97" y="154"/>
                    </a:lnTo>
                    <a:lnTo>
                      <a:pt x="84" y="129"/>
                    </a:lnTo>
                    <a:lnTo>
                      <a:pt x="64" y="100"/>
                    </a:lnTo>
                    <a:lnTo>
                      <a:pt x="54" y="114"/>
                    </a:lnTo>
                    <a:lnTo>
                      <a:pt x="45" y="100"/>
                    </a:lnTo>
                    <a:lnTo>
                      <a:pt x="20" y="114"/>
                    </a:lnTo>
                    <a:lnTo>
                      <a:pt x="20" y="74"/>
                    </a:lnTo>
                    <a:lnTo>
                      <a:pt x="8" y="64"/>
                    </a:lnTo>
                    <a:lnTo>
                      <a:pt x="0" y="54"/>
                    </a:lnTo>
                    <a:lnTo>
                      <a:pt x="20" y="24"/>
                    </a:lnTo>
                    <a:lnTo>
                      <a:pt x="20" y="0"/>
                    </a:lnTo>
                    <a:lnTo>
                      <a:pt x="30" y="0"/>
                    </a:lnTo>
                    <a:lnTo>
                      <a:pt x="54" y="35"/>
                    </a:lnTo>
                    <a:lnTo>
                      <a:pt x="75" y="54"/>
                    </a:lnTo>
                    <a:lnTo>
                      <a:pt x="84" y="64"/>
                    </a:lnTo>
                    <a:lnTo>
                      <a:pt x="75" y="74"/>
                    </a:lnTo>
                    <a:lnTo>
                      <a:pt x="122" y="129"/>
                    </a:lnTo>
                    <a:lnTo>
                      <a:pt x="122" y="140"/>
                    </a:lnTo>
                    <a:lnTo>
                      <a:pt x="139" y="165"/>
                    </a:lnTo>
                    <a:lnTo>
                      <a:pt x="152" y="19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127">
                <a:extLst>
                  <a:ext uri="{FF2B5EF4-FFF2-40B4-BE49-F238E27FC236}">
                    <a16:creationId xmlns:a16="http://schemas.microsoft.com/office/drawing/2014/main" id="{E54CAE26-EDB9-49C7-B96E-55F0500D45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26250" y="2491177"/>
                <a:ext cx="1239159" cy="1055576"/>
              </a:xfrm>
              <a:custGeom>
                <a:avLst/>
                <a:gdLst/>
                <a:ahLst/>
                <a:cxnLst>
                  <a:cxn ang="0">
                    <a:pos x="140" y="155"/>
                  </a:cxn>
                  <a:cxn ang="0">
                    <a:pos x="100" y="191"/>
                  </a:cxn>
                  <a:cxn ang="0">
                    <a:pos x="85" y="271"/>
                  </a:cxn>
                  <a:cxn ang="0">
                    <a:pos x="42" y="301"/>
                  </a:cxn>
                  <a:cxn ang="0">
                    <a:pos x="0" y="326"/>
                  </a:cxn>
                  <a:cxn ang="0">
                    <a:pos x="9" y="362"/>
                  </a:cxn>
                  <a:cxn ang="0">
                    <a:pos x="21" y="402"/>
                  </a:cxn>
                  <a:cxn ang="0">
                    <a:pos x="85" y="438"/>
                  </a:cxn>
                  <a:cxn ang="0">
                    <a:pos x="131" y="457"/>
                  </a:cxn>
                  <a:cxn ang="0">
                    <a:pos x="109" y="503"/>
                  </a:cxn>
                  <a:cxn ang="0">
                    <a:pos x="161" y="568"/>
                  </a:cxn>
                  <a:cxn ang="0">
                    <a:pos x="217" y="583"/>
                  </a:cxn>
                  <a:cxn ang="0">
                    <a:pos x="308" y="620"/>
                  </a:cxn>
                  <a:cxn ang="0">
                    <a:pos x="360" y="620"/>
                  </a:cxn>
                  <a:cxn ang="0">
                    <a:pos x="427" y="583"/>
                  </a:cxn>
                  <a:cxn ang="0">
                    <a:pos x="492" y="649"/>
                  </a:cxn>
                  <a:cxn ang="0">
                    <a:pos x="504" y="738"/>
                  </a:cxn>
                  <a:cxn ang="0">
                    <a:pos x="538" y="776"/>
                  </a:cxn>
                  <a:cxn ang="0">
                    <a:pos x="568" y="750"/>
                  </a:cxn>
                  <a:cxn ang="0">
                    <a:pos x="648" y="750"/>
                  </a:cxn>
                  <a:cxn ang="0">
                    <a:pos x="715" y="776"/>
                  </a:cxn>
                  <a:cxn ang="0">
                    <a:pos x="725" y="786"/>
                  </a:cxn>
                  <a:cxn ang="0">
                    <a:pos x="777" y="760"/>
                  </a:cxn>
                  <a:cxn ang="0">
                    <a:pos x="792" y="750"/>
                  </a:cxn>
                  <a:cxn ang="0">
                    <a:pos x="844" y="695"/>
                  </a:cxn>
                  <a:cxn ang="0">
                    <a:pos x="869" y="649"/>
                  </a:cxn>
                  <a:cxn ang="0">
                    <a:pos x="886" y="568"/>
                  </a:cxn>
                  <a:cxn ang="0">
                    <a:pos x="869" y="529"/>
                  </a:cxn>
                  <a:cxn ang="0">
                    <a:pos x="832" y="467"/>
                  </a:cxn>
                  <a:cxn ang="0">
                    <a:pos x="832" y="402"/>
                  </a:cxn>
                  <a:cxn ang="0">
                    <a:pos x="810" y="376"/>
                  </a:cxn>
                  <a:cxn ang="0">
                    <a:pos x="746" y="362"/>
                  </a:cxn>
                  <a:cxn ang="0">
                    <a:pos x="767" y="337"/>
                  </a:cxn>
                  <a:cxn ang="0">
                    <a:pos x="801" y="311"/>
                  </a:cxn>
                  <a:cxn ang="0">
                    <a:pos x="810" y="347"/>
                  </a:cxn>
                  <a:cxn ang="0">
                    <a:pos x="844" y="337"/>
                  </a:cxn>
                  <a:cxn ang="0">
                    <a:pos x="899" y="285"/>
                  </a:cxn>
                  <a:cxn ang="0">
                    <a:pos x="933" y="256"/>
                  </a:cxn>
                  <a:cxn ang="0">
                    <a:pos x="924" y="191"/>
                  </a:cxn>
                  <a:cxn ang="0">
                    <a:pos x="933" y="145"/>
                  </a:cxn>
                  <a:cxn ang="0">
                    <a:pos x="877" y="145"/>
                  </a:cxn>
                  <a:cxn ang="0">
                    <a:pos x="792" y="90"/>
                  </a:cxn>
                  <a:cxn ang="0">
                    <a:pos x="678" y="0"/>
                  </a:cxn>
                  <a:cxn ang="0">
                    <a:pos x="661" y="43"/>
                  </a:cxn>
                  <a:cxn ang="0">
                    <a:pos x="636" y="90"/>
                  </a:cxn>
                  <a:cxn ang="0">
                    <a:pos x="623" y="145"/>
                  </a:cxn>
                  <a:cxn ang="0">
                    <a:pos x="678" y="145"/>
                  </a:cxn>
                  <a:cxn ang="0">
                    <a:pos x="648" y="181"/>
                  </a:cxn>
                  <a:cxn ang="0">
                    <a:pos x="603" y="210"/>
                  </a:cxn>
                  <a:cxn ang="0">
                    <a:pos x="584" y="256"/>
                  </a:cxn>
                  <a:cxn ang="0">
                    <a:pos x="427" y="256"/>
                  </a:cxn>
                  <a:cxn ang="0">
                    <a:pos x="241" y="191"/>
                  </a:cxn>
                  <a:cxn ang="0">
                    <a:pos x="186" y="131"/>
                  </a:cxn>
                </a:cxnLst>
                <a:rect l="0" t="0" r="r" b="b"/>
                <a:pathLst>
                  <a:path w="945" h="805">
                    <a:moveTo>
                      <a:pt x="153" y="119"/>
                    </a:moveTo>
                    <a:lnTo>
                      <a:pt x="140" y="131"/>
                    </a:lnTo>
                    <a:lnTo>
                      <a:pt x="140" y="155"/>
                    </a:lnTo>
                    <a:lnTo>
                      <a:pt x="131" y="155"/>
                    </a:lnTo>
                    <a:lnTo>
                      <a:pt x="100" y="155"/>
                    </a:lnTo>
                    <a:lnTo>
                      <a:pt x="100" y="191"/>
                    </a:lnTo>
                    <a:lnTo>
                      <a:pt x="76" y="210"/>
                    </a:lnTo>
                    <a:lnTo>
                      <a:pt x="85" y="246"/>
                    </a:lnTo>
                    <a:lnTo>
                      <a:pt x="85" y="271"/>
                    </a:lnTo>
                    <a:lnTo>
                      <a:pt x="85" y="285"/>
                    </a:lnTo>
                    <a:lnTo>
                      <a:pt x="64" y="301"/>
                    </a:lnTo>
                    <a:lnTo>
                      <a:pt x="42" y="301"/>
                    </a:lnTo>
                    <a:lnTo>
                      <a:pt x="42" y="311"/>
                    </a:lnTo>
                    <a:lnTo>
                      <a:pt x="9" y="311"/>
                    </a:lnTo>
                    <a:lnTo>
                      <a:pt x="0" y="326"/>
                    </a:lnTo>
                    <a:lnTo>
                      <a:pt x="0" y="337"/>
                    </a:lnTo>
                    <a:lnTo>
                      <a:pt x="0" y="347"/>
                    </a:lnTo>
                    <a:lnTo>
                      <a:pt x="9" y="362"/>
                    </a:lnTo>
                    <a:lnTo>
                      <a:pt x="21" y="362"/>
                    </a:lnTo>
                    <a:lnTo>
                      <a:pt x="21" y="391"/>
                    </a:lnTo>
                    <a:lnTo>
                      <a:pt x="21" y="402"/>
                    </a:lnTo>
                    <a:lnTo>
                      <a:pt x="42" y="402"/>
                    </a:lnTo>
                    <a:lnTo>
                      <a:pt x="54" y="427"/>
                    </a:lnTo>
                    <a:lnTo>
                      <a:pt x="85" y="438"/>
                    </a:lnTo>
                    <a:lnTo>
                      <a:pt x="109" y="427"/>
                    </a:lnTo>
                    <a:lnTo>
                      <a:pt x="131" y="438"/>
                    </a:lnTo>
                    <a:lnTo>
                      <a:pt x="131" y="457"/>
                    </a:lnTo>
                    <a:lnTo>
                      <a:pt x="119" y="478"/>
                    </a:lnTo>
                    <a:lnTo>
                      <a:pt x="131" y="503"/>
                    </a:lnTo>
                    <a:lnTo>
                      <a:pt x="109" y="503"/>
                    </a:lnTo>
                    <a:lnTo>
                      <a:pt x="109" y="518"/>
                    </a:lnTo>
                    <a:lnTo>
                      <a:pt x="131" y="547"/>
                    </a:lnTo>
                    <a:lnTo>
                      <a:pt x="161" y="568"/>
                    </a:lnTo>
                    <a:lnTo>
                      <a:pt x="186" y="568"/>
                    </a:lnTo>
                    <a:lnTo>
                      <a:pt x="208" y="594"/>
                    </a:lnTo>
                    <a:lnTo>
                      <a:pt x="217" y="583"/>
                    </a:lnTo>
                    <a:lnTo>
                      <a:pt x="263" y="620"/>
                    </a:lnTo>
                    <a:lnTo>
                      <a:pt x="293" y="620"/>
                    </a:lnTo>
                    <a:lnTo>
                      <a:pt x="308" y="620"/>
                    </a:lnTo>
                    <a:lnTo>
                      <a:pt x="318" y="634"/>
                    </a:lnTo>
                    <a:lnTo>
                      <a:pt x="330" y="604"/>
                    </a:lnTo>
                    <a:lnTo>
                      <a:pt x="360" y="620"/>
                    </a:lnTo>
                    <a:lnTo>
                      <a:pt x="385" y="604"/>
                    </a:lnTo>
                    <a:lnTo>
                      <a:pt x="407" y="583"/>
                    </a:lnTo>
                    <a:lnTo>
                      <a:pt x="427" y="583"/>
                    </a:lnTo>
                    <a:lnTo>
                      <a:pt x="462" y="620"/>
                    </a:lnTo>
                    <a:lnTo>
                      <a:pt x="482" y="620"/>
                    </a:lnTo>
                    <a:lnTo>
                      <a:pt x="492" y="649"/>
                    </a:lnTo>
                    <a:lnTo>
                      <a:pt x="482" y="724"/>
                    </a:lnTo>
                    <a:lnTo>
                      <a:pt x="504" y="714"/>
                    </a:lnTo>
                    <a:lnTo>
                      <a:pt x="504" y="738"/>
                    </a:lnTo>
                    <a:lnTo>
                      <a:pt x="517" y="738"/>
                    </a:lnTo>
                    <a:lnTo>
                      <a:pt x="517" y="760"/>
                    </a:lnTo>
                    <a:lnTo>
                      <a:pt x="538" y="776"/>
                    </a:lnTo>
                    <a:lnTo>
                      <a:pt x="559" y="776"/>
                    </a:lnTo>
                    <a:lnTo>
                      <a:pt x="559" y="750"/>
                    </a:lnTo>
                    <a:lnTo>
                      <a:pt x="568" y="750"/>
                    </a:lnTo>
                    <a:lnTo>
                      <a:pt x="584" y="750"/>
                    </a:lnTo>
                    <a:lnTo>
                      <a:pt x="623" y="738"/>
                    </a:lnTo>
                    <a:lnTo>
                      <a:pt x="648" y="750"/>
                    </a:lnTo>
                    <a:lnTo>
                      <a:pt x="661" y="760"/>
                    </a:lnTo>
                    <a:lnTo>
                      <a:pt x="678" y="776"/>
                    </a:lnTo>
                    <a:lnTo>
                      <a:pt x="715" y="776"/>
                    </a:lnTo>
                    <a:lnTo>
                      <a:pt x="715" y="805"/>
                    </a:lnTo>
                    <a:lnTo>
                      <a:pt x="725" y="805"/>
                    </a:lnTo>
                    <a:lnTo>
                      <a:pt x="725" y="786"/>
                    </a:lnTo>
                    <a:lnTo>
                      <a:pt x="767" y="760"/>
                    </a:lnTo>
                    <a:lnTo>
                      <a:pt x="767" y="750"/>
                    </a:lnTo>
                    <a:lnTo>
                      <a:pt x="777" y="760"/>
                    </a:lnTo>
                    <a:lnTo>
                      <a:pt x="777" y="750"/>
                    </a:lnTo>
                    <a:lnTo>
                      <a:pt x="792" y="760"/>
                    </a:lnTo>
                    <a:lnTo>
                      <a:pt x="792" y="750"/>
                    </a:lnTo>
                    <a:lnTo>
                      <a:pt x="822" y="738"/>
                    </a:lnTo>
                    <a:lnTo>
                      <a:pt x="844" y="714"/>
                    </a:lnTo>
                    <a:lnTo>
                      <a:pt x="844" y="695"/>
                    </a:lnTo>
                    <a:lnTo>
                      <a:pt x="856" y="695"/>
                    </a:lnTo>
                    <a:lnTo>
                      <a:pt x="869" y="670"/>
                    </a:lnTo>
                    <a:lnTo>
                      <a:pt x="869" y="649"/>
                    </a:lnTo>
                    <a:lnTo>
                      <a:pt x="877" y="620"/>
                    </a:lnTo>
                    <a:lnTo>
                      <a:pt x="886" y="604"/>
                    </a:lnTo>
                    <a:lnTo>
                      <a:pt x="886" y="568"/>
                    </a:lnTo>
                    <a:lnTo>
                      <a:pt x="856" y="558"/>
                    </a:lnTo>
                    <a:lnTo>
                      <a:pt x="877" y="547"/>
                    </a:lnTo>
                    <a:lnTo>
                      <a:pt x="869" y="529"/>
                    </a:lnTo>
                    <a:lnTo>
                      <a:pt x="877" y="529"/>
                    </a:lnTo>
                    <a:lnTo>
                      <a:pt x="856" y="503"/>
                    </a:lnTo>
                    <a:lnTo>
                      <a:pt x="832" y="467"/>
                    </a:lnTo>
                    <a:lnTo>
                      <a:pt x="801" y="457"/>
                    </a:lnTo>
                    <a:lnTo>
                      <a:pt x="822" y="412"/>
                    </a:lnTo>
                    <a:lnTo>
                      <a:pt x="832" y="402"/>
                    </a:lnTo>
                    <a:lnTo>
                      <a:pt x="844" y="402"/>
                    </a:lnTo>
                    <a:lnTo>
                      <a:pt x="844" y="391"/>
                    </a:lnTo>
                    <a:lnTo>
                      <a:pt x="810" y="376"/>
                    </a:lnTo>
                    <a:lnTo>
                      <a:pt x="801" y="402"/>
                    </a:lnTo>
                    <a:lnTo>
                      <a:pt x="792" y="402"/>
                    </a:lnTo>
                    <a:lnTo>
                      <a:pt x="746" y="362"/>
                    </a:lnTo>
                    <a:lnTo>
                      <a:pt x="746" y="347"/>
                    </a:lnTo>
                    <a:lnTo>
                      <a:pt x="767" y="347"/>
                    </a:lnTo>
                    <a:lnTo>
                      <a:pt x="767" y="337"/>
                    </a:lnTo>
                    <a:lnTo>
                      <a:pt x="777" y="326"/>
                    </a:lnTo>
                    <a:lnTo>
                      <a:pt x="792" y="301"/>
                    </a:lnTo>
                    <a:lnTo>
                      <a:pt x="801" y="311"/>
                    </a:lnTo>
                    <a:lnTo>
                      <a:pt x="810" y="311"/>
                    </a:lnTo>
                    <a:lnTo>
                      <a:pt x="801" y="337"/>
                    </a:lnTo>
                    <a:lnTo>
                      <a:pt x="810" y="347"/>
                    </a:lnTo>
                    <a:lnTo>
                      <a:pt x="810" y="362"/>
                    </a:lnTo>
                    <a:lnTo>
                      <a:pt x="832" y="337"/>
                    </a:lnTo>
                    <a:lnTo>
                      <a:pt x="844" y="337"/>
                    </a:lnTo>
                    <a:lnTo>
                      <a:pt x="877" y="285"/>
                    </a:lnTo>
                    <a:lnTo>
                      <a:pt x="899" y="301"/>
                    </a:lnTo>
                    <a:lnTo>
                      <a:pt x="899" y="285"/>
                    </a:lnTo>
                    <a:lnTo>
                      <a:pt x="908" y="271"/>
                    </a:lnTo>
                    <a:lnTo>
                      <a:pt x="908" y="256"/>
                    </a:lnTo>
                    <a:lnTo>
                      <a:pt x="933" y="256"/>
                    </a:lnTo>
                    <a:lnTo>
                      <a:pt x="933" y="246"/>
                    </a:lnTo>
                    <a:lnTo>
                      <a:pt x="908" y="210"/>
                    </a:lnTo>
                    <a:lnTo>
                      <a:pt x="924" y="191"/>
                    </a:lnTo>
                    <a:lnTo>
                      <a:pt x="945" y="210"/>
                    </a:lnTo>
                    <a:lnTo>
                      <a:pt x="933" y="155"/>
                    </a:lnTo>
                    <a:lnTo>
                      <a:pt x="933" y="145"/>
                    </a:lnTo>
                    <a:lnTo>
                      <a:pt x="924" y="119"/>
                    </a:lnTo>
                    <a:lnTo>
                      <a:pt x="886" y="145"/>
                    </a:lnTo>
                    <a:lnTo>
                      <a:pt x="877" y="145"/>
                    </a:lnTo>
                    <a:lnTo>
                      <a:pt x="856" y="119"/>
                    </a:lnTo>
                    <a:lnTo>
                      <a:pt x="822" y="101"/>
                    </a:lnTo>
                    <a:lnTo>
                      <a:pt x="792" y="90"/>
                    </a:lnTo>
                    <a:lnTo>
                      <a:pt x="767" y="65"/>
                    </a:lnTo>
                    <a:lnTo>
                      <a:pt x="725" y="14"/>
                    </a:lnTo>
                    <a:lnTo>
                      <a:pt x="678" y="0"/>
                    </a:lnTo>
                    <a:lnTo>
                      <a:pt x="648" y="14"/>
                    </a:lnTo>
                    <a:lnTo>
                      <a:pt x="636" y="25"/>
                    </a:lnTo>
                    <a:lnTo>
                      <a:pt x="661" y="43"/>
                    </a:lnTo>
                    <a:lnTo>
                      <a:pt x="648" y="54"/>
                    </a:lnTo>
                    <a:lnTo>
                      <a:pt x="661" y="79"/>
                    </a:lnTo>
                    <a:lnTo>
                      <a:pt x="636" y="90"/>
                    </a:lnTo>
                    <a:lnTo>
                      <a:pt x="614" y="90"/>
                    </a:lnTo>
                    <a:lnTo>
                      <a:pt x="603" y="101"/>
                    </a:lnTo>
                    <a:lnTo>
                      <a:pt x="623" y="145"/>
                    </a:lnTo>
                    <a:lnTo>
                      <a:pt x="648" y="145"/>
                    </a:lnTo>
                    <a:lnTo>
                      <a:pt x="670" y="131"/>
                    </a:lnTo>
                    <a:lnTo>
                      <a:pt x="678" y="145"/>
                    </a:lnTo>
                    <a:lnTo>
                      <a:pt x="691" y="170"/>
                    </a:lnTo>
                    <a:lnTo>
                      <a:pt x="661" y="170"/>
                    </a:lnTo>
                    <a:lnTo>
                      <a:pt x="648" y="181"/>
                    </a:lnTo>
                    <a:lnTo>
                      <a:pt x="636" y="191"/>
                    </a:lnTo>
                    <a:lnTo>
                      <a:pt x="623" y="210"/>
                    </a:lnTo>
                    <a:lnTo>
                      <a:pt x="603" y="210"/>
                    </a:lnTo>
                    <a:lnTo>
                      <a:pt x="593" y="220"/>
                    </a:lnTo>
                    <a:lnTo>
                      <a:pt x="603" y="235"/>
                    </a:lnTo>
                    <a:lnTo>
                      <a:pt x="584" y="256"/>
                    </a:lnTo>
                    <a:lnTo>
                      <a:pt x="547" y="271"/>
                    </a:lnTo>
                    <a:lnTo>
                      <a:pt x="504" y="285"/>
                    </a:lnTo>
                    <a:lnTo>
                      <a:pt x="427" y="256"/>
                    </a:lnTo>
                    <a:lnTo>
                      <a:pt x="360" y="256"/>
                    </a:lnTo>
                    <a:lnTo>
                      <a:pt x="318" y="220"/>
                    </a:lnTo>
                    <a:lnTo>
                      <a:pt x="241" y="191"/>
                    </a:lnTo>
                    <a:lnTo>
                      <a:pt x="229" y="155"/>
                    </a:lnTo>
                    <a:lnTo>
                      <a:pt x="208" y="145"/>
                    </a:lnTo>
                    <a:lnTo>
                      <a:pt x="186" y="131"/>
                    </a:lnTo>
                    <a:lnTo>
                      <a:pt x="161" y="101"/>
                    </a:lnTo>
                    <a:lnTo>
                      <a:pt x="153" y="11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129">
                <a:extLst>
                  <a:ext uri="{FF2B5EF4-FFF2-40B4-BE49-F238E27FC236}">
                    <a16:creationId xmlns:a16="http://schemas.microsoft.com/office/drawing/2014/main" id="{233DD7DC-FB93-434F-A791-C457D03C01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30124" y="3355306"/>
                <a:ext cx="112770" cy="166532"/>
              </a:xfrm>
              <a:custGeom>
                <a:avLst/>
                <a:gdLst/>
                <a:ahLst/>
                <a:cxnLst>
                  <a:cxn ang="0">
                    <a:pos x="9" y="54"/>
                  </a:cxn>
                  <a:cxn ang="0">
                    <a:pos x="21" y="115"/>
                  </a:cxn>
                  <a:cxn ang="0">
                    <a:pos x="51" y="115"/>
                  </a:cxn>
                  <a:cxn ang="0">
                    <a:pos x="61" y="90"/>
                  </a:cxn>
                  <a:cxn ang="0">
                    <a:pos x="86" y="127"/>
                  </a:cxn>
                  <a:cxn ang="0">
                    <a:pos x="86" y="101"/>
                  </a:cxn>
                  <a:cxn ang="0">
                    <a:pos x="76" y="65"/>
                  </a:cxn>
                  <a:cxn ang="0">
                    <a:pos x="76" y="79"/>
                  </a:cxn>
                  <a:cxn ang="0">
                    <a:pos x="51" y="65"/>
                  </a:cxn>
                  <a:cxn ang="0">
                    <a:pos x="51" y="54"/>
                  </a:cxn>
                  <a:cxn ang="0">
                    <a:pos x="76" y="25"/>
                  </a:cxn>
                  <a:cxn ang="0">
                    <a:pos x="31" y="25"/>
                  </a:cxn>
                  <a:cxn ang="0">
                    <a:pos x="21" y="0"/>
                  </a:cxn>
                  <a:cxn ang="0">
                    <a:pos x="9" y="0"/>
                  </a:cxn>
                  <a:cxn ang="0">
                    <a:pos x="0" y="0"/>
                  </a:cxn>
                  <a:cxn ang="0">
                    <a:pos x="0" y="11"/>
                  </a:cxn>
                  <a:cxn ang="0">
                    <a:pos x="9" y="25"/>
                  </a:cxn>
                  <a:cxn ang="0">
                    <a:pos x="0" y="36"/>
                  </a:cxn>
                  <a:cxn ang="0">
                    <a:pos x="9" y="54"/>
                  </a:cxn>
                </a:cxnLst>
                <a:rect l="0" t="0" r="r" b="b"/>
                <a:pathLst>
                  <a:path w="86" h="127">
                    <a:moveTo>
                      <a:pt x="9" y="54"/>
                    </a:moveTo>
                    <a:lnTo>
                      <a:pt x="21" y="115"/>
                    </a:lnTo>
                    <a:lnTo>
                      <a:pt x="51" y="115"/>
                    </a:lnTo>
                    <a:lnTo>
                      <a:pt x="61" y="90"/>
                    </a:lnTo>
                    <a:lnTo>
                      <a:pt x="86" y="127"/>
                    </a:lnTo>
                    <a:lnTo>
                      <a:pt x="86" y="101"/>
                    </a:lnTo>
                    <a:lnTo>
                      <a:pt x="76" y="65"/>
                    </a:lnTo>
                    <a:lnTo>
                      <a:pt x="76" y="79"/>
                    </a:lnTo>
                    <a:lnTo>
                      <a:pt x="51" y="65"/>
                    </a:lnTo>
                    <a:lnTo>
                      <a:pt x="51" y="54"/>
                    </a:lnTo>
                    <a:lnTo>
                      <a:pt x="76" y="25"/>
                    </a:lnTo>
                    <a:lnTo>
                      <a:pt x="31" y="25"/>
                    </a:lnTo>
                    <a:lnTo>
                      <a:pt x="21" y="0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11"/>
                    </a:lnTo>
                    <a:lnTo>
                      <a:pt x="9" y="25"/>
                    </a:lnTo>
                    <a:lnTo>
                      <a:pt x="0" y="36"/>
                    </a:lnTo>
                    <a:lnTo>
                      <a:pt x="9" y="5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130">
                <a:extLst>
                  <a:ext uri="{FF2B5EF4-FFF2-40B4-BE49-F238E27FC236}">
                    <a16:creationId xmlns:a16="http://schemas.microsoft.com/office/drawing/2014/main" id="{72EDAA81-4181-4F10-A5CF-78DDAC794C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30124" y="3355306"/>
                <a:ext cx="112770" cy="166532"/>
              </a:xfrm>
              <a:custGeom>
                <a:avLst/>
                <a:gdLst/>
                <a:ahLst/>
                <a:cxnLst>
                  <a:cxn ang="0">
                    <a:pos x="9" y="54"/>
                  </a:cxn>
                  <a:cxn ang="0">
                    <a:pos x="21" y="115"/>
                  </a:cxn>
                  <a:cxn ang="0">
                    <a:pos x="51" y="115"/>
                  </a:cxn>
                  <a:cxn ang="0">
                    <a:pos x="61" y="90"/>
                  </a:cxn>
                  <a:cxn ang="0">
                    <a:pos x="86" y="127"/>
                  </a:cxn>
                  <a:cxn ang="0">
                    <a:pos x="86" y="101"/>
                  </a:cxn>
                  <a:cxn ang="0">
                    <a:pos x="76" y="65"/>
                  </a:cxn>
                  <a:cxn ang="0">
                    <a:pos x="76" y="79"/>
                  </a:cxn>
                  <a:cxn ang="0">
                    <a:pos x="51" y="65"/>
                  </a:cxn>
                  <a:cxn ang="0">
                    <a:pos x="51" y="54"/>
                  </a:cxn>
                  <a:cxn ang="0">
                    <a:pos x="76" y="25"/>
                  </a:cxn>
                  <a:cxn ang="0">
                    <a:pos x="31" y="25"/>
                  </a:cxn>
                  <a:cxn ang="0">
                    <a:pos x="21" y="0"/>
                  </a:cxn>
                  <a:cxn ang="0">
                    <a:pos x="9" y="0"/>
                  </a:cxn>
                  <a:cxn ang="0">
                    <a:pos x="0" y="0"/>
                  </a:cxn>
                  <a:cxn ang="0">
                    <a:pos x="0" y="11"/>
                  </a:cxn>
                  <a:cxn ang="0">
                    <a:pos x="9" y="25"/>
                  </a:cxn>
                  <a:cxn ang="0">
                    <a:pos x="0" y="36"/>
                  </a:cxn>
                  <a:cxn ang="0">
                    <a:pos x="9" y="54"/>
                  </a:cxn>
                </a:cxnLst>
                <a:rect l="0" t="0" r="r" b="b"/>
                <a:pathLst>
                  <a:path w="86" h="127">
                    <a:moveTo>
                      <a:pt x="9" y="54"/>
                    </a:moveTo>
                    <a:lnTo>
                      <a:pt x="21" y="115"/>
                    </a:lnTo>
                    <a:lnTo>
                      <a:pt x="51" y="115"/>
                    </a:lnTo>
                    <a:lnTo>
                      <a:pt x="61" y="90"/>
                    </a:lnTo>
                    <a:lnTo>
                      <a:pt x="86" y="127"/>
                    </a:lnTo>
                    <a:lnTo>
                      <a:pt x="86" y="101"/>
                    </a:lnTo>
                    <a:lnTo>
                      <a:pt x="76" y="65"/>
                    </a:lnTo>
                    <a:lnTo>
                      <a:pt x="76" y="79"/>
                    </a:lnTo>
                    <a:lnTo>
                      <a:pt x="51" y="65"/>
                    </a:lnTo>
                    <a:lnTo>
                      <a:pt x="51" y="54"/>
                    </a:lnTo>
                    <a:lnTo>
                      <a:pt x="76" y="25"/>
                    </a:lnTo>
                    <a:lnTo>
                      <a:pt x="31" y="25"/>
                    </a:lnTo>
                    <a:lnTo>
                      <a:pt x="21" y="0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11"/>
                    </a:lnTo>
                    <a:lnTo>
                      <a:pt x="9" y="25"/>
                    </a:lnTo>
                    <a:lnTo>
                      <a:pt x="0" y="36"/>
                    </a:lnTo>
                    <a:lnTo>
                      <a:pt x="9" y="5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131">
                <a:extLst>
                  <a:ext uri="{FF2B5EF4-FFF2-40B4-BE49-F238E27FC236}">
                    <a16:creationId xmlns:a16="http://schemas.microsoft.com/office/drawing/2014/main" id="{A0B5A1CE-C911-47A4-B50B-134379A18B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43237" y="3283187"/>
                <a:ext cx="66875" cy="57696"/>
              </a:xfrm>
              <a:custGeom>
                <a:avLst/>
                <a:gdLst/>
                <a:ahLst/>
                <a:cxnLst>
                  <a:cxn ang="0">
                    <a:pos x="41" y="14"/>
                  </a:cxn>
                  <a:cxn ang="0">
                    <a:pos x="51" y="28"/>
                  </a:cxn>
                  <a:cxn ang="0">
                    <a:pos x="51" y="44"/>
                  </a:cxn>
                  <a:cxn ang="0">
                    <a:pos x="12" y="44"/>
                  </a:cxn>
                  <a:cxn ang="0">
                    <a:pos x="0" y="44"/>
                  </a:cxn>
                  <a:cxn ang="0">
                    <a:pos x="0" y="28"/>
                  </a:cxn>
                  <a:cxn ang="0">
                    <a:pos x="12" y="0"/>
                  </a:cxn>
                  <a:cxn ang="0">
                    <a:pos x="41" y="14"/>
                  </a:cxn>
                </a:cxnLst>
                <a:rect l="0" t="0" r="r" b="b"/>
                <a:pathLst>
                  <a:path w="51" h="44">
                    <a:moveTo>
                      <a:pt x="41" y="14"/>
                    </a:moveTo>
                    <a:lnTo>
                      <a:pt x="51" y="28"/>
                    </a:lnTo>
                    <a:lnTo>
                      <a:pt x="51" y="44"/>
                    </a:lnTo>
                    <a:lnTo>
                      <a:pt x="12" y="44"/>
                    </a:lnTo>
                    <a:lnTo>
                      <a:pt x="0" y="44"/>
                    </a:lnTo>
                    <a:lnTo>
                      <a:pt x="0" y="28"/>
                    </a:lnTo>
                    <a:lnTo>
                      <a:pt x="12" y="0"/>
                    </a:lnTo>
                    <a:lnTo>
                      <a:pt x="41" y="1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132">
                <a:extLst>
                  <a:ext uri="{FF2B5EF4-FFF2-40B4-BE49-F238E27FC236}">
                    <a16:creationId xmlns:a16="http://schemas.microsoft.com/office/drawing/2014/main" id="{C8877603-BF6A-4C33-A7B8-85DA93B07E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43237" y="3283187"/>
                <a:ext cx="66875" cy="57696"/>
              </a:xfrm>
              <a:custGeom>
                <a:avLst/>
                <a:gdLst/>
                <a:ahLst/>
                <a:cxnLst>
                  <a:cxn ang="0">
                    <a:pos x="41" y="14"/>
                  </a:cxn>
                  <a:cxn ang="0">
                    <a:pos x="51" y="28"/>
                  </a:cxn>
                  <a:cxn ang="0">
                    <a:pos x="51" y="44"/>
                  </a:cxn>
                  <a:cxn ang="0">
                    <a:pos x="12" y="44"/>
                  </a:cxn>
                  <a:cxn ang="0">
                    <a:pos x="0" y="44"/>
                  </a:cxn>
                  <a:cxn ang="0">
                    <a:pos x="0" y="28"/>
                  </a:cxn>
                  <a:cxn ang="0">
                    <a:pos x="12" y="0"/>
                  </a:cxn>
                  <a:cxn ang="0">
                    <a:pos x="41" y="14"/>
                  </a:cxn>
                </a:cxnLst>
                <a:rect l="0" t="0" r="r" b="b"/>
                <a:pathLst>
                  <a:path w="51" h="44">
                    <a:moveTo>
                      <a:pt x="41" y="14"/>
                    </a:moveTo>
                    <a:lnTo>
                      <a:pt x="51" y="28"/>
                    </a:lnTo>
                    <a:lnTo>
                      <a:pt x="51" y="44"/>
                    </a:lnTo>
                    <a:lnTo>
                      <a:pt x="12" y="44"/>
                    </a:lnTo>
                    <a:lnTo>
                      <a:pt x="0" y="44"/>
                    </a:lnTo>
                    <a:lnTo>
                      <a:pt x="0" y="28"/>
                    </a:lnTo>
                    <a:lnTo>
                      <a:pt x="12" y="0"/>
                    </a:lnTo>
                    <a:lnTo>
                      <a:pt x="41" y="1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133">
                <a:extLst>
                  <a:ext uri="{FF2B5EF4-FFF2-40B4-BE49-F238E27FC236}">
                    <a16:creationId xmlns:a16="http://schemas.microsoft.com/office/drawing/2014/main" id="{3DEEF824-A388-4C6C-AA66-0FF1EDB032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5931" y="3049779"/>
                <a:ext cx="664818" cy="898222"/>
              </a:xfrm>
              <a:custGeom>
                <a:avLst/>
                <a:gdLst/>
                <a:ahLst/>
                <a:cxnLst>
                  <a:cxn ang="0">
                    <a:pos x="338" y="191"/>
                  </a:cxn>
                  <a:cxn ang="0">
                    <a:pos x="353" y="232"/>
                  </a:cxn>
                  <a:cxn ang="0">
                    <a:pos x="299" y="220"/>
                  </a:cxn>
                  <a:cxn ang="0">
                    <a:pos x="253" y="206"/>
                  </a:cxn>
                  <a:cxn ang="0">
                    <a:pos x="206" y="141"/>
                  </a:cxn>
                  <a:cxn ang="0">
                    <a:pos x="155" y="90"/>
                  </a:cxn>
                  <a:cxn ang="0">
                    <a:pos x="176" y="76"/>
                  </a:cxn>
                  <a:cxn ang="0">
                    <a:pos x="176" y="28"/>
                  </a:cxn>
                  <a:cxn ang="0">
                    <a:pos x="155" y="0"/>
                  </a:cxn>
                  <a:cxn ang="0">
                    <a:pos x="122" y="28"/>
                  </a:cxn>
                  <a:cxn ang="0">
                    <a:pos x="67" y="28"/>
                  </a:cxn>
                  <a:cxn ang="0">
                    <a:pos x="78" y="65"/>
                  </a:cxn>
                  <a:cxn ang="0">
                    <a:pos x="87" y="90"/>
                  </a:cxn>
                  <a:cxn ang="0">
                    <a:pos x="54" y="191"/>
                  </a:cxn>
                  <a:cxn ang="0">
                    <a:pos x="33" y="191"/>
                  </a:cxn>
                  <a:cxn ang="0">
                    <a:pos x="23" y="220"/>
                  </a:cxn>
                  <a:cxn ang="0">
                    <a:pos x="33" y="242"/>
                  </a:cxn>
                  <a:cxn ang="0">
                    <a:pos x="45" y="268"/>
                  </a:cxn>
                  <a:cxn ang="0">
                    <a:pos x="11" y="286"/>
                  </a:cxn>
                  <a:cxn ang="0">
                    <a:pos x="23" y="322"/>
                  </a:cxn>
                  <a:cxn ang="0">
                    <a:pos x="45" y="322"/>
                  </a:cxn>
                  <a:cxn ang="0">
                    <a:pos x="54" y="376"/>
                  </a:cxn>
                  <a:cxn ang="0">
                    <a:pos x="78" y="359"/>
                  </a:cxn>
                  <a:cxn ang="0">
                    <a:pos x="87" y="333"/>
                  </a:cxn>
                  <a:cxn ang="0">
                    <a:pos x="131" y="514"/>
                  </a:cxn>
                  <a:cxn ang="0">
                    <a:pos x="198" y="685"/>
                  </a:cxn>
                  <a:cxn ang="0">
                    <a:pos x="222" y="644"/>
                  </a:cxn>
                  <a:cxn ang="0">
                    <a:pos x="231" y="594"/>
                  </a:cxn>
                  <a:cxn ang="0">
                    <a:pos x="231" y="503"/>
                  </a:cxn>
                  <a:cxn ang="0">
                    <a:pos x="253" y="489"/>
                  </a:cxn>
                  <a:cxn ang="0">
                    <a:pos x="262" y="478"/>
                  </a:cxn>
                  <a:cxn ang="0">
                    <a:pos x="308" y="424"/>
                  </a:cxn>
                  <a:cxn ang="0">
                    <a:pos x="338" y="387"/>
                  </a:cxn>
                  <a:cxn ang="0">
                    <a:pos x="363" y="347"/>
                  </a:cxn>
                  <a:cxn ang="0">
                    <a:pos x="375" y="347"/>
                  </a:cxn>
                  <a:cxn ang="0">
                    <a:pos x="353" y="268"/>
                  </a:cxn>
                  <a:cxn ang="0">
                    <a:pos x="353" y="242"/>
                  </a:cxn>
                  <a:cxn ang="0">
                    <a:pos x="363" y="232"/>
                  </a:cxn>
                  <a:cxn ang="0">
                    <a:pos x="384" y="256"/>
                  </a:cxn>
                  <a:cxn ang="0">
                    <a:pos x="405" y="286"/>
                  </a:cxn>
                  <a:cxn ang="0">
                    <a:pos x="430" y="311"/>
                  </a:cxn>
                  <a:cxn ang="0">
                    <a:pos x="439" y="333"/>
                  </a:cxn>
                  <a:cxn ang="0">
                    <a:pos x="452" y="297"/>
                  </a:cxn>
                  <a:cxn ang="0">
                    <a:pos x="472" y="232"/>
                  </a:cxn>
                  <a:cxn ang="0">
                    <a:pos x="507" y="206"/>
                  </a:cxn>
                  <a:cxn ang="0">
                    <a:pos x="472" y="155"/>
                  </a:cxn>
                  <a:cxn ang="0">
                    <a:pos x="430" y="177"/>
                  </a:cxn>
                  <a:cxn ang="0">
                    <a:pos x="414" y="206"/>
                  </a:cxn>
                  <a:cxn ang="0">
                    <a:pos x="375" y="220"/>
                  </a:cxn>
                  <a:cxn ang="0">
                    <a:pos x="363" y="206"/>
                  </a:cxn>
                </a:cxnLst>
                <a:rect l="0" t="0" r="r" b="b"/>
                <a:pathLst>
                  <a:path w="507" h="685">
                    <a:moveTo>
                      <a:pt x="353" y="191"/>
                    </a:moveTo>
                    <a:lnTo>
                      <a:pt x="338" y="191"/>
                    </a:lnTo>
                    <a:lnTo>
                      <a:pt x="338" y="220"/>
                    </a:lnTo>
                    <a:lnTo>
                      <a:pt x="353" y="232"/>
                    </a:lnTo>
                    <a:lnTo>
                      <a:pt x="330" y="232"/>
                    </a:lnTo>
                    <a:lnTo>
                      <a:pt x="299" y="220"/>
                    </a:lnTo>
                    <a:lnTo>
                      <a:pt x="274" y="206"/>
                    </a:lnTo>
                    <a:lnTo>
                      <a:pt x="253" y="206"/>
                    </a:lnTo>
                    <a:lnTo>
                      <a:pt x="198" y="167"/>
                    </a:lnTo>
                    <a:lnTo>
                      <a:pt x="206" y="141"/>
                    </a:lnTo>
                    <a:lnTo>
                      <a:pt x="176" y="119"/>
                    </a:lnTo>
                    <a:lnTo>
                      <a:pt x="155" y="90"/>
                    </a:lnTo>
                    <a:lnTo>
                      <a:pt x="155" y="76"/>
                    </a:lnTo>
                    <a:lnTo>
                      <a:pt x="176" y="76"/>
                    </a:lnTo>
                    <a:lnTo>
                      <a:pt x="164" y="50"/>
                    </a:lnTo>
                    <a:lnTo>
                      <a:pt x="176" y="28"/>
                    </a:lnTo>
                    <a:lnTo>
                      <a:pt x="176" y="11"/>
                    </a:lnTo>
                    <a:lnTo>
                      <a:pt x="155" y="0"/>
                    </a:lnTo>
                    <a:lnTo>
                      <a:pt x="131" y="11"/>
                    </a:lnTo>
                    <a:lnTo>
                      <a:pt x="122" y="28"/>
                    </a:lnTo>
                    <a:lnTo>
                      <a:pt x="100" y="28"/>
                    </a:lnTo>
                    <a:lnTo>
                      <a:pt x="67" y="28"/>
                    </a:lnTo>
                    <a:lnTo>
                      <a:pt x="78" y="40"/>
                    </a:lnTo>
                    <a:lnTo>
                      <a:pt x="78" y="65"/>
                    </a:lnTo>
                    <a:lnTo>
                      <a:pt x="100" y="90"/>
                    </a:lnTo>
                    <a:lnTo>
                      <a:pt x="87" y="90"/>
                    </a:lnTo>
                    <a:lnTo>
                      <a:pt x="100" y="119"/>
                    </a:lnTo>
                    <a:lnTo>
                      <a:pt x="54" y="191"/>
                    </a:lnTo>
                    <a:lnTo>
                      <a:pt x="45" y="191"/>
                    </a:lnTo>
                    <a:lnTo>
                      <a:pt x="33" y="191"/>
                    </a:lnTo>
                    <a:lnTo>
                      <a:pt x="23" y="206"/>
                    </a:lnTo>
                    <a:lnTo>
                      <a:pt x="23" y="220"/>
                    </a:lnTo>
                    <a:lnTo>
                      <a:pt x="33" y="232"/>
                    </a:lnTo>
                    <a:lnTo>
                      <a:pt x="33" y="242"/>
                    </a:lnTo>
                    <a:lnTo>
                      <a:pt x="45" y="242"/>
                    </a:lnTo>
                    <a:lnTo>
                      <a:pt x="45" y="268"/>
                    </a:lnTo>
                    <a:lnTo>
                      <a:pt x="45" y="286"/>
                    </a:lnTo>
                    <a:lnTo>
                      <a:pt x="11" y="286"/>
                    </a:lnTo>
                    <a:lnTo>
                      <a:pt x="0" y="297"/>
                    </a:lnTo>
                    <a:lnTo>
                      <a:pt x="23" y="322"/>
                    </a:lnTo>
                    <a:lnTo>
                      <a:pt x="45" y="311"/>
                    </a:lnTo>
                    <a:lnTo>
                      <a:pt x="45" y="322"/>
                    </a:lnTo>
                    <a:lnTo>
                      <a:pt x="23" y="333"/>
                    </a:lnTo>
                    <a:lnTo>
                      <a:pt x="54" y="376"/>
                    </a:lnTo>
                    <a:lnTo>
                      <a:pt x="67" y="359"/>
                    </a:lnTo>
                    <a:lnTo>
                      <a:pt x="78" y="359"/>
                    </a:lnTo>
                    <a:lnTo>
                      <a:pt x="78" y="333"/>
                    </a:lnTo>
                    <a:lnTo>
                      <a:pt x="87" y="333"/>
                    </a:lnTo>
                    <a:lnTo>
                      <a:pt x="109" y="478"/>
                    </a:lnTo>
                    <a:lnTo>
                      <a:pt x="131" y="514"/>
                    </a:lnTo>
                    <a:lnTo>
                      <a:pt x="176" y="659"/>
                    </a:lnTo>
                    <a:lnTo>
                      <a:pt x="198" y="685"/>
                    </a:lnTo>
                    <a:lnTo>
                      <a:pt x="206" y="659"/>
                    </a:lnTo>
                    <a:lnTo>
                      <a:pt x="222" y="644"/>
                    </a:lnTo>
                    <a:lnTo>
                      <a:pt x="231" y="620"/>
                    </a:lnTo>
                    <a:lnTo>
                      <a:pt x="231" y="594"/>
                    </a:lnTo>
                    <a:lnTo>
                      <a:pt x="241" y="554"/>
                    </a:lnTo>
                    <a:lnTo>
                      <a:pt x="231" y="503"/>
                    </a:lnTo>
                    <a:lnTo>
                      <a:pt x="241" y="489"/>
                    </a:lnTo>
                    <a:lnTo>
                      <a:pt x="253" y="489"/>
                    </a:lnTo>
                    <a:lnTo>
                      <a:pt x="253" y="478"/>
                    </a:lnTo>
                    <a:lnTo>
                      <a:pt x="262" y="478"/>
                    </a:lnTo>
                    <a:lnTo>
                      <a:pt x="274" y="464"/>
                    </a:lnTo>
                    <a:lnTo>
                      <a:pt x="308" y="424"/>
                    </a:lnTo>
                    <a:lnTo>
                      <a:pt x="317" y="398"/>
                    </a:lnTo>
                    <a:lnTo>
                      <a:pt x="338" y="387"/>
                    </a:lnTo>
                    <a:lnTo>
                      <a:pt x="338" y="347"/>
                    </a:lnTo>
                    <a:lnTo>
                      <a:pt x="363" y="347"/>
                    </a:lnTo>
                    <a:lnTo>
                      <a:pt x="363" y="333"/>
                    </a:lnTo>
                    <a:lnTo>
                      <a:pt x="375" y="347"/>
                    </a:lnTo>
                    <a:lnTo>
                      <a:pt x="363" y="286"/>
                    </a:lnTo>
                    <a:lnTo>
                      <a:pt x="353" y="268"/>
                    </a:lnTo>
                    <a:lnTo>
                      <a:pt x="363" y="256"/>
                    </a:lnTo>
                    <a:lnTo>
                      <a:pt x="353" y="242"/>
                    </a:lnTo>
                    <a:lnTo>
                      <a:pt x="353" y="232"/>
                    </a:lnTo>
                    <a:lnTo>
                      <a:pt x="363" y="232"/>
                    </a:lnTo>
                    <a:lnTo>
                      <a:pt x="375" y="232"/>
                    </a:lnTo>
                    <a:lnTo>
                      <a:pt x="384" y="256"/>
                    </a:lnTo>
                    <a:lnTo>
                      <a:pt x="430" y="256"/>
                    </a:lnTo>
                    <a:lnTo>
                      <a:pt x="405" y="286"/>
                    </a:lnTo>
                    <a:lnTo>
                      <a:pt x="405" y="297"/>
                    </a:lnTo>
                    <a:lnTo>
                      <a:pt x="430" y="311"/>
                    </a:lnTo>
                    <a:lnTo>
                      <a:pt x="430" y="297"/>
                    </a:lnTo>
                    <a:lnTo>
                      <a:pt x="439" y="333"/>
                    </a:lnTo>
                    <a:lnTo>
                      <a:pt x="452" y="333"/>
                    </a:lnTo>
                    <a:lnTo>
                      <a:pt x="452" y="297"/>
                    </a:lnTo>
                    <a:lnTo>
                      <a:pt x="461" y="297"/>
                    </a:lnTo>
                    <a:lnTo>
                      <a:pt x="472" y="232"/>
                    </a:lnTo>
                    <a:lnTo>
                      <a:pt x="494" y="206"/>
                    </a:lnTo>
                    <a:lnTo>
                      <a:pt x="507" y="206"/>
                    </a:lnTo>
                    <a:lnTo>
                      <a:pt x="507" y="191"/>
                    </a:lnTo>
                    <a:lnTo>
                      <a:pt x="472" y="155"/>
                    </a:lnTo>
                    <a:lnTo>
                      <a:pt x="452" y="155"/>
                    </a:lnTo>
                    <a:lnTo>
                      <a:pt x="430" y="177"/>
                    </a:lnTo>
                    <a:lnTo>
                      <a:pt x="405" y="191"/>
                    </a:lnTo>
                    <a:lnTo>
                      <a:pt x="414" y="206"/>
                    </a:lnTo>
                    <a:lnTo>
                      <a:pt x="414" y="220"/>
                    </a:lnTo>
                    <a:lnTo>
                      <a:pt x="375" y="220"/>
                    </a:lnTo>
                    <a:lnTo>
                      <a:pt x="363" y="220"/>
                    </a:lnTo>
                    <a:lnTo>
                      <a:pt x="363" y="206"/>
                    </a:lnTo>
                    <a:lnTo>
                      <a:pt x="353" y="19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134">
                <a:extLst>
                  <a:ext uri="{FF2B5EF4-FFF2-40B4-BE49-F238E27FC236}">
                    <a16:creationId xmlns:a16="http://schemas.microsoft.com/office/drawing/2014/main" id="{4959A6A7-41AD-4B06-88A4-91B12B69F1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5931" y="3049779"/>
                <a:ext cx="664818" cy="898222"/>
              </a:xfrm>
              <a:custGeom>
                <a:avLst/>
                <a:gdLst/>
                <a:ahLst/>
                <a:cxnLst>
                  <a:cxn ang="0">
                    <a:pos x="338" y="191"/>
                  </a:cxn>
                  <a:cxn ang="0">
                    <a:pos x="353" y="232"/>
                  </a:cxn>
                  <a:cxn ang="0">
                    <a:pos x="299" y="220"/>
                  </a:cxn>
                  <a:cxn ang="0">
                    <a:pos x="253" y="206"/>
                  </a:cxn>
                  <a:cxn ang="0">
                    <a:pos x="206" y="141"/>
                  </a:cxn>
                  <a:cxn ang="0">
                    <a:pos x="155" y="90"/>
                  </a:cxn>
                  <a:cxn ang="0">
                    <a:pos x="176" y="76"/>
                  </a:cxn>
                  <a:cxn ang="0">
                    <a:pos x="176" y="28"/>
                  </a:cxn>
                  <a:cxn ang="0">
                    <a:pos x="155" y="0"/>
                  </a:cxn>
                  <a:cxn ang="0">
                    <a:pos x="122" y="28"/>
                  </a:cxn>
                  <a:cxn ang="0">
                    <a:pos x="67" y="28"/>
                  </a:cxn>
                  <a:cxn ang="0">
                    <a:pos x="78" y="65"/>
                  </a:cxn>
                  <a:cxn ang="0">
                    <a:pos x="87" y="90"/>
                  </a:cxn>
                  <a:cxn ang="0">
                    <a:pos x="54" y="191"/>
                  </a:cxn>
                  <a:cxn ang="0">
                    <a:pos x="33" y="191"/>
                  </a:cxn>
                  <a:cxn ang="0">
                    <a:pos x="23" y="220"/>
                  </a:cxn>
                  <a:cxn ang="0">
                    <a:pos x="33" y="242"/>
                  </a:cxn>
                  <a:cxn ang="0">
                    <a:pos x="45" y="268"/>
                  </a:cxn>
                  <a:cxn ang="0">
                    <a:pos x="11" y="286"/>
                  </a:cxn>
                  <a:cxn ang="0">
                    <a:pos x="23" y="322"/>
                  </a:cxn>
                  <a:cxn ang="0">
                    <a:pos x="45" y="322"/>
                  </a:cxn>
                  <a:cxn ang="0">
                    <a:pos x="54" y="376"/>
                  </a:cxn>
                  <a:cxn ang="0">
                    <a:pos x="78" y="359"/>
                  </a:cxn>
                  <a:cxn ang="0">
                    <a:pos x="87" y="333"/>
                  </a:cxn>
                  <a:cxn ang="0">
                    <a:pos x="131" y="514"/>
                  </a:cxn>
                  <a:cxn ang="0">
                    <a:pos x="198" y="685"/>
                  </a:cxn>
                  <a:cxn ang="0">
                    <a:pos x="222" y="644"/>
                  </a:cxn>
                  <a:cxn ang="0">
                    <a:pos x="231" y="594"/>
                  </a:cxn>
                  <a:cxn ang="0">
                    <a:pos x="231" y="503"/>
                  </a:cxn>
                  <a:cxn ang="0">
                    <a:pos x="253" y="489"/>
                  </a:cxn>
                  <a:cxn ang="0">
                    <a:pos x="262" y="478"/>
                  </a:cxn>
                  <a:cxn ang="0">
                    <a:pos x="308" y="424"/>
                  </a:cxn>
                  <a:cxn ang="0">
                    <a:pos x="338" y="387"/>
                  </a:cxn>
                  <a:cxn ang="0">
                    <a:pos x="363" y="347"/>
                  </a:cxn>
                  <a:cxn ang="0">
                    <a:pos x="375" y="347"/>
                  </a:cxn>
                  <a:cxn ang="0">
                    <a:pos x="353" y="268"/>
                  </a:cxn>
                  <a:cxn ang="0">
                    <a:pos x="353" y="242"/>
                  </a:cxn>
                  <a:cxn ang="0">
                    <a:pos x="363" y="232"/>
                  </a:cxn>
                  <a:cxn ang="0">
                    <a:pos x="384" y="256"/>
                  </a:cxn>
                  <a:cxn ang="0">
                    <a:pos x="405" y="286"/>
                  </a:cxn>
                  <a:cxn ang="0">
                    <a:pos x="430" y="311"/>
                  </a:cxn>
                  <a:cxn ang="0">
                    <a:pos x="439" y="333"/>
                  </a:cxn>
                  <a:cxn ang="0">
                    <a:pos x="452" y="297"/>
                  </a:cxn>
                  <a:cxn ang="0">
                    <a:pos x="472" y="232"/>
                  </a:cxn>
                  <a:cxn ang="0">
                    <a:pos x="507" y="206"/>
                  </a:cxn>
                  <a:cxn ang="0">
                    <a:pos x="472" y="155"/>
                  </a:cxn>
                  <a:cxn ang="0">
                    <a:pos x="430" y="177"/>
                  </a:cxn>
                  <a:cxn ang="0">
                    <a:pos x="414" y="206"/>
                  </a:cxn>
                  <a:cxn ang="0">
                    <a:pos x="375" y="220"/>
                  </a:cxn>
                  <a:cxn ang="0">
                    <a:pos x="363" y="206"/>
                  </a:cxn>
                </a:cxnLst>
                <a:rect l="0" t="0" r="r" b="b"/>
                <a:pathLst>
                  <a:path w="507" h="685">
                    <a:moveTo>
                      <a:pt x="353" y="191"/>
                    </a:moveTo>
                    <a:lnTo>
                      <a:pt x="338" y="191"/>
                    </a:lnTo>
                    <a:lnTo>
                      <a:pt x="338" y="220"/>
                    </a:lnTo>
                    <a:lnTo>
                      <a:pt x="353" y="232"/>
                    </a:lnTo>
                    <a:lnTo>
                      <a:pt x="330" y="232"/>
                    </a:lnTo>
                    <a:lnTo>
                      <a:pt x="299" y="220"/>
                    </a:lnTo>
                    <a:lnTo>
                      <a:pt x="274" y="206"/>
                    </a:lnTo>
                    <a:lnTo>
                      <a:pt x="253" y="206"/>
                    </a:lnTo>
                    <a:lnTo>
                      <a:pt x="198" y="167"/>
                    </a:lnTo>
                    <a:lnTo>
                      <a:pt x="206" y="141"/>
                    </a:lnTo>
                    <a:lnTo>
                      <a:pt x="176" y="119"/>
                    </a:lnTo>
                    <a:lnTo>
                      <a:pt x="155" y="90"/>
                    </a:lnTo>
                    <a:lnTo>
                      <a:pt x="155" y="76"/>
                    </a:lnTo>
                    <a:lnTo>
                      <a:pt x="176" y="76"/>
                    </a:lnTo>
                    <a:lnTo>
                      <a:pt x="164" y="50"/>
                    </a:lnTo>
                    <a:lnTo>
                      <a:pt x="176" y="28"/>
                    </a:lnTo>
                    <a:lnTo>
                      <a:pt x="176" y="11"/>
                    </a:lnTo>
                    <a:lnTo>
                      <a:pt x="155" y="0"/>
                    </a:lnTo>
                    <a:lnTo>
                      <a:pt x="131" y="11"/>
                    </a:lnTo>
                    <a:lnTo>
                      <a:pt x="122" y="28"/>
                    </a:lnTo>
                    <a:lnTo>
                      <a:pt x="100" y="28"/>
                    </a:lnTo>
                    <a:lnTo>
                      <a:pt x="67" y="28"/>
                    </a:lnTo>
                    <a:lnTo>
                      <a:pt x="78" y="40"/>
                    </a:lnTo>
                    <a:lnTo>
                      <a:pt x="78" y="65"/>
                    </a:lnTo>
                    <a:lnTo>
                      <a:pt x="100" y="90"/>
                    </a:lnTo>
                    <a:lnTo>
                      <a:pt x="87" y="90"/>
                    </a:lnTo>
                    <a:lnTo>
                      <a:pt x="100" y="119"/>
                    </a:lnTo>
                    <a:lnTo>
                      <a:pt x="54" y="191"/>
                    </a:lnTo>
                    <a:lnTo>
                      <a:pt x="45" y="191"/>
                    </a:lnTo>
                    <a:lnTo>
                      <a:pt x="33" y="191"/>
                    </a:lnTo>
                    <a:lnTo>
                      <a:pt x="23" y="206"/>
                    </a:lnTo>
                    <a:lnTo>
                      <a:pt x="23" y="220"/>
                    </a:lnTo>
                    <a:lnTo>
                      <a:pt x="33" y="232"/>
                    </a:lnTo>
                    <a:lnTo>
                      <a:pt x="33" y="242"/>
                    </a:lnTo>
                    <a:lnTo>
                      <a:pt x="45" y="242"/>
                    </a:lnTo>
                    <a:lnTo>
                      <a:pt x="45" y="268"/>
                    </a:lnTo>
                    <a:lnTo>
                      <a:pt x="45" y="286"/>
                    </a:lnTo>
                    <a:lnTo>
                      <a:pt x="11" y="286"/>
                    </a:lnTo>
                    <a:lnTo>
                      <a:pt x="0" y="297"/>
                    </a:lnTo>
                    <a:lnTo>
                      <a:pt x="23" y="322"/>
                    </a:lnTo>
                    <a:lnTo>
                      <a:pt x="45" y="311"/>
                    </a:lnTo>
                    <a:lnTo>
                      <a:pt x="45" y="322"/>
                    </a:lnTo>
                    <a:lnTo>
                      <a:pt x="23" y="333"/>
                    </a:lnTo>
                    <a:lnTo>
                      <a:pt x="54" y="376"/>
                    </a:lnTo>
                    <a:lnTo>
                      <a:pt x="67" y="359"/>
                    </a:lnTo>
                    <a:lnTo>
                      <a:pt x="78" y="359"/>
                    </a:lnTo>
                    <a:lnTo>
                      <a:pt x="78" y="333"/>
                    </a:lnTo>
                    <a:lnTo>
                      <a:pt x="87" y="333"/>
                    </a:lnTo>
                    <a:lnTo>
                      <a:pt x="109" y="478"/>
                    </a:lnTo>
                    <a:lnTo>
                      <a:pt x="131" y="514"/>
                    </a:lnTo>
                    <a:lnTo>
                      <a:pt x="176" y="659"/>
                    </a:lnTo>
                    <a:lnTo>
                      <a:pt x="198" y="685"/>
                    </a:lnTo>
                    <a:lnTo>
                      <a:pt x="206" y="659"/>
                    </a:lnTo>
                    <a:lnTo>
                      <a:pt x="222" y="644"/>
                    </a:lnTo>
                    <a:lnTo>
                      <a:pt x="231" y="620"/>
                    </a:lnTo>
                    <a:lnTo>
                      <a:pt x="231" y="594"/>
                    </a:lnTo>
                    <a:lnTo>
                      <a:pt x="241" y="554"/>
                    </a:lnTo>
                    <a:lnTo>
                      <a:pt x="231" y="503"/>
                    </a:lnTo>
                    <a:lnTo>
                      <a:pt x="241" y="489"/>
                    </a:lnTo>
                    <a:lnTo>
                      <a:pt x="253" y="489"/>
                    </a:lnTo>
                    <a:lnTo>
                      <a:pt x="253" y="478"/>
                    </a:lnTo>
                    <a:lnTo>
                      <a:pt x="262" y="478"/>
                    </a:lnTo>
                    <a:lnTo>
                      <a:pt x="274" y="464"/>
                    </a:lnTo>
                    <a:lnTo>
                      <a:pt x="308" y="424"/>
                    </a:lnTo>
                    <a:lnTo>
                      <a:pt x="317" y="398"/>
                    </a:lnTo>
                    <a:lnTo>
                      <a:pt x="338" y="387"/>
                    </a:lnTo>
                    <a:lnTo>
                      <a:pt x="338" y="347"/>
                    </a:lnTo>
                    <a:lnTo>
                      <a:pt x="363" y="347"/>
                    </a:lnTo>
                    <a:lnTo>
                      <a:pt x="363" y="333"/>
                    </a:lnTo>
                    <a:lnTo>
                      <a:pt x="375" y="347"/>
                    </a:lnTo>
                    <a:lnTo>
                      <a:pt x="363" y="286"/>
                    </a:lnTo>
                    <a:lnTo>
                      <a:pt x="353" y="268"/>
                    </a:lnTo>
                    <a:lnTo>
                      <a:pt x="363" y="256"/>
                    </a:lnTo>
                    <a:lnTo>
                      <a:pt x="353" y="242"/>
                    </a:lnTo>
                    <a:lnTo>
                      <a:pt x="353" y="232"/>
                    </a:lnTo>
                    <a:lnTo>
                      <a:pt x="363" y="232"/>
                    </a:lnTo>
                    <a:lnTo>
                      <a:pt x="375" y="232"/>
                    </a:lnTo>
                    <a:lnTo>
                      <a:pt x="384" y="256"/>
                    </a:lnTo>
                    <a:lnTo>
                      <a:pt x="430" y="256"/>
                    </a:lnTo>
                    <a:lnTo>
                      <a:pt x="405" y="286"/>
                    </a:lnTo>
                    <a:lnTo>
                      <a:pt x="405" y="297"/>
                    </a:lnTo>
                    <a:lnTo>
                      <a:pt x="430" y="311"/>
                    </a:lnTo>
                    <a:lnTo>
                      <a:pt x="430" y="297"/>
                    </a:lnTo>
                    <a:lnTo>
                      <a:pt x="439" y="333"/>
                    </a:lnTo>
                    <a:lnTo>
                      <a:pt x="452" y="333"/>
                    </a:lnTo>
                    <a:lnTo>
                      <a:pt x="452" y="297"/>
                    </a:lnTo>
                    <a:lnTo>
                      <a:pt x="461" y="297"/>
                    </a:lnTo>
                    <a:lnTo>
                      <a:pt x="472" y="232"/>
                    </a:lnTo>
                    <a:lnTo>
                      <a:pt x="494" y="206"/>
                    </a:lnTo>
                    <a:lnTo>
                      <a:pt x="507" y="206"/>
                    </a:lnTo>
                    <a:lnTo>
                      <a:pt x="507" y="191"/>
                    </a:lnTo>
                    <a:lnTo>
                      <a:pt x="472" y="155"/>
                    </a:lnTo>
                    <a:lnTo>
                      <a:pt x="452" y="155"/>
                    </a:lnTo>
                    <a:lnTo>
                      <a:pt x="430" y="177"/>
                    </a:lnTo>
                    <a:lnTo>
                      <a:pt x="405" y="191"/>
                    </a:lnTo>
                    <a:lnTo>
                      <a:pt x="414" y="206"/>
                    </a:lnTo>
                    <a:lnTo>
                      <a:pt x="414" y="220"/>
                    </a:lnTo>
                    <a:lnTo>
                      <a:pt x="375" y="220"/>
                    </a:lnTo>
                    <a:lnTo>
                      <a:pt x="363" y="220"/>
                    </a:lnTo>
                    <a:lnTo>
                      <a:pt x="363" y="206"/>
                    </a:lnTo>
                    <a:lnTo>
                      <a:pt x="353" y="191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135">
                <a:extLst>
                  <a:ext uri="{FF2B5EF4-FFF2-40B4-BE49-F238E27FC236}">
                    <a16:creationId xmlns:a16="http://schemas.microsoft.com/office/drawing/2014/main" id="{3AD737DF-564D-45ED-B421-8379283EC4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26876" y="3235980"/>
                <a:ext cx="203248" cy="118014"/>
              </a:xfrm>
              <a:custGeom>
                <a:avLst/>
                <a:gdLst/>
                <a:ahLst/>
                <a:cxnLst>
                  <a:cxn ang="0">
                    <a:pos x="139" y="78"/>
                  </a:cxn>
                  <a:cxn ang="0">
                    <a:pos x="155" y="90"/>
                  </a:cxn>
                  <a:cxn ang="0">
                    <a:pos x="131" y="90"/>
                  </a:cxn>
                  <a:cxn ang="0">
                    <a:pos x="100" y="78"/>
                  </a:cxn>
                  <a:cxn ang="0">
                    <a:pos x="75" y="64"/>
                  </a:cxn>
                  <a:cxn ang="0">
                    <a:pos x="54" y="64"/>
                  </a:cxn>
                  <a:cxn ang="0">
                    <a:pos x="0" y="25"/>
                  </a:cxn>
                  <a:cxn ang="0">
                    <a:pos x="8" y="0"/>
                  </a:cxn>
                  <a:cxn ang="0">
                    <a:pos x="33" y="0"/>
                  </a:cxn>
                  <a:cxn ang="0">
                    <a:pos x="54" y="25"/>
                  </a:cxn>
                  <a:cxn ang="0">
                    <a:pos x="64" y="14"/>
                  </a:cxn>
                  <a:cxn ang="0">
                    <a:pos x="109" y="50"/>
                  </a:cxn>
                  <a:cxn ang="0">
                    <a:pos x="139" y="50"/>
                  </a:cxn>
                  <a:cxn ang="0">
                    <a:pos x="139" y="78"/>
                  </a:cxn>
                </a:cxnLst>
                <a:rect l="0" t="0" r="r" b="b"/>
                <a:pathLst>
                  <a:path w="155" h="90">
                    <a:moveTo>
                      <a:pt x="139" y="78"/>
                    </a:moveTo>
                    <a:lnTo>
                      <a:pt x="155" y="90"/>
                    </a:lnTo>
                    <a:lnTo>
                      <a:pt x="131" y="90"/>
                    </a:lnTo>
                    <a:lnTo>
                      <a:pt x="100" y="78"/>
                    </a:lnTo>
                    <a:lnTo>
                      <a:pt x="75" y="64"/>
                    </a:lnTo>
                    <a:lnTo>
                      <a:pt x="54" y="64"/>
                    </a:lnTo>
                    <a:lnTo>
                      <a:pt x="0" y="25"/>
                    </a:lnTo>
                    <a:lnTo>
                      <a:pt x="8" y="0"/>
                    </a:lnTo>
                    <a:lnTo>
                      <a:pt x="33" y="0"/>
                    </a:lnTo>
                    <a:lnTo>
                      <a:pt x="54" y="25"/>
                    </a:lnTo>
                    <a:lnTo>
                      <a:pt x="64" y="14"/>
                    </a:lnTo>
                    <a:lnTo>
                      <a:pt x="109" y="50"/>
                    </a:lnTo>
                    <a:lnTo>
                      <a:pt x="139" y="50"/>
                    </a:lnTo>
                    <a:lnTo>
                      <a:pt x="139" y="78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136">
                <a:extLst>
                  <a:ext uri="{FF2B5EF4-FFF2-40B4-BE49-F238E27FC236}">
                    <a16:creationId xmlns:a16="http://schemas.microsoft.com/office/drawing/2014/main" id="{FA548ACF-96E7-455A-A53F-FC6832B524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26876" y="3235980"/>
                <a:ext cx="203248" cy="118014"/>
              </a:xfrm>
              <a:custGeom>
                <a:avLst/>
                <a:gdLst/>
                <a:ahLst/>
                <a:cxnLst>
                  <a:cxn ang="0">
                    <a:pos x="139" y="78"/>
                  </a:cxn>
                  <a:cxn ang="0">
                    <a:pos x="155" y="90"/>
                  </a:cxn>
                  <a:cxn ang="0">
                    <a:pos x="131" y="90"/>
                  </a:cxn>
                  <a:cxn ang="0">
                    <a:pos x="100" y="78"/>
                  </a:cxn>
                  <a:cxn ang="0">
                    <a:pos x="75" y="64"/>
                  </a:cxn>
                  <a:cxn ang="0">
                    <a:pos x="54" y="64"/>
                  </a:cxn>
                  <a:cxn ang="0">
                    <a:pos x="0" y="25"/>
                  </a:cxn>
                  <a:cxn ang="0">
                    <a:pos x="8" y="0"/>
                  </a:cxn>
                  <a:cxn ang="0">
                    <a:pos x="33" y="0"/>
                  </a:cxn>
                  <a:cxn ang="0">
                    <a:pos x="54" y="25"/>
                  </a:cxn>
                  <a:cxn ang="0">
                    <a:pos x="64" y="14"/>
                  </a:cxn>
                  <a:cxn ang="0">
                    <a:pos x="109" y="50"/>
                  </a:cxn>
                  <a:cxn ang="0">
                    <a:pos x="139" y="50"/>
                  </a:cxn>
                  <a:cxn ang="0">
                    <a:pos x="139" y="78"/>
                  </a:cxn>
                </a:cxnLst>
                <a:rect l="0" t="0" r="r" b="b"/>
                <a:pathLst>
                  <a:path w="155" h="90">
                    <a:moveTo>
                      <a:pt x="139" y="78"/>
                    </a:moveTo>
                    <a:lnTo>
                      <a:pt x="155" y="90"/>
                    </a:lnTo>
                    <a:lnTo>
                      <a:pt x="131" y="90"/>
                    </a:lnTo>
                    <a:lnTo>
                      <a:pt x="100" y="78"/>
                    </a:lnTo>
                    <a:lnTo>
                      <a:pt x="75" y="64"/>
                    </a:lnTo>
                    <a:lnTo>
                      <a:pt x="54" y="64"/>
                    </a:lnTo>
                    <a:lnTo>
                      <a:pt x="0" y="25"/>
                    </a:lnTo>
                    <a:lnTo>
                      <a:pt x="8" y="0"/>
                    </a:lnTo>
                    <a:lnTo>
                      <a:pt x="33" y="0"/>
                    </a:lnTo>
                    <a:lnTo>
                      <a:pt x="54" y="25"/>
                    </a:lnTo>
                    <a:lnTo>
                      <a:pt x="64" y="14"/>
                    </a:lnTo>
                    <a:lnTo>
                      <a:pt x="109" y="50"/>
                    </a:lnTo>
                    <a:lnTo>
                      <a:pt x="139" y="50"/>
                    </a:lnTo>
                    <a:lnTo>
                      <a:pt x="139" y="78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143">
                <a:extLst>
                  <a:ext uri="{FF2B5EF4-FFF2-40B4-BE49-F238E27FC236}">
                    <a16:creationId xmlns:a16="http://schemas.microsoft.com/office/drawing/2014/main" id="{C20FFEBC-ABA2-4219-BFAA-02A93D5304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35593" y="2826863"/>
                <a:ext cx="116704" cy="156042"/>
              </a:xfrm>
              <a:custGeom>
                <a:avLst/>
                <a:gdLst/>
                <a:ahLst/>
                <a:cxnLst>
                  <a:cxn ang="0">
                    <a:pos x="64" y="0"/>
                  </a:cxn>
                  <a:cxn ang="0">
                    <a:pos x="89" y="0"/>
                  </a:cxn>
                  <a:cxn ang="0">
                    <a:pos x="79" y="28"/>
                  </a:cxn>
                  <a:cxn ang="0">
                    <a:pos x="89" y="54"/>
                  </a:cxn>
                  <a:cxn ang="0">
                    <a:pos x="54" y="68"/>
                  </a:cxn>
                  <a:cxn ang="0">
                    <a:pos x="64" y="90"/>
                  </a:cxn>
                  <a:cxn ang="0">
                    <a:pos x="89" y="104"/>
                  </a:cxn>
                  <a:cxn ang="0">
                    <a:pos x="79" y="119"/>
                  </a:cxn>
                  <a:cxn ang="0">
                    <a:pos x="64" y="119"/>
                  </a:cxn>
                  <a:cxn ang="0">
                    <a:pos x="33" y="119"/>
                  </a:cxn>
                  <a:cxn ang="0">
                    <a:pos x="33" y="79"/>
                  </a:cxn>
                  <a:cxn ang="0">
                    <a:pos x="0" y="79"/>
                  </a:cxn>
                  <a:cxn ang="0">
                    <a:pos x="33" y="28"/>
                  </a:cxn>
                  <a:cxn ang="0">
                    <a:pos x="54" y="43"/>
                  </a:cxn>
                  <a:cxn ang="0">
                    <a:pos x="54" y="28"/>
                  </a:cxn>
                  <a:cxn ang="0">
                    <a:pos x="64" y="14"/>
                  </a:cxn>
                  <a:cxn ang="0">
                    <a:pos x="64" y="0"/>
                  </a:cxn>
                </a:cxnLst>
                <a:rect l="0" t="0" r="r" b="b"/>
                <a:pathLst>
                  <a:path w="89" h="119">
                    <a:moveTo>
                      <a:pt x="64" y="0"/>
                    </a:moveTo>
                    <a:lnTo>
                      <a:pt x="89" y="0"/>
                    </a:lnTo>
                    <a:lnTo>
                      <a:pt x="79" y="28"/>
                    </a:lnTo>
                    <a:lnTo>
                      <a:pt x="89" y="54"/>
                    </a:lnTo>
                    <a:lnTo>
                      <a:pt x="54" y="68"/>
                    </a:lnTo>
                    <a:lnTo>
                      <a:pt x="64" y="90"/>
                    </a:lnTo>
                    <a:lnTo>
                      <a:pt x="89" y="104"/>
                    </a:lnTo>
                    <a:lnTo>
                      <a:pt x="79" y="119"/>
                    </a:lnTo>
                    <a:lnTo>
                      <a:pt x="64" y="119"/>
                    </a:lnTo>
                    <a:lnTo>
                      <a:pt x="33" y="119"/>
                    </a:lnTo>
                    <a:lnTo>
                      <a:pt x="33" y="79"/>
                    </a:lnTo>
                    <a:lnTo>
                      <a:pt x="0" y="79"/>
                    </a:lnTo>
                    <a:lnTo>
                      <a:pt x="33" y="28"/>
                    </a:lnTo>
                    <a:lnTo>
                      <a:pt x="54" y="43"/>
                    </a:lnTo>
                    <a:lnTo>
                      <a:pt x="54" y="28"/>
                    </a:lnTo>
                    <a:lnTo>
                      <a:pt x="64" y="14"/>
                    </a:lnTo>
                    <a:lnTo>
                      <a:pt x="64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145">
                <a:extLst>
                  <a:ext uri="{FF2B5EF4-FFF2-40B4-BE49-F238E27FC236}">
                    <a16:creationId xmlns:a16="http://schemas.microsoft.com/office/drawing/2014/main" id="{F284C852-1E70-4443-B16F-A20EF774A9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19515" y="2965859"/>
                <a:ext cx="87856" cy="137684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28"/>
                  </a:cxn>
                  <a:cxn ang="0">
                    <a:pos x="15" y="40"/>
                  </a:cxn>
                  <a:cxn ang="0">
                    <a:pos x="0" y="40"/>
                  </a:cxn>
                  <a:cxn ang="0">
                    <a:pos x="24" y="64"/>
                  </a:cxn>
                  <a:cxn ang="0">
                    <a:pos x="15" y="76"/>
                  </a:cxn>
                  <a:cxn ang="0">
                    <a:pos x="36" y="105"/>
                  </a:cxn>
                  <a:cxn ang="0">
                    <a:pos x="67" y="76"/>
                  </a:cxn>
                  <a:cxn ang="0">
                    <a:pos x="67" y="64"/>
                  </a:cxn>
                  <a:cxn ang="0">
                    <a:pos x="45" y="28"/>
                  </a:cxn>
                  <a:cxn ang="0">
                    <a:pos x="24" y="0"/>
                  </a:cxn>
                  <a:cxn ang="0">
                    <a:pos x="15" y="14"/>
                  </a:cxn>
                  <a:cxn ang="0">
                    <a:pos x="0" y="14"/>
                  </a:cxn>
                </a:cxnLst>
                <a:rect l="0" t="0" r="r" b="b"/>
                <a:pathLst>
                  <a:path w="67" h="105">
                    <a:moveTo>
                      <a:pt x="0" y="14"/>
                    </a:moveTo>
                    <a:lnTo>
                      <a:pt x="0" y="28"/>
                    </a:lnTo>
                    <a:lnTo>
                      <a:pt x="15" y="40"/>
                    </a:lnTo>
                    <a:lnTo>
                      <a:pt x="0" y="40"/>
                    </a:lnTo>
                    <a:lnTo>
                      <a:pt x="24" y="64"/>
                    </a:lnTo>
                    <a:lnTo>
                      <a:pt x="15" y="76"/>
                    </a:lnTo>
                    <a:lnTo>
                      <a:pt x="36" y="105"/>
                    </a:lnTo>
                    <a:lnTo>
                      <a:pt x="67" y="76"/>
                    </a:lnTo>
                    <a:lnTo>
                      <a:pt x="67" y="64"/>
                    </a:lnTo>
                    <a:lnTo>
                      <a:pt x="45" y="28"/>
                    </a:lnTo>
                    <a:lnTo>
                      <a:pt x="24" y="0"/>
                    </a:lnTo>
                    <a:lnTo>
                      <a:pt x="15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147">
                <a:extLst>
                  <a:ext uri="{FF2B5EF4-FFF2-40B4-BE49-F238E27FC236}">
                    <a16:creationId xmlns:a16="http://schemas.microsoft.com/office/drawing/2014/main" id="{DA61A9DB-6EB9-4A75-A25E-A8B81E13E5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37366" y="2547562"/>
                <a:ext cx="694978" cy="319951"/>
              </a:xfrm>
              <a:custGeom>
                <a:avLst/>
                <a:gdLst/>
                <a:ahLst/>
                <a:cxnLst>
                  <a:cxn ang="0">
                    <a:pos x="441" y="57"/>
                  </a:cxn>
                  <a:cxn ang="0">
                    <a:pos x="453" y="47"/>
                  </a:cxn>
                  <a:cxn ang="0">
                    <a:pos x="423" y="36"/>
                  </a:cxn>
                  <a:cxn ang="0">
                    <a:pos x="398" y="47"/>
                  </a:cxn>
                  <a:cxn ang="0">
                    <a:pos x="355" y="57"/>
                  </a:cxn>
                  <a:cxn ang="0">
                    <a:pos x="275" y="36"/>
                  </a:cxn>
                  <a:cxn ang="0">
                    <a:pos x="233" y="36"/>
                  </a:cxn>
                  <a:cxn ang="0">
                    <a:pos x="199" y="11"/>
                  </a:cxn>
                  <a:cxn ang="0">
                    <a:pos x="156" y="0"/>
                  </a:cxn>
                  <a:cxn ang="0">
                    <a:pos x="147" y="11"/>
                  </a:cxn>
                  <a:cxn ang="0">
                    <a:pos x="156" y="21"/>
                  </a:cxn>
                  <a:cxn ang="0">
                    <a:pos x="156" y="47"/>
                  </a:cxn>
                  <a:cxn ang="0">
                    <a:pos x="110" y="47"/>
                  </a:cxn>
                  <a:cxn ang="0">
                    <a:pos x="92" y="36"/>
                  </a:cxn>
                  <a:cxn ang="0">
                    <a:pos x="55" y="21"/>
                  </a:cxn>
                  <a:cxn ang="0">
                    <a:pos x="0" y="57"/>
                  </a:cxn>
                  <a:cxn ang="0">
                    <a:pos x="24" y="86"/>
                  </a:cxn>
                  <a:cxn ang="0">
                    <a:pos x="46" y="102"/>
                  </a:cxn>
                  <a:cxn ang="0">
                    <a:pos x="67" y="112"/>
                  </a:cxn>
                  <a:cxn ang="0">
                    <a:pos x="79" y="148"/>
                  </a:cxn>
                  <a:cxn ang="0">
                    <a:pos x="156" y="177"/>
                  </a:cxn>
                  <a:cxn ang="0">
                    <a:pos x="199" y="214"/>
                  </a:cxn>
                  <a:cxn ang="0">
                    <a:pos x="266" y="214"/>
                  </a:cxn>
                  <a:cxn ang="0">
                    <a:pos x="343" y="244"/>
                  </a:cxn>
                  <a:cxn ang="0">
                    <a:pos x="385" y="228"/>
                  </a:cxn>
                  <a:cxn ang="0">
                    <a:pos x="423" y="214"/>
                  </a:cxn>
                  <a:cxn ang="0">
                    <a:pos x="441" y="192"/>
                  </a:cxn>
                  <a:cxn ang="0">
                    <a:pos x="432" y="177"/>
                  </a:cxn>
                  <a:cxn ang="0">
                    <a:pos x="441" y="167"/>
                  </a:cxn>
                  <a:cxn ang="0">
                    <a:pos x="462" y="167"/>
                  </a:cxn>
                  <a:cxn ang="0">
                    <a:pos x="475" y="148"/>
                  </a:cxn>
                  <a:cxn ang="0">
                    <a:pos x="487" y="138"/>
                  </a:cxn>
                  <a:cxn ang="0">
                    <a:pos x="499" y="127"/>
                  </a:cxn>
                  <a:cxn ang="0">
                    <a:pos x="530" y="127"/>
                  </a:cxn>
                  <a:cxn ang="0">
                    <a:pos x="517" y="102"/>
                  </a:cxn>
                  <a:cxn ang="0">
                    <a:pos x="509" y="86"/>
                  </a:cxn>
                  <a:cxn ang="0">
                    <a:pos x="487" y="102"/>
                  </a:cxn>
                  <a:cxn ang="0">
                    <a:pos x="462" y="102"/>
                  </a:cxn>
                  <a:cxn ang="0">
                    <a:pos x="441" y="57"/>
                  </a:cxn>
                </a:cxnLst>
                <a:rect l="0" t="0" r="r" b="b"/>
                <a:pathLst>
                  <a:path w="530" h="244">
                    <a:moveTo>
                      <a:pt x="441" y="57"/>
                    </a:moveTo>
                    <a:lnTo>
                      <a:pt x="453" y="47"/>
                    </a:lnTo>
                    <a:lnTo>
                      <a:pt x="423" y="36"/>
                    </a:lnTo>
                    <a:lnTo>
                      <a:pt x="398" y="47"/>
                    </a:lnTo>
                    <a:lnTo>
                      <a:pt x="355" y="57"/>
                    </a:lnTo>
                    <a:lnTo>
                      <a:pt x="275" y="36"/>
                    </a:lnTo>
                    <a:lnTo>
                      <a:pt x="233" y="36"/>
                    </a:lnTo>
                    <a:lnTo>
                      <a:pt x="199" y="11"/>
                    </a:lnTo>
                    <a:lnTo>
                      <a:pt x="156" y="0"/>
                    </a:lnTo>
                    <a:lnTo>
                      <a:pt x="147" y="11"/>
                    </a:lnTo>
                    <a:lnTo>
                      <a:pt x="156" y="21"/>
                    </a:lnTo>
                    <a:lnTo>
                      <a:pt x="156" y="47"/>
                    </a:lnTo>
                    <a:lnTo>
                      <a:pt x="110" y="47"/>
                    </a:lnTo>
                    <a:lnTo>
                      <a:pt x="92" y="36"/>
                    </a:lnTo>
                    <a:lnTo>
                      <a:pt x="55" y="21"/>
                    </a:lnTo>
                    <a:lnTo>
                      <a:pt x="0" y="57"/>
                    </a:lnTo>
                    <a:lnTo>
                      <a:pt x="24" y="86"/>
                    </a:lnTo>
                    <a:lnTo>
                      <a:pt x="46" y="102"/>
                    </a:lnTo>
                    <a:lnTo>
                      <a:pt x="67" y="112"/>
                    </a:lnTo>
                    <a:lnTo>
                      <a:pt x="79" y="148"/>
                    </a:lnTo>
                    <a:lnTo>
                      <a:pt x="156" y="177"/>
                    </a:lnTo>
                    <a:lnTo>
                      <a:pt x="199" y="214"/>
                    </a:lnTo>
                    <a:lnTo>
                      <a:pt x="266" y="214"/>
                    </a:lnTo>
                    <a:lnTo>
                      <a:pt x="343" y="244"/>
                    </a:lnTo>
                    <a:lnTo>
                      <a:pt x="385" y="228"/>
                    </a:lnTo>
                    <a:lnTo>
                      <a:pt x="423" y="214"/>
                    </a:lnTo>
                    <a:lnTo>
                      <a:pt x="441" y="192"/>
                    </a:lnTo>
                    <a:lnTo>
                      <a:pt x="432" y="177"/>
                    </a:lnTo>
                    <a:lnTo>
                      <a:pt x="441" y="167"/>
                    </a:lnTo>
                    <a:lnTo>
                      <a:pt x="462" y="167"/>
                    </a:lnTo>
                    <a:lnTo>
                      <a:pt x="475" y="148"/>
                    </a:lnTo>
                    <a:lnTo>
                      <a:pt x="487" y="138"/>
                    </a:lnTo>
                    <a:lnTo>
                      <a:pt x="499" y="127"/>
                    </a:lnTo>
                    <a:lnTo>
                      <a:pt x="530" y="127"/>
                    </a:lnTo>
                    <a:lnTo>
                      <a:pt x="517" y="102"/>
                    </a:lnTo>
                    <a:lnTo>
                      <a:pt x="509" y="86"/>
                    </a:lnTo>
                    <a:lnTo>
                      <a:pt x="487" y="102"/>
                    </a:lnTo>
                    <a:lnTo>
                      <a:pt x="462" y="102"/>
                    </a:lnTo>
                    <a:lnTo>
                      <a:pt x="441" y="57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148">
                <a:extLst>
                  <a:ext uri="{FF2B5EF4-FFF2-40B4-BE49-F238E27FC236}">
                    <a16:creationId xmlns:a16="http://schemas.microsoft.com/office/drawing/2014/main" id="{781BAE66-DFE0-4EF1-A179-61B6EC93BE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37366" y="2547562"/>
                <a:ext cx="694978" cy="319951"/>
              </a:xfrm>
              <a:custGeom>
                <a:avLst/>
                <a:gdLst/>
                <a:ahLst/>
                <a:cxnLst>
                  <a:cxn ang="0">
                    <a:pos x="441" y="57"/>
                  </a:cxn>
                  <a:cxn ang="0">
                    <a:pos x="453" y="47"/>
                  </a:cxn>
                  <a:cxn ang="0">
                    <a:pos x="423" y="36"/>
                  </a:cxn>
                  <a:cxn ang="0">
                    <a:pos x="398" y="47"/>
                  </a:cxn>
                  <a:cxn ang="0">
                    <a:pos x="355" y="57"/>
                  </a:cxn>
                  <a:cxn ang="0">
                    <a:pos x="275" y="36"/>
                  </a:cxn>
                  <a:cxn ang="0">
                    <a:pos x="233" y="36"/>
                  </a:cxn>
                  <a:cxn ang="0">
                    <a:pos x="199" y="11"/>
                  </a:cxn>
                  <a:cxn ang="0">
                    <a:pos x="156" y="0"/>
                  </a:cxn>
                  <a:cxn ang="0">
                    <a:pos x="147" y="11"/>
                  </a:cxn>
                  <a:cxn ang="0">
                    <a:pos x="156" y="21"/>
                  </a:cxn>
                  <a:cxn ang="0">
                    <a:pos x="156" y="47"/>
                  </a:cxn>
                  <a:cxn ang="0">
                    <a:pos x="110" y="47"/>
                  </a:cxn>
                  <a:cxn ang="0">
                    <a:pos x="92" y="36"/>
                  </a:cxn>
                  <a:cxn ang="0">
                    <a:pos x="55" y="21"/>
                  </a:cxn>
                  <a:cxn ang="0">
                    <a:pos x="0" y="57"/>
                  </a:cxn>
                  <a:cxn ang="0">
                    <a:pos x="24" y="86"/>
                  </a:cxn>
                  <a:cxn ang="0">
                    <a:pos x="46" y="102"/>
                  </a:cxn>
                  <a:cxn ang="0">
                    <a:pos x="67" y="112"/>
                  </a:cxn>
                  <a:cxn ang="0">
                    <a:pos x="79" y="148"/>
                  </a:cxn>
                  <a:cxn ang="0">
                    <a:pos x="156" y="177"/>
                  </a:cxn>
                  <a:cxn ang="0">
                    <a:pos x="199" y="214"/>
                  </a:cxn>
                  <a:cxn ang="0">
                    <a:pos x="266" y="214"/>
                  </a:cxn>
                  <a:cxn ang="0">
                    <a:pos x="343" y="244"/>
                  </a:cxn>
                  <a:cxn ang="0">
                    <a:pos x="385" y="228"/>
                  </a:cxn>
                  <a:cxn ang="0">
                    <a:pos x="423" y="214"/>
                  </a:cxn>
                  <a:cxn ang="0">
                    <a:pos x="441" y="192"/>
                  </a:cxn>
                  <a:cxn ang="0">
                    <a:pos x="432" y="177"/>
                  </a:cxn>
                  <a:cxn ang="0">
                    <a:pos x="441" y="167"/>
                  </a:cxn>
                  <a:cxn ang="0">
                    <a:pos x="462" y="167"/>
                  </a:cxn>
                  <a:cxn ang="0">
                    <a:pos x="475" y="148"/>
                  </a:cxn>
                  <a:cxn ang="0">
                    <a:pos x="487" y="138"/>
                  </a:cxn>
                  <a:cxn ang="0">
                    <a:pos x="499" y="127"/>
                  </a:cxn>
                  <a:cxn ang="0">
                    <a:pos x="530" y="127"/>
                  </a:cxn>
                  <a:cxn ang="0">
                    <a:pos x="517" y="102"/>
                  </a:cxn>
                  <a:cxn ang="0">
                    <a:pos x="509" y="86"/>
                  </a:cxn>
                  <a:cxn ang="0">
                    <a:pos x="487" y="102"/>
                  </a:cxn>
                  <a:cxn ang="0">
                    <a:pos x="462" y="102"/>
                  </a:cxn>
                  <a:cxn ang="0">
                    <a:pos x="441" y="57"/>
                  </a:cxn>
                </a:cxnLst>
                <a:rect l="0" t="0" r="r" b="b"/>
                <a:pathLst>
                  <a:path w="530" h="244">
                    <a:moveTo>
                      <a:pt x="441" y="57"/>
                    </a:moveTo>
                    <a:lnTo>
                      <a:pt x="453" y="47"/>
                    </a:lnTo>
                    <a:lnTo>
                      <a:pt x="423" y="36"/>
                    </a:lnTo>
                    <a:lnTo>
                      <a:pt x="398" y="47"/>
                    </a:lnTo>
                    <a:lnTo>
                      <a:pt x="355" y="57"/>
                    </a:lnTo>
                    <a:lnTo>
                      <a:pt x="275" y="36"/>
                    </a:lnTo>
                    <a:lnTo>
                      <a:pt x="233" y="36"/>
                    </a:lnTo>
                    <a:lnTo>
                      <a:pt x="199" y="11"/>
                    </a:lnTo>
                    <a:lnTo>
                      <a:pt x="156" y="0"/>
                    </a:lnTo>
                    <a:lnTo>
                      <a:pt x="147" y="11"/>
                    </a:lnTo>
                    <a:lnTo>
                      <a:pt x="156" y="21"/>
                    </a:lnTo>
                    <a:lnTo>
                      <a:pt x="156" y="47"/>
                    </a:lnTo>
                    <a:lnTo>
                      <a:pt x="110" y="47"/>
                    </a:lnTo>
                    <a:lnTo>
                      <a:pt x="92" y="36"/>
                    </a:lnTo>
                    <a:lnTo>
                      <a:pt x="55" y="21"/>
                    </a:lnTo>
                    <a:lnTo>
                      <a:pt x="0" y="57"/>
                    </a:lnTo>
                    <a:lnTo>
                      <a:pt x="24" y="86"/>
                    </a:lnTo>
                    <a:lnTo>
                      <a:pt x="46" y="102"/>
                    </a:lnTo>
                    <a:lnTo>
                      <a:pt x="67" y="112"/>
                    </a:lnTo>
                    <a:lnTo>
                      <a:pt x="79" y="148"/>
                    </a:lnTo>
                    <a:lnTo>
                      <a:pt x="156" y="177"/>
                    </a:lnTo>
                    <a:lnTo>
                      <a:pt x="199" y="214"/>
                    </a:lnTo>
                    <a:lnTo>
                      <a:pt x="266" y="214"/>
                    </a:lnTo>
                    <a:lnTo>
                      <a:pt x="343" y="244"/>
                    </a:lnTo>
                    <a:lnTo>
                      <a:pt x="385" y="228"/>
                    </a:lnTo>
                    <a:lnTo>
                      <a:pt x="423" y="214"/>
                    </a:lnTo>
                    <a:lnTo>
                      <a:pt x="441" y="192"/>
                    </a:lnTo>
                    <a:lnTo>
                      <a:pt x="432" y="177"/>
                    </a:lnTo>
                    <a:lnTo>
                      <a:pt x="441" y="167"/>
                    </a:lnTo>
                    <a:lnTo>
                      <a:pt x="462" y="167"/>
                    </a:lnTo>
                    <a:lnTo>
                      <a:pt x="475" y="148"/>
                    </a:lnTo>
                    <a:lnTo>
                      <a:pt x="487" y="138"/>
                    </a:lnTo>
                    <a:lnTo>
                      <a:pt x="499" y="127"/>
                    </a:lnTo>
                    <a:lnTo>
                      <a:pt x="530" y="127"/>
                    </a:lnTo>
                    <a:lnTo>
                      <a:pt x="517" y="102"/>
                    </a:lnTo>
                    <a:lnTo>
                      <a:pt x="509" y="86"/>
                    </a:lnTo>
                    <a:lnTo>
                      <a:pt x="487" y="102"/>
                    </a:lnTo>
                    <a:lnTo>
                      <a:pt x="462" y="102"/>
                    </a:lnTo>
                    <a:lnTo>
                      <a:pt x="441" y="57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382">
                <a:extLst>
                  <a:ext uri="{FF2B5EF4-FFF2-40B4-BE49-F238E27FC236}">
                    <a16:creationId xmlns:a16="http://schemas.microsoft.com/office/drawing/2014/main" id="{C1161469-0F2F-48FF-9550-B2FA8C5A80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70124" y="3882449"/>
                <a:ext cx="55073" cy="119326"/>
              </a:xfrm>
              <a:custGeom>
                <a:avLst/>
                <a:gdLst/>
                <a:ahLst/>
                <a:cxnLst>
                  <a:cxn ang="0">
                    <a:pos x="0" y="50"/>
                  </a:cxn>
                  <a:cxn ang="0">
                    <a:pos x="9" y="10"/>
                  </a:cxn>
                  <a:cxn ang="0">
                    <a:pos x="9" y="0"/>
                  </a:cxn>
                  <a:cxn ang="0">
                    <a:pos x="21" y="10"/>
                  </a:cxn>
                  <a:cxn ang="0">
                    <a:pos x="42" y="50"/>
                  </a:cxn>
                  <a:cxn ang="0">
                    <a:pos x="42" y="91"/>
                  </a:cxn>
                  <a:cxn ang="0">
                    <a:pos x="30" y="91"/>
                  </a:cxn>
                  <a:cxn ang="0">
                    <a:pos x="9" y="91"/>
                  </a:cxn>
                  <a:cxn ang="0">
                    <a:pos x="0" y="50"/>
                  </a:cxn>
                </a:cxnLst>
                <a:rect l="0" t="0" r="r" b="b"/>
                <a:pathLst>
                  <a:path w="42" h="91">
                    <a:moveTo>
                      <a:pt x="0" y="50"/>
                    </a:moveTo>
                    <a:lnTo>
                      <a:pt x="9" y="10"/>
                    </a:lnTo>
                    <a:lnTo>
                      <a:pt x="9" y="0"/>
                    </a:lnTo>
                    <a:lnTo>
                      <a:pt x="21" y="10"/>
                    </a:lnTo>
                    <a:lnTo>
                      <a:pt x="42" y="50"/>
                    </a:lnTo>
                    <a:lnTo>
                      <a:pt x="42" y="91"/>
                    </a:lnTo>
                    <a:lnTo>
                      <a:pt x="30" y="91"/>
                    </a:lnTo>
                    <a:lnTo>
                      <a:pt x="9" y="91"/>
                    </a:lnTo>
                    <a:lnTo>
                      <a:pt x="0" y="5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383">
                <a:extLst>
                  <a:ext uri="{FF2B5EF4-FFF2-40B4-BE49-F238E27FC236}">
                    <a16:creationId xmlns:a16="http://schemas.microsoft.com/office/drawing/2014/main" id="{39489567-B8A3-45B2-A2F2-D5FBB3C6E4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70124" y="3882449"/>
                <a:ext cx="55073" cy="119326"/>
              </a:xfrm>
              <a:custGeom>
                <a:avLst/>
                <a:gdLst/>
                <a:ahLst/>
                <a:cxnLst>
                  <a:cxn ang="0">
                    <a:pos x="0" y="50"/>
                  </a:cxn>
                  <a:cxn ang="0">
                    <a:pos x="9" y="10"/>
                  </a:cxn>
                  <a:cxn ang="0">
                    <a:pos x="9" y="0"/>
                  </a:cxn>
                  <a:cxn ang="0">
                    <a:pos x="21" y="10"/>
                  </a:cxn>
                  <a:cxn ang="0">
                    <a:pos x="42" y="50"/>
                  </a:cxn>
                  <a:cxn ang="0">
                    <a:pos x="42" y="91"/>
                  </a:cxn>
                  <a:cxn ang="0">
                    <a:pos x="30" y="91"/>
                  </a:cxn>
                  <a:cxn ang="0">
                    <a:pos x="9" y="91"/>
                  </a:cxn>
                  <a:cxn ang="0">
                    <a:pos x="0" y="50"/>
                  </a:cxn>
                </a:cxnLst>
                <a:rect l="0" t="0" r="r" b="b"/>
                <a:pathLst>
                  <a:path w="42" h="91">
                    <a:moveTo>
                      <a:pt x="0" y="50"/>
                    </a:moveTo>
                    <a:lnTo>
                      <a:pt x="9" y="10"/>
                    </a:lnTo>
                    <a:lnTo>
                      <a:pt x="9" y="0"/>
                    </a:lnTo>
                    <a:lnTo>
                      <a:pt x="21" y="10"/>
                    </a:lnTo>
                    <a:lnTo>
                      <a:pt x="42" y="50"/>
                    </a:lnTo>
                    <a:lnTo>
                      <a:pt x="42" y="91"/>
                    </a:lnTo>
                    <a:lnTo>
                      <a:pt x="30" y="91"/>
                    </a:lnTo>
                    <a:lnTo>
                      <a:pt x="9" y="91"/>
                    </a:lnTo>
                    <a:lnTo>
                      <a:pt x="0" y="5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384">
                <a:extLst>
                  <a:ext uri="{FF2B5EF4-FFF2-40B4-BE49-F238E27FC236}">
                    <a16:creationId xmlns:a16="http://schemas.microsoft.com/office/drawing/2014/main" id="{5803EB17-401A-4740-B7BD-D4491BF7A9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32316" y="3559874"/>
                <a:ext cx="57696" cy="45895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25" y="0"/>
                  </a:cxn>
                  <a:cxn ang="0">
                    <a:pos x="44" y="0"/>
                  </a:cxn>
                  <a:cxn ang="0">
                    <a:pos x="44" y="25"/>
                  </a:cxn>
                  <a:cxn ang="0">
                    <a:pos x="25" y="35"/>
                  </a:cxn>
                  <a:cxn ang="0">
                    <a:pos x="9" y="35"/>
                  </a:cxn>
                  <a:cxn ang="0">
                    <a:pos x="0" y="11"/>
                  </a:cxn>
                </a:cxnLst>
                <a:rect l="0" t="0" r="r" b="b"/>
                <a:pathLst>
                  <a:path w="44" h="35">
                    <a:moveTo>
                      <a:pt x="0" y="11"/>
                    </a:moveTo>
                    <a:lnTo>
                      <a:pt x="25" y="0"/>
                    </a:lnTo>
                    <a:lnTo>
                      <a:pt x="44" y="0"/>
                    </a:lnTo>
                    <a:lnTo>
                      <a:pt x="44" y="25"/>
                    </a:lnTo>
                    <a:lnTo>
                      <a:pt x="25" y="35"/>
                    </a:lnTo>
                    <a:lnTo>
                      <a:pt x="9" y="35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386">
                <a:extLst>
                  <a:ext uri="{FF2B5EF4-FFF2-40B4-BE49-F238E27FC236}">
                    <a16:creationId xmlns:a16="http://schemas.microsoft.com/office/drawing/2014/main" id="{15D4BF36-22E1-4E42-996A-B882A35F76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90637" y="3388096"/>
                <a:ext cx="32782" cy="98346"/>
              </a:xfrm>
              <a:custGeom>
                <a:avLst/>
                <a:gdLst/>
                <a:ahLst/>
                <a:cxnLst>
                  <a:cxn ang="0">
                    <a:pos x="0" y="39"/>
                  </a:cxn>
                  <a:cxn ang="0">
                    <a:pos x="14" y="10"/>
                  </a:cxn>
                  <a:cxn ang="0">
                    <a:pos x="25" y="0"/>
                  </a:cxn>
                  <a:cxn ang="0">
                    <a:pos x="25" y="75"/>
                  </a:cxn>
                  <a:cxn ang="0">
                    <a:pos x="14" y="64"/>
                  </a:cxn>
                  <a:cxn ang="0">
                    <a:pos x="0" y="39"/>
                  </a:cxn>
                </a:cxnLst>
                <a:rect l="0" t="0" r="r" b="b"/>
                <a:pathLst>
                  <a:path w="25" h="75">
                    <a:moveTo>
                      <a:pt x="0" y="39"/>
                    </a:moveTo>
                    <a:lnTo>
                      <a:pt x="14" y="10"/>
                    </a:lnTo>
                    <a:lnTo>
                      <a:pt x="25" y="0"/>
                    </a:lnTo>
                    <a:lnTo>
                      <a:pt x="25" y="75"/>
                    </a:lnTo>
                    <a:lnTo>
                      <a:pt x="14" y="64"/>
                    </a:lnTo>
                    <a:lnTo>
                      <a:pt x="0" y="3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388">
                <a:extLst>
                  <a:ext uri="{FF2B5EF4-FFF2-40B4-BE49-F238E27FC236}">
                    <a16:creationId xmlns:a16="http://schemas.microsoft.com/office/drawing/2014/main" id="{DCC4B34D-2309-4C94-921E-9D90211880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38811" y="3119284"/>
                <a:ext cx="51140" cy="87856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9" y="0"/>
                  </a:cxn>
                  <a:cxn ang="0">
                    <a:pos x="30" y="0"/>
                  </a:cxn>
                  <a:cxn ang="0">
                    <a:pos x="39" y="24"/>
                  </a:cxn>
                  <a:cxn ang="0">
                    <a:pos x="39" y="49"/>
                  </a:cxn>
                  <a:cxn ang="0">
                    <a:pos x="30" y="67"/>
                  </a:cxn>
                  <a:cxn ang="0">
                    <a:pos x="21" y="67"/>
                  </a:cxn>
                  <a:cxn ang="0">
                    <a:pos x="21" y="24"/>
                  </a:cxn>
                  <a:cxn ang="0">
                    <a:pos x="9" y="14"/>
                  </a:cxn>
                  <a:cxn ang="0">
                    <a:pos x="9" y="24"/>
                  </a:cxn>
                  <a:cxn ang="0">
                    <a:pos x="0" y="14"/>
                  </a:cxn>
                </a:cxnLst>
                <a:rect l="0" t="0" r="r" b="b"/>
                <a:pathLst>
                  <a:path w="39" h="67">
                    <a:moveTo>
                      <a:pt x="0" y="14"/>
                    </a:moveTo>
                    <a:lnTo>
                      <a:pt x="9" y="0"/>
                    </a:lnTo>
                    <a:lnTo>
                      <a:pt x="30" y="0"/>
                    </a:lnTo>
                    <a:lnTo>
                      <a:pt x="39" y="24"/>
                    </a:lnTo>
                    <a:lnTo>
                      <a:pt x="39" y="49"/>
                    </a:lnTo>
                    <a:lnTo>
                      <a:pt x="30" y="67"/>
                    </a:lnTo>
                    <a:lnTo>
                      <a:pt x="21" y="67"/>
                    </a:lnTo>
                    <a:lnTo>
                      <a:pt x="21" y="24"/>
                    </a:lnTo>
                    <a:lnTo>
                      <a:pt x="9" y="14"/>
                    </a:lnTo>
                    <a:lnTo>
                      <a:pt x="9" y="2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390">
                <a:extLst>
                  <a:ext uri="{FF2B5EF4-FFF2-40B4-BE49-F238E27FC236}">
                    <a16:creationId xmlns:a16="http://schemas.microsoft.com/office/drawing/2014/main" id="{5F7137D0-C4E9-4A0A-BD27-8000785D6E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1262" y="3103549"/>
                <a:ext cx="59008" cy="47206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12" y="0"/>
                  </a:cxn>
                  <a:cxn ang="0">
                    <a:pos x="24" y="11"/>
                  </a:cxn>
                  <a:cxn ang="0">
                    <a:pos x="24" y="0"/>
                  </a:cxn>
                  <a:cxn ang="0">
                    <a:pos x="35" y="0"/>
                  </a:cxn>
                  <a:cxn ang="0">
                    <a:pos x="45" y="11"/>
                  </a:cxn>
                  <a:cxn ang="0">
                    <a:pos x="35" y="24"/>
                  </a:cxn>
                  <a:cxn ang="0">
                    <a:pos x="24" y="11"/>
                  </a:cxn>
                  <a:cxn ang="0">
                    <a:pos x="24" y="24"/>
                  </a:cxn>
                  <a:cxn ang="0">
                    <a:pos x="24" y="36"/>
                  </a:cxn>
                  <a:cxn ang="0">
                    <a:pos x="0" y="24"/>
                  </a:cxn>
                </a:cxnLst>
                <a:rect l="0" t="0" r="r" b="b"/>
                <a:pathLst>
                  <a:path w="45" h="36">
                    <a:moveTo>
                      <a:pt x="0" y="24"/>
                    </a:moveTo>
                    <a:lnTo>
                      <a:pt x="12" y="0"/>
                    </a:lnTo>
                    <a:lnTo>
                      <a:pt x="24" y="11"/>
                    </a:lnTo>
                    <a:lnTo>
                      <a:pt x="24" y="0"/>
                    </a:lnTo>
                    <a:lnTo>
                      <a:pt x="35" y="0"/>
                    </a:lnTo>
                    <a:lnTo>
                      <a:pt x="45" y="11"/>
                    </a:lnTo>
                    <a:lnTo>
                      <a:pt x="35" y="24"/>
                    </a:lnTo>
                    <a:lnTo>
                      <a:pt x="24" y="11"/>
                    </a:lnTo>
                    <a:lnTo>
                      <a:pt x="24" y="24"/>
                    </a:lnTo>
                    <a:lnTo>
                      <a:pt x="24" y="36"/>
                    </a:lnTo>
                    <a:lnTo>
                      <a:pt x="0" y="2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392">
                <a:extLst>
                  <a:ext uri="{FF2B5EF4-FFF2-40B4-BE49-F238E27FC236}">
                    <a16:creationId xmlns:a16="http://schemas.microsoft.com/office/drawing/2014/main" id="{C2537770-FE03-4C46-A6C0-CBBA3D6311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49302" y="2867518"/>
                <a:ext cx="217671" cy="267501"/>
              </a:xfrm>
              <a:custGeom>
                <a:avLst/>
                <a:gdLst/>
                <a:ahLst/>
                <a:cxnLst>
                  <a:cxn ang="0">
                    <a:pos x="0" y="179"/>
                  </a:cxn>
                  <a:cxn ang="0">
                    <a:pos x="21" y="150"/>
                  </a:cxn>
                  <a:cxn ang="0">
                    <a:pos x="67" y="139"/>
                  </a:cxn>
                  <a:cxn ang="0">
                    <a:pos x="76" y="150"/>
                  </a:cxn>
                  <a:cxn ang="0">
                    <a:pos x="76" y="139"/>
                  </a:cxn>
                  <a:cxn ang="0">
                    <a:pos x="76" y="103"/>
                  </a:cxn>
                  <a:cxn ang="0">
                    <a:pos x="89" y="103"/>
                  </a:cxn>
                  <a:cxn ang="0">
                    <a:pos x="89" y="114"/>
                  </a:cxn>
                  <a:cxn ang="0">
                    <a:pos x="107" y="103"/>
                  </a:cxn>
                  <a:cxn ang="0">
                    <a:pos x="107" y="60"/>
                  </a:cxn>
                  <a:cxn ang="0">
                    <a:pos x="98" y="14"/>
                  </a:cxn>
                  <a:cxn ang="0">
                    <a:pos x="107" y="14"/>
                  </a:cxn>
                  <a:cxn ang="0">
                    <a:pos x="98" y="0"/>
                  </a:cxn>
                  <a:cxn ang="0">
                    <a:pos x="107" y="14"/>
                  </a:cxn>
                  <a:cxn ang="0">
                    <a:pos x="144" y="60"/>
                  </a:cxn>
                  <a:cxn ang="0">
                    <a:pos x="153" y="74"/>
                  </a:cxn>
                  <a:cxn ang="0">
                    <a:pos x="144" y="74"/>
                  </a:cxn>
                  <a:cxn ang="0">
                    <a:pos x="144" y="89"/>
                  </a:cxn>
                  <a:cxn ang="0">
                    <a:pos x="166" y="139"/>
                  </a:cxn>
                  <a:cxn ang="0">
                    <a:pos x="166" y="150"/>
                  </a:cxn>
                  <a:cxn ang="0">
                    <a:pos x="153" y="168"/>
                  </a:cxn>
                  <a:cxn ang="0">
                    <a:pos x="144" y="150"/>
                  </a:cxn>
                  <a:cxn ang="0">
                    <a:pos x="144" y="168"/>
                  </a:cxn>
                  <a:cxn ang="0">
                    <a:pos x="131" y="150"/>
                  </a:cxn>
                  <a:cxn ang="0">
                    <a:pos x="122" y="168"/>
                  </a:cxn>
                  <a:cxn ang="0">
                    <a:pos x="107" y="168"/>
                  </a:cxn>
                  <a:cxn ang="0">
                    <a:pos x="98" y="168"/>
                  </a:cxn>
                  <a:cxn ang="0">
                    <a:pos x="107" y="179"/>
                  </a:cxn>
                  <a:cxn ang="0">
                    <a:pos x="98" y="204"/>
                  </a:cxn>
                  <a:cxn ang="0">
                    <a:pos x="76" y="189"/>
                  </a:cxn>
                  <a:cxn ang="0">
                    <a:pos x="76" y="168"/>
                  </a:cxn>
                  <a:cxn ang="0">
                    <a:pos x="67" y="168"/>
                  </a:cxn>
                  <a:cxn ang="0">
                    <a:pos x="31" y="179"/>
                  </a:cxn>
                  <a:cxn ang="0">
                    <a:pos x="21" y="189"/>
                  </a:cxn>
                  <a:cxn ang="0">
                    <a:pos x="12" y="189"/>
                  </a:cxn>
                  <a:cxn ang="0">
                    <a:pos x="0" y="179"/>
                  </a:cxn>
                </a:cxnLst>
                <a:rect l="0" t="0" r="r" b="b"/>
                <a:pathLst>
                  <a:path w="166" h="204">
                    <a:moveTo>
                      <a:pt x="0" y="179"/>
                    </a:moveTo>
                    <a:lnTo>
                      <a:pt x="21" y="150"/>
                    </a:lnTo>
                    <a:lnTo>
                      <a:pt x="67" y="139"/>
                    </a:lnTo>
                    <a:lnTo>
                      <a:pt x="76" y="150"/>
                    </a:lnTo>
                    <a:lnTo>
                      <a:pt x="76" y="139"/>
                    </a:lnTo>
                    <a:lnTo>
                      <a:pt x="76" y="103"/>
                    </a:lnTo>
                    <a:lnTo>
                      <a:pt x="89" y="103"/>
                    </a:lnTo>
                    <a:lnTo>
                      <a:pt x="89" y="114"/>
                    </a:lnTo>
                    <a:lnTo>
                      <a:pt x="107" y="103"/>
                    </a:lnTo>
                    <a:lnTo>
                      <a:pt x="107" y="60"/>
                    </a:lnTo>
                    <a:lnTo>
                      <a:pt x="98" y="14"/>
                    </a:lnTo>
                    <a:lnTo>
                      <a:pt x="107" y="14"/>
                    </a:lnTo>
                    <a:lnTo>
                      <a:pt x="98" y="0"/>
                    </a:lnTo>
                    <a:lnTo>
                      <a:pt x="107" y="14"/>
                    </a:lnTo>
                    <a:lnTo>
                      <a:pt x="144" y="60"/>
                    </a:lnTo>
                    <a:lnTo>
                      <a:pt x="153" y="74"/>
                    </a:lnTo>
                    <a:lnTo>
                      <a:pt x="144" y="74"/>
                    </a:lnTo>
                    <a:lnTo>
                      <a:pt x="144" y="89"/>
                    </a:lnTo>
                    <a:lnTo>
                      <a:pt x="166" y="139"/>
                    </a:lnTo>
                    <a:lnTo>
                      <a:pt x="166" y="150"/>
                    </a:lnTo>
                    <a:lnTo>
                      <a:pt x="153" y="168"/>
                    </a:lnTo>
                    <a:lnTo>
                      <a:pt x="144" y="150"/>
                    </a:lnTo>
                    <a:lnTo>
                      <a:pt x="144" y="168"/>
                    </a:lnTo>
                    <a:lnTo>
                      <a:pt x="131" y="150"/>
                    </a:lnTo>
                    <a:lnTo>
                      <a:pt x="122" y="168"/>
                    </a:lnTo>
                    <a:lnTo>
                      <a:pt x="107" y="168"/>
                    </a:lnTo>
                    <a:lnTo>
                      <a:pt x="98" y="168"/>
                    </a:lnTo>
                    <a:lnTo>
                      <a:pt x="107" y="179"/>
                    </a:lnTo>
                    <a:lnTo>
                      <a:pt x="98" y="204"/>
                    </a:lnTo>
                    <a:lnTo>
                      <a:pt x="76" y="189"/>
                    </a:lnTo>
                    <a:lnTo>
                      <a:pt x="76" y="168"/>
                    </a:lnTo>
                    <a:lnTo>
                      <a:pt x="67" y="168"/>
                    </a:lnTo>
                    <a:lnTo>
                      <a:pt x="31" y="179"/>
                    </a:lnTo>
                    <a:lnTo>
                      <a:pt x="21" y="189"/>
                    </a:lnTo>
                    <a:lnTo>
                      <a:pt x="12" y="189"/>
                    </a:lnTo>
                    <a:lnTo>
                      <a:pt x="0" y="17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394">
                <a:extLst>
                  <a:ext uri="{FF2B5EF4-FFF2-40B4-BE49-F238E27FC236}">
                    <a16:creationId xmlns:a16="http://schemas.microsoft.com/office/drawing/2014/main" id="{D9CE278F-06E5-46C5-BC64-C073C31359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38468" y="2742947"/>
                <a:ext cx="129816" cy="140307"/>
              </a:xfrm>
              <a:custGeom>
                <a:avLst/>
                <a:gdLst/>
                <a:ahLst/>
                <a:cxnLst>
                  <a:cxn ang="0">
                    <a:pos x="9" y="64"/>
                  </a:cxn>
                  <a:cxn ang="0">
                    <a:pos x="9" y="54"/>
                  </a:cxn>
                  <a:cxn ang="0">
                    <a:pos x="21" y="54"/>
                  </a:cxn>
                  <a:cxn ang="0">
                    <a:pos x="9" y="18"/>
                  </a:cxn>
                  <a:cxn ang="0">
                    <a:pos x="0" y="0"/>
                  </a:cxn>
                  <a:cxn ang="0">
                    <a:pos x="55" y="28"/>
                  </a:cxn>
                  <a:cxn ang="0">
                    <a:pos x="64" y="42"/>
                  </a:cxn>
                  <a:cxn ang="0">
                    <a:pos x="77" y="28"/>
                  </a:cxn>
                  <a:cxn ang="0">
                    <a:pos x="77" y="42"/>
                  </a:cxn>
                  <a:cxn ang="0">
                    <a:pos x="86" y="54"/>
                  </a:cxn>
                  <a:cxn ang="0">
                    <a:pos x="99" y="54"/>
                  </a:cxn>
                  <a:cxn ang="0">
                    <a:pos x="86" y="64"/>
                  </a:cxn>
                  <a:cxn ang="0">
                    <a:pos x="77" y="64"/>
                  </a:cxn>
                  <a:cxn ang="0">
                    <a:pos x="64" y="78"/>
                  </a:cxn>
                  <a:cxn ang="0">
                    <a:pos x="40" y="64"/>
                  </a:cxn>
                  <a:cxn ang="0">
                    <a:pos x="31" y="78"/>
                  </a:cxn>
                  <a:cxn ang="0">
                    <a:pos x="21" y="64"/>
                  </a:cxn>
                  <a:cxn ang="0">
                    <a:pos x="31" y="92"/>
                  </a:cxn>
                  <a:cxn ang="0">
                    <a:pos x="21" y="107"/>
                  </a:cxn>
                  <a:cxn ang="0">
                    <a:pos x="9" y="64"/>
                  </a:cxn>
                </a:cxnLst>
                <a:rect l="0" t="0" r="r" b="b"/>
                <a:pathLst>
                  <a:path w="99" h="107">
                    <a:moveTo>
                      <a:pt x="9" y="64"/>
                    </a:moveTo>
                    <a:lnTo>
                      <a:pt x="9" y="54"/>
                    </a:lnTo>
                    <a:lnTo>
                      <a:pt x="21" y="54"/>
                    </a:lnTo>
                    <a:lnTo>
                      <a:pt x="9" y="18"/>
                    </a:lnTo>
                    <a:lnTo>
                      <a:pt x="0" y="0"/>
                    </a:lnTo>
                    <a:lnTo>
                      <a:pt x="55" y="28"/>
                    </a:lnTo>
                    <a:lnTo>
                      <a:pt x="64" y="42"/>
                    </a:lnTo>
                    <a:lnTo>
                      <a:pt x="77" y="28"/>
                    </a:lnTo>
                    <a:lnTo>
                      <a:pt x="77" y="42"/>
                    </a:lnTo>
                    <a:lnTo>
                      <a:pt x="86" y="54"/>
                    </a:lnTo>
                    <a:lnTo>
                      <a:pt x="99" y="54"/>
                    </a:lnTo>
                    <a:lnTo>
                      <a:pt x="86" y="64"/>
                    </a:lnTo>
                    <a:lnTo>
                      <a:pt x="77" y="64"/>
                    </a:lnTo>
                    <a:lnTo>
                      <a:pt x="64" y="78"/>
                    </a:lnTo>
                    <a:lnTo>
                      <a:pt x="40" y="64"/>
                    </a:lnTo>
                    <a:lnTo>
                      <a:pt x="31" y="78"/>
                    </a:lnTo>
                    <a:lnTo>
                      <a:pt x="21" y="64"/>
                    </a:lnTo>
                    <a:lnTo>
                      <a:pt x="31" y="92"/>
                    </a:lnTo>
                    <a:lnTo>
                      <a:pt x="21" y="107"/>
                    </a:lnTo>
                    <a:lnTo>
                      <a:pt x="9" y="6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396">
                <a:extLst>
                  <a:ext uri="{FF2B5EF4-FFF2-40B4-BE49-F238E27FC236}">
                    <a16:creationId xmlns:a16="http://schemas.microsoft.com/office/drawing/2014/main" id="{8604D1FE-B581-4B45-9254-6F7E59071B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92230" y="1986339"/>
                <a:ext cx="59008" cy="39338"/>
              </a:xfrm>
              <a:custGeom>
                <a:avLst/>
                <a:gdLst/>
                <a:ahLst/>
                <a:cxnLst>
                  <a:cxn ang="0">
                    <a:pos x="14" y="30"/>
                  </a:cxn>
                  <a:cxn ang="0">
                    <a:pos x="0" y="0"/>
                  </a:cxn>
                  <a:cxn ang="0">
                    <a:pos x="45" y="0"/>
                  </a:cxn>
                  <a:cxn ang="0">
                    <a:pos x="14" y="30"/>
                  </a:cxn>
                </a:cxnLst>
                <a:rect l="0" t="0" r="r" b="b"/>
                <a:pathLst>
                  <a:path w="45" h="30">
                    <a:moveTo>
                      <a:pt x="14" y="30"/>
                    </a:moveTo>
                    <a:lnTo>
                      <a:pt x="0" y="0"/>
                    </a:lnTo>
                    <a:lnTo>
                      <a:pt x="45" y="0"/>
                    </a:lnTo>
                    <a:lnTo>
                      <a:pt x="14" y="3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398">
                <a:extLst>
                  <a:ext uri="{FF2B5EF4-FFF2-40B4-BE49-F238E27FC236}">
                    <a16:creationId xmlns:a16="http://schemas.microsoft.com/office/drawing/2014/main" id="{46123095-2396-41C3-92B9-F7677961B7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2341" y="1915530"/>
                <a:ext cx="59008" cy="38027"/>
              </a:xfrm>
              <a:custGeom>
                <a:avLst/>
                <a:gdLst/>
                <a:ahLst/>
                <a:cxnLst>
                  <a:cxn ang="0">
                    <a:pos x="0" y="29"/>
                  </a:cxn>
                  <a:cxn ang="0">
                    <a:pos x="0" y="0"/>
                  </a:cxn>
                  <a:cxn ang="0">
                    <a:pos x="15" y="0"/>
                  </a:cxn>
                  <a:cxn ang="0">
                    <a:pos x="45" y="29"/>
                  </a:cxn>
                  <a:cxn ang="0">
                    <a:pos x="0" y="29"/>
                  </a:cxn>
                </a:cxnLst>
                <a:rect l="0" t="0" r="r" b="b"/>
                <a:pathLst>
                  <a:path w="45" h="29">
                    <a:moveTo>
                      <a:pt x="0" y="29"/>
                    </a:moveTo>
                    <a:lnTo>
                      <a:pt x="0" y="0"/>
                    </a:lnTo>
                    <a:lnTo>
                      <a:pt x="15" y="0"/>
                    </a:lnTo>
                    <a:lnTo>
                      <a:pt x="45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399">
                <a:extLst>
                  <a:ext uri="{FF2B5EF4-FFF2-40B4-BE49-F238E27FC236}">
                    <a16:creationId xmlns:a16="http://schemas.microsoft.com/office/drawing/2014/main" id="{89F0B7F4-E160-4441-9F14-C53D7F8D6D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2341" y="1915530"/>
                <a:ext cx="59008" cy="38027"/>
              </a:xfrm>
              <a:custGeom>
                <a:avLst/>
                <a:gdLst/>
                <a:ahLst/>
                <a:cxnLst>
                  <a:cxn ang="0">
                    <a:pos x="0" y="29"/>
                  </a:cxn>
                  <a:cxn ang="0">
                    <a:pos x="0" y="0"/>
                  </a:cxn>
                  <a:cxn ang="0">
                    <a:pos x="15" y="0"/>
                  </a:cxn>
                  <a:cxn ang="0">
                    <a:pos x="45" y="29"/>
                  </a:cxn>
                  <a:cxn ang="0">
                    <a:pos x="0" y="29"/>
                  </a:cxn>
                </a:cxnLst>
                <a:rect l="0" t="0" r="r" b="b"/>
                <a:pathLst>
                  <a:path w="45" h="29">
                    <a:moveTo>
                      <a:pt x="0" y="29"/>
                    </a:moveTo>
                    <a:lnTo>
                      <a:pt x="0" y="0"/>
                    </a:lnTo>
                    <a:lnTo>
                      <a:pt x="15" y="0"/>
                    </a:lnTo>
                    <a:lnTo>
                      <a:pt x="45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400">
                <a:extLst>
                  <a:ext uri="{FF2B5EF4-FFF2-40B4-BE49-F238E27FC236}">
                    <a16:creationId xmlns:a16="http://schemas.microsoft.com/office/drawing/2014/main" id="{27826429-B2FB-458E-A4B3-0E99250CAC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06434" y="1886681"/>
                <a:ext cx="87856" cy="393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7" y="0"/>
                  </a:cxn>
                  <a:cxn ang="0">
                    <a:pos x="67" y="30"/>
                  </a:cxn>
                  <a:cxn ang="0">
                    <a:pos x="0" y="0"/>
                  </a:cxn>
                </a:cxnLst>
                <a:rect l="0" t="0" r="r" b="b"/>
                <a:pathLst>
                  <a:path w="67" h="30">
                    <a:moveTo>
                      <a:pt x="0" y="0"/>
                    </a:moveTo>
                    <a:lnTo>
                      <a:pt x="67" y="0"/>
                    </a:lnTo>
                    <a:lnTo>
                      <a:pt x="67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403">
                <a:extLst>
                  <a:ext uri="{FF2B5EF4-FFF2-40B4-BE49-F238E27FC236}">
                    <a16:creationId xmlns:a16="http://schemas.microsoft.com/office/drawing/2014/main" id="{789C7F55-D7F6-4603-8367-30D3EA24D6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43836" y="1868324"/>
                <a:ext cx="146862" cy="38027"/>
              </a:xfrm>
              <a:custGeom>
                <a:avLst/>
                <a:gdLst/>
                <a:ahLst/>
                <a:cxnLst>
                  <a:cxn ang="0">
                    <a:pos x="11" y="16"/>
                  </a:cxn>
                  <a:cxn ang="0">
                    <a:pos x="0" y="0"/>
                  </a:cxn>
                  <a:cxn ang="0">
                    <a:pos x="11" y="0"/>
                  </a:cxn>
                  <a:cxn ang="0">
                    <a:pos x="54" y="0"/>
                  </a:cxn>
                  <a:cxn ang="0">
                    <a:pos x="112" y="16"/>
                  </a:cxn>
                  <a:cxn ang="0">
                    <a:pos x="97" y="29"/>
                  </a:cxn>
                  <a:cxn ang="0">
                    <a:pos x="54" y="29"/>
                  </a:cxn>
                  <a:cxn ang="0">
                    <a:pos x="11" y="16"/>
                  </a:cxn>
                </a:cxnLst>
                <a:rect l="0" t="0" r="r" b="b"/>
                <a:pathLst>
                  <a:path w="112" h="29">
                    <a:moveTo>
                      <a:pt x="11" y="16"/>
                    </a:moveTo>
                    <a:lnTo>
                      <a:pt x="0" y="0"/>
                    </a:lnTo>
                    <a:lnTo>
                      <a:pt x="11" y="0"/>
                    </a:lnTo>
                    <a:lnTo>
                      <a:pt x="54" y="0"/>
                    </a:lnTo>
                    <a:lnTo>
                      <a:pt x="112" y="16"/>
                    </a:lnTo>
                    <a:lnTo>
                      <a:pt x="97" y="29"/>
                    </a:lnTo>
                    <a:lnTo>
                      <a:pt x="54" y="29"/>
                    </a:lnTo>
                    <a:lnTo>
                      <a:pt x="11" y="16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404">
                <a:extLst>
                  <a:ext uri="{FF2B5EF4-FFF2-40B4-BE49-F238E27FC236}">
                    <a16:creationId xmlns:a16="http://schemas.microsoft.com/office/drawing/2014/main" id="{4E7D96B1-527C-484A-A171-90D9EF8E2B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96068" y="1781779"/>
                <a:ext cx="70809" cy="39338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0" y="0"/>
                  </a:cxn>
                  <a:cxn ang="0">
                    <a:pos x="9" y="0"/>
                  </a:cxn>
                  <a:cxn ang="0">
                    <a:pos x="42" y="16"/>
                  </a:cxn>
                  <a:cxn ang="0">
                    <a:pos x="54" y="30"/>
                  </a:cxn>
                  <a:cxn ang="0">
                    <a:pos x="0" y="30"/>
                  </a:cxn>
                </a:cxnLst>
                <a:rect l="0" t="0" r="r" b="b"/>
                <a:pathLst>
                  <a:path w="54" h="30">
                    <a:moveTo>
                      <a:pt x="0" y="30"/>
                    </a:moveTo>
                    <a:lnTo>
                      <a:pt x="0" y="0"/>
                    </a:lnTo>
                    <a:lnTo>
                      <a:pt x="9" y="0"/>
                    </a:lnTo>
                    <a:lnTo>
                      <a:pt x="42" y="16"/>
                    </a:lnTo>
                    <a:lnTo>
                      <a:pt x="54" y="30"/>
                    </a:lnTo>
                    <a:lnTo>
                      <a:pt x="0" y="3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407">
                <a:extLst>
                  <a:ext uri="{FF2B5EF4-FFF2-40B4-BE49-F238E27FC236}">
                    <a16:creationId xmlns:a16="http://schemas.microsoft.com/office/drawing/2014/main" id="{E688907B-A7C5-4E37-B907-7237CB2BE4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24286" y="1745059"/>
                <a:ext cx="154730" cy="56385"/>
              </a:xfrm>
              <a:custGeom>
                <a:avLst/>
                <a:gdLst/>
                <a:ahLst/>
                <a:cxnLst>
                  <a:cxn ang="0">
                    <a:pos x="0" y="17"/>
                  </a:cxn>
                  <a:cxn ang="0">
                    <a:pos x="9" y="17"/>
                  </a:cxn>
                  <a:cxn ang="0">
                    <a:pos x="9" y="0"/>
                  </a:cxn>
                  <a:cxn ang="0">
                    <a:pos x="30" y="0"/>
                  </a:cxn>
                  <a:cxn ang="0">
                    <a:pos x="106" y="28"/>
                  </a:cxn>
                  <a:cxn ang="0">
                    <a:pos x="118" y="43"/>
                  </a:cxn>
                  <a:cxn ang="0">
                    <a:pos x="54" y="43"/>
                  </a:cxn>
                  <a:cxn ang="0">
                    <a:pos x="0" y="17"/>
                  </a:cxn>
                </a:cxnLst>
                <a:rect l="0" t="0" r="r" b="b"/>
                <a:pathLst>
                  <a:path w="118" h="43">
                    <a:moveTo>
                      <a:pt x="0" y="17"/>
                    </a:moveTo>
                    <a:lnTo>
                      <a:pt x="9" y="17"/>
                    </a:lnTo>
                    <a:lnTo>
                      <a:pt x="9" y="0"/>
                    </a:lnTo>
                    <a:lnTo>
                      <a:pt x="30" y="0"/>
                    </a:lnTo>
                    <a:lnTo>
                      <a:pt x="106" y="28"/>
                    </a:lnTo>
                    <a:lnTo>
                      <a:pt x="118" y="43"/>
                    </a:lnTo>
                    <a:lnTo>
                      <a:pt x="54" y="43"/>
                    </a:lnTo>
                    <a:lnTo>
                      <a:pt x="0" y="17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409">
                <a:extLst>
                  <a:ext uri="{FF2B5EF4-FFF2-40B4-BE49-F238E27FC236}">
                    <a16:creationId xmlns:a16="http://schemas.microsoft.com/office/drawing/2014/main" id="{0404FB74-AB92-4A8D-95F2-9565C633AE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1088" y="1848649"/>
                <a:ext cx="247831" cy="157353"/>
              </a:xfrm>
              <a:custGeom>
                <a:avLst/>
                <a:gdLst/>
                <a:ahLst/>
                <a:cxnLst>
                  <a:cxn ang="0">
                    <a:pos x="12" y="105"/>
                  </a:cxn>
                  <a:cxn ang="0">
                    <a:pos x="0" y="91"/>
                  </a:cxn>
                  <a:cxn ang="0">
                    <a:pos x="21" y="76"/>
                  </a:cxn>
                  <a:cxn ang="0">
                    <a:pos x="12" y="76"/>
                  </a:cxn>
                  <a:cxn ang="0">
                    <a:pos x="37" y="65"/>
                  </a:cxn>
                  <a:cxn ang="0">
                    <a:pos x="21" y="50"/>
                  </a:cxn>
                  <a:cxn ang="0">
                    <a:pos x="37" y="50"/>
                  </a:cxn>
                  <a:cxn ang="0">
                    <a:pos x="37" y="28"/>
                  </a:cxn>
                  <a:cxn ang="0">
                    <a:pos x="88" y="14"/>
                  </a:cxn>
                  <a:cxn ang="0">
                    <a:pos x="143" y="0"/>
                  </a:cxn>
                  <a:cxn ang="0">
                    <a:pos x="165" y="0"/>
                  </a:cxn>
                  <a:cxn ang="0">
                    <a:pos x="177" y="0"/>
                  </a:cxn>
                  <a:cxn ang="0">
                    <a:pos x="189" y="14"/>
                  </a:cxn>
                  <a:cxn ang="0">
                    <a:pos x="98" y="28"/>
                  </a:cxn>
                  <a:cxn ang="0">
                    <a:pos x="58" y="76"/>
                  </a:cxn>
                  <a:cxn ang="0">
                    <a:pos x="67" y="105"/>
                  </a:cxn>
                  <a:cxn ang="0">
                    <a:pos x="88" y="120"/>
                  </a:cxn>
                  <a:cxn ang="0">
                    <a:pos x="46" y="120"/>
                  </a:cxn>
                  <a:cxn ang="0">
                    <a:pos x="12" y="105"/>
                  </a:cxn>
                </a:cxnLst>
                <a:rect l="0" t="0" r="r" b="b"/>
                <a:pathLst>
                  <a:path w="189" h="120">
                    <a:moveTo>
                      <a:pt x="12" y="105"/>
                    </a:moveTo>
                    <a:lnTo>
                      <a:pt x="0" y="91"/>
                    </a:lnTo>
                    <a:lnTo>
                      <a:pt x="21" y="76"/>
                    </a:lnTo>
                    <a:lnTo>
                      <a:pt x="12" y="76"/>
                    </a:lnTo>
                    <a:lnTo>
                      <a:pt x="37" y="65"/>
                    </a:lnTo>
                    <a:lnTo>
                      <a:pt x="21" y="50"/>
                    </a:lnTo>
                    <a:lnTo>
                      <a:pt x="37" y="50"/>
                    </a:lnTo>
                    <a:lnTo>
                      <a:pt x="37" y="28"/>
                    </a:lnTo>
                    <a:lnTo>
                      <a:pt x="88" y="14"/>
                    </a:lnTo>
                    <a:lnTo>
                      <a:pt x="143" y="0"/>
                    </a:lnTo>
                    <a:lnTo>
                      <a:pt x="165" y="0"/>
                    </a:lnTo>
                    <a:lnTo>
                      <a:pt x="177" y="0"/>
                    </a:lnTo>
                    <a:lnTo>
                      <a:pt x="189" y="14"/>
                    </a:lnTo>
                    <a:lnTo>
                      <a:pt x="98" y="28"/>
                    </a:lnTo>
                    <a:lnTo>
                      <a:pt x="58" y="76"/>
                    </a:lnTo>
                    <a:lnTo>
                      <a:pt x="67" y="105"/>
                    </a:lnTo>
                    <a:lnTo>
                      <a:pt x="88" y="120"/>
                    </a:lnTo>
                    <a:lnTo>
                      <a:pt x="46" y="120"/>
                    </a:lnTo>
                    <a:lnTo>
                      <a:pt x="12" y="105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411">
                <a:extLst>
                  <a:ext uri="{FF2B5EF4-FFF2-40B4-BE49-F238E27FC236}">
                    <a16:creationId xmlns:a16="http://schemas.microsoft.com/office/drawing/2014/main" id="{8765CCEB-468F-4D63-8279-7106CB7E69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1088" y="1745059"/>
                <a:ext cx="116704" cy="38027"/>
              </a:xfrm>
              <a:custGeom>
                <a:avLst/>
                <a:gdLst/>
                <a:ahLst/>
                <a:cxnLst>
                  <a:cxn ang="0">
                    <a:pos x="0" y="29"/>
                  </a:cxn>
                  <a:cxn ang="0">
                    <a:pos x="76" y="0"/>
                  </a:cxn>
                  <a:cxn ang="0">
                    <a:pos x="89" y="0"/>
                  </a:cxn>
                  <a:cxn ang="0">
                    <a:pos x="58" y="0"/>
                  </a:cxn>
                  <a:cxn ang="0">
                    <a:pos x="67" y="29"/>
                  </a:cxn>
                  <a:cxn ang="0">
                    <a:pos x="58" y="29"/>
                  </a:cxn>
                  <a:cxn ang="0">
                    <a:pos x="0" y="29"/>
                  </a:cxn>
                </a:cxnLst>
                <a:rect l="0" t="0" r="r" b="b"/>
                <a:pathLst>
                  <a:path w="89" h="29">
                    <a:moveTo>
                      <a:pt x="0" y="29"/>
                    </a:moveTo>
                    <a:lnTo>
                      <a:pt x="76" y="0"/>
                    </a:lnTo>
                    <a:lnTo>
                      <a:pt x="89" y="0"/>
                    </a:lnTo>
                    <a:lnTo>
                      <a:pt x="58" y="0"/>
                    </a:lnTo>
                    <a:lnTo>
                      <a:pt x="67" y="29"/>
                    </a:lnTo>
                    <a:lnTo>
                      <a:pt x="58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413">
                <a:extLst>
                  <a:ext uri="{FF2B5EF4-FFF2-40B4-BE49-F238E27FC236}">
                    <a16:creationId xmlns:a16="http://schemas.microsoft.com/office/drawing/2014/main" id="{C4A59952-7F0C-4EDA-9F66-7AF3B46F91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1750" y="1730635"/>
                <a:ext cx="68186" cy="38027"/>
              </a:xfrm>
              <a:custGeom>
                <a:avLst/>
                <a:gdLst/>
                <a:ahLst/>
                <a:cxnLst>
                  <a:cxn ang="0">
                    <a:pos x="0" y="29"/>
                  </a:cxn>
                  <a:cxn ang="0">
                    <a:pos x="21" y="29"/>
                  </a:cxn>
                  <a:cxn ang="0">
                    <a:pos x="42" y="0"/>
                  </a:cxn>
                  <a:cxn ang="0">
                    <a:pos x="42" y="29"/>
                  </a:cxn>
                  <a:cxn ang="0">
                    <a:pos x="52" y="29"/>
                  </a:cxn>
                  <a:cxn ang="0">
                    <a:pos x="0" y="29"/>
                  </a:cxn>
                </a:cxnLst>
                <a:rect l="0" t="0" r="r" b="b"/>
                <a:pathLst>
                  <a:path w="52" h="29">
                    <a:moveTo>
                      <a:pt x="0" y="29"/>
                    </a:moveTo>
                    <a:lnTo>
                      <a:pt x="21" y="29"/>
                    </a:lnTo>
                    <a:lnTo>
                      <a:pt x="42" y="0"/>
                    </a:lnTo>
                    <a:lnTo>
                      <a:pt x="42" y="29"/>
                    </a:lnTo>
                    <a:lnTo>
                      <a:pt x="52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415">
                <a:extLst>
                  <a:ext uri="{FF2B5EF4-FFF2-40B4-BE49-F238E27FC236}">
                    <a16:creationId xmlns:a16="http://schemas.microsoft.com/office/drawing/2014/main" id="{C7D40482-B057-4610-B27D-EC321D4184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7510" y="1745059"/>
                <a:ext cx="98346" cy="38027"/>
              </a:xfrm>
              <a:custGeom>
                <a:avLst/>
                <a:gdLst/>
                <a:ahLst/>
                <a:cxnLst>
                  <a:cxn ang="0">
                    <a:pos x="0" y="29"/>
                  </a:cxn>
                  <a:cxn ang="0">
                    <a:pos x="29" y="0"/>
                  </a:cxn>
                  <a:cxn ang="0">
                    <a:pos x="75" y="29"/>
                  </a:cxn>
                  <a:cxn ang="0">
                    <a:pos x="63" y="29"/>
                  </a:cxn>
                  <a:cxn ang="0">
                    <a:pos x="54" y="29"/>
                  </a:cxn>
                  <a:cxn ang="0">
                    <a:pos x="0" y="29"/>
                  </a:cxn>
                </a:cxnLst>
                <a:rect l="0" t="0" r="r" b="b"/>
                <a:pathLst>
                  <a:path w="75" h="29">
                    <a:moveTo>
                      <a:pt x="0" y="29"/>
                    </a:moveTo>
                    <a:lnTo>
                      <a:pt x="29" y="0"/>
                    </a:lnTo>
                    <a:lnTo>
                      <a:pt x="75" y="29"/>
                    </a:lnTo>
                    <a:lnTo>
                      <a:pt x="63" y="29"/>
                    </a:lnTo>
                    <a:lnTo>
                      <a:pt x="54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441">
                <a:extLst>
                  <a:ext uri="{FF2B5EF4-FFF2-40B4-BE49-F238E27FC236}">
                    <a16:creationId xmlns:a16="http://schemas.microsoft.com/office/drawing/2014/main" id="{C45409EF-4188-4F5C-9F04-C8C1417776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59566" y="4014869"/>
                <a:ext cx="257009" cy="37109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4" y="11"/>
                  </a:cxn>
                  <a:cxn ang="0">
                    <a:pos x="101" y="90"/>
                  </a:cxn>
                  <a:cxn ang="0">
                    <a:pos x="110" y="90"/>
                  </a:cxn>
                  <a:cxn ang="0">
                    <a:pos x="141" y="115"/>
                  </a:cxn>
                  <a:cxn ang="0">
                    <a:pos x="141" y="127"/>
                  </a:cxn>
                  <a:cxn ang="0">
                    <a:pos x="153" y="144"/>
                  </a:cxn>
                  <a:cxn ang="0">
                    <a:pos x="141" y="155"/>
                  </a:cxn>
                  <a:cxn ang="0">
                    <a:pos x="153" y="167"/>
                  </a:cxn>
                  <a:cxn ang="0">
                    <a:pos x="165" y="167"/>
                  </a:cxn>
                  <a:cxn ang="0">
                    <a:pos x="178" y="192"/>
                  </a:cxn>
                  <a:cxn ang="0">
                    <a:pos x="187" y="192"/>
                  </a:cxn>
                  <a:cxn ang="0">
                    <a:pos x="196" y="217"/>
                  </a:cxn>
                  <a:cxn ang="0">
                    <a:pos x="187" y="283"/>
                  </a:cxn>
                  <a:cxn ang="0">
                    <a:pos x="178" y="271"/>
                  </a:cxn>
                  <a:cxn ang="0">
                    <a:pos x="165" y="283"/>
                  </a:cxn>
                  <a:cxn ang="0">
                    <a:pos x="165" y="271"/>
                  </a:cxn>
                  <a:cxn ang="0">
                    <a:pos x="110" y="217"/>
                  </a:cxn>
                  <a:cxn ang="0">
                    <a:pos x="101" y="192"/>
                  </a:cxn>
                  <a:cxn ang="0">
                    <a:pos x="86" y="155"/>
                  </a:cxn>
                  <a:cxn ang="0">
                    <a:pos x="64" y="127"/>
                  </a:cxn>
                  <a:cxn ang="0">
                    <a:pos x="64" y="90"/>
                  </a:cxn>
                  <a:cxn ang="0">
                    <a:pos x="43" y="76"/>
                  </a:cxn>
                  <a:cxn ang="0">
                    <a:pos x="21" y="54"/>
                  </a:cxn>
                  <a:cxn ang="0">
                    <a:pos x="0" y="25"/>
                  </a:cxn>
                  <a:cxn ang="0">
                    <a:pos x="0" y="0"/>
                  </a:cxn>
                </a:cxnLst>
                <a:rect l="0" t="0" r="r" b="b"/>
                <a:pathLst>
                  <a:path w="196" h="283">
                    <a:moveTo>
                      <a:pt x="0" y="0"/>
                    </a:moveTo>
                    <a:lnTo>
                      <a:pt x="34" y="11"/>
                    </a:lnTo>
                    <a:lnTo>
                      <a:pt x="101" y="90"/>
                    </a:lnTo>
                    <a:lnTo>
                      <a:pt x="110" y="90"/>
                    </a:lnTo>
                    <a:lnTo>
                      <a:pt x="141" y="115"/>
                    </a:lnTo>
                    <a:lnTo>
                      <a:pt x="141" y="127"/>
                    </a:lnTo>
                    <a:lnTo>
                      <a:pt x="153" y="144"/>
                    </a:lnTo>
                    <a:lnTo>
                      <a:pt x="141" y="155"/>
                    </a:lnTo>
                    <a:lnTo>
                      <a:pt x="153" y="167"/>
                    </a:lnTo>
                    <a:lnTo>
                      <a:pt x="165" y="167"/>
                    </a:lnTo>
                    <a:lnTo>
                      <a:pt x="178" y="192"/>
                    </a:lnTo>
                    <a:lnTo>
                      <a:pt x="187" y="192"/>
                    </a:lnTo>
                    <a:lnTo>
                      <a:pt x="196" y="217"/>
                    </a:lnTo>
                    <a:lnTo>
                      <a:pt x="187" y="283"/>
                    </a:lnTo>
                    <a:lnTo>
                      <a:pt x="178" y="271"/>
                    </a:lnTo>
                    <a:lnTo>
                      <a:pt x="165" y="283"/>
                    </a:lnTo>
                    <a:lnTo>
                      <a:pt x="165" y="271"/>
                    </a:lnTo>
                    <a:lnTo>
                      <a:pt x="110" y="217"/>
                    </a:lnTo>
                    <a:lnTo>
                      <a:pt x="101" y="192"/>
                    </a:lnTo>
                    <a:lnTo>
                      <a:pt x="86" y="155"/>
                    </a:lnTo>
                    <a:lnTo>
                      <a:pt x="64" y="127"/>
                    </a:lnTo>
                    <a:lnTo>
                      <a:pt x="64" y="90"/>
                    </a:lnTo>
                    <a:lnTo>
                      <a:pt x="43" y="76"/>
                    </a:lnTo>
                    <a:lnTo>
                      <a:pt x="21" y="54"/>
                    </a:lnTo>
                    <a:lnTo>
                      <a:pt x="0" y="2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443">
                <a:extLst>
                  <a:ext uri="{FF2B5EF4-FFF2-40B4-BE49-F238E27FC236}">
                    <a16:creationId xmlns:a16="http://schemas.microsoft.com/office/drawing/2014/main" id="{1AD9CA77-6B37-45A7-BFD9-550EBB75B3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94286" y="4387270"/>
                <a:ext cx="211115" cy="82611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17" y="0"/>
                  </a:cxn>
                  <a:cxn ang="0">
                    <a:pos x="39" y="0"/>
                  </a:cxn>
                  <a:cxn ang="0">
                    <a:pos x="63" y="28"/>
                  </a:cxn>
                  <a:cxn ang="0">
                    <a:pos x="93" y="28"/>
                  </a:cxn>
                  <a:cxn ang="0">
                    <a:pos x="93" y="11"/>
                  </a:cxn>
                  <a:cxn ang="0">
                    <a:pos x="131" y="28"/>
                  </a:cxn>
                  <a:cxn ang="0">
                    <a:pos x="140" y="39"/>
                  </a:cxn>
                  <a:cxn ang="0">
                    <a:pos x="161" y="39"/>
                  </a:cxn>
                  <a:cxn ang="0">
                    <a:pos x="161" y="63"/>
                  </a:cxn>
                  <a:cxn ang="0">
                    <a:pos x="140" y="53"/>
                  </a:cxn>
                  <a:cxn ang="0">
                    <a:pos x="131" y="63"/>
                  </a:cxn>
                  <a:cxn ang="0">
                    <a:pos x="73" y="39"/>
                  </a:cxn>
                  <a:cxn ang="0">
                    <a:pos x="54" y="39"/>
                  </a:cxn>
                  <a:cxn ang="0">
                    <a:pos x="0" y="11"/>
                  </a:cxn>
                </a:cxnLst>
                <a:rect l="0" t="0" r="r" b="b"/>
                <a:pathLst>
                  <a:path w="161" h="63">
                    <a:moveTo>
                      <a:pt x="0" y="11"/>
                    </a:moveTo>
                    <a:lnTo>
                      <a:pt x="17" y="0"/>
                    </a:lnTo>
                    <a:lnTo>
                      <a:pt x="39" y="0"/>
                    </a:lnTo>
                    <a:lnTo>
                      <a:pt x="63" y="28"/>
                    </a:lnTo>
                    <a:lnTo>
                      <a:pt x="93" y="28"/>
                    </a:lnTo>
                    <a:lnTo>
                      <a:pt x="93" y="11"/>
                    </a:lnTo>
                    <a:lnTo>
                      <a:pt x="131" y="28"/>
                    </a:lnTo>
                    <a:lnTo>
                      <a:pt x="140" y="39"/>
                    </a:lnTo>
                    <a:lnTo>
                      <a:pt x="161" y="39"/>
                    </a:lnTo>
                    <a:lnTo>
                      <a:pt x="161" y="63"/>
                    </a:lnTo>
                    <a:lnTo>
                      <a:pt x="140" y="53"/>
                    </a:lnTo>
                    <a:lnTo>
                      <a:pt x="131" y="63"/>
                    </a:lnTo>
                    <a:lnTo>
                      <a:pt x="73" y="39"/>
                    </a:lnTo>
                    <a:lnTo>
                      <a:pt x="54" y="39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444">
                <a:extLst>
                  <a:ext uri="{FF2B5EF4-FFF2-40B4-BE49-F238E27FC236}">
                    <a16:creationId xmlns:a16="http://schemas.microsoft.com/office/drawing/2014/main" id="{9A04F2F3-C78D-4035-ABFC-256AD7914D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94287" y="4387270"/>
                <a:ext cx="211115" cy="82611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17" y="0"/>
                  </a:cxn>
                  <a:cxn ang="0">
                    <a:pos x="39" y="0"/>
                  </a:cxn>
                  <a:cxn ang="0">
                    <a:pos x="63" y="28"/>
                  </a:cxn>
                  <a:cxn ang="0">
                    <a:pos x="93" y="28"/>
                  </a:cxn>
                  <a:cxn ang="0">
                    <a:pos x="93" y="11"/>
                  </a:cxn>
                  <a:cxn ang="0">
                    <a:pos x="131" y="28"/>
                  </a:cxn>
                  <a:cxn ang="0">
                    <a:pos x="140" y="39"/>
                  </a:cxn>
                  <a:cxn ang="0">
                    <a:pos x="161" y="39"/>
                  </a:cxn>
                  <a:cxn ang="0">
                    <a:pos x="161" y="63"/>
                  </a:cxn>
                  <a:cxn ang="0">
                    <a:pos x="140" y="53"/>
                  </a:cxn>
                  <a:cxn ang="0">
                    <a:pos x="131" y="63"/>
                  </a:cxn>
                  <a:cxn ang="0">
                    <a:pos x="73" y="39"/>
                  </a:cxn>
                  <a:cxn ang="0">
                    <a:pos x="54" y="39"/>
                  </a:cxn>
                  <a:cxn ang="0">
                    <a:pos x="0" y="11"/>
                  </a:cxn>
                </a:cxnLst>
                <a:rect l="0" t="0" r="r" b="b"/>
                <a:pathLst>
                  <a:path w="161" h="63">
                    <a:moveTo>
                      <a:pt x="0" y="11"/>
                    </a:moveTo>
                    <a:lnTo>
                      <a:pt x="17" y="0"/>
                    </a:lnTo>
                    <a:lnTo>
                      <a:pt x="39" y="0"/>
                    </a:lnTo>
                    <a:lnTo>
                      <a:pt x="63" y="28"/>
                    </a:lnTo>
                    <a:lnTo>
                      <a:pt x="93" y="28"/>
                    </a:lnTo>
                    <a:lnTo>
                      <a:pt x="93" y="11"/>
                    </a:lnTo>
                    <a:lnTo>
                      <a:pt x="131" y="28"/>
                    </a:lnTo>
                    <a:lnTo>
                      <a:pt x="140" y="39"/>
                    </a:lnTo>
                    <a:lnTo>
                      <a:pt x="161" y="39"/>
                    </a:lnTo>
                    <a:lnTo>
                      <a:pt x="161" y="63"/>
                    </a:lnTo>
                    <a:lnTo>
                      <a:pt x="140" y="53"/>
                    </a:lnTo>
                    <a:lnTo>
                      <a:pt x="131" y="63"/>
                    </a:lnTo>
                    <a:lnTo>
                      <a:pt x="73" y="39"/>
                    </a:lnTo>
                    <a:lnTo>
                      <a:pt x="54" y="39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445">
                <a:extLst>
                  <a:ext uri="{FF2B5EF4-FFF2-40B4-BE49-F238E27FC236}">
                    <a16:creationId xmlns:a16="http://schemas.microsoft.com/office/drawing/2014/main" id="{787D92C2-5810-424C-82EB-682B875EF1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49985" y="4458079"/>
                <a:ext cx="187512" cy="39338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0" y="13"/>
                  </a:cxn>
                  <a:cxn ang="0">
                    <a:pos x="12" y="0"/>
                  </a:cxn>
                  <a:cxn ang="0">
                    <a:pos x="30" y="13"/>
                  </a:cxn>
                  <a:cxn ang="0">
                    <a:pos x="30" y="0"/>
                  </a:cxn>
                  <a:cxn ang="0">
                    <a:pos x="67" y="13"/>
                  </a:cxn>
                  <a:cxn ang="0">
                    <a:pos x="76" y="0"/>
                  </a:cxn>
                  <a:cxn ang="0">
                    <a:pos x="106" y="13"/>
                  </a:cxn>
                  <a:cxn ang="0">
                    <a:pos x="119" y="0"/>
                  </a:cxn>
                  <a:cxn ang="0">
                    <a:pos x="143" y="13"/>
                  </a:cxn>
                  <a:cxn ang="0">
                    <a:pos x="106" y="30"/>
                  </a:cxn>
                  <a:cxn ang="0">
                    <a:pos x="67" y="13"/>
                  </a:cxn>
                  <a:cxn ang="0">
                    <a:pos x="20" y="30"/>
                  </a:cxn>
                  <a:cxn ang="0">
                    <a:pos x="0" y="30"/>
                  </a:cxn>
                </a:cxnLst>
                <a:rect l="0" t="0" r="r" b="b"/>
                <a:pathLst>
                  <a:path w="143" h="30">
                    <a:moveTo>
                      <a:pt x="0" y="30"/>
                    </a:moveTo>
                    <a:lnTo>
                      <a:pt x="0" y="13"/>
                    </a:lnTo>
                    <a:lnTo>
                      <a:pt x="12" y="0"/>
                    </a:lnTo>
                    <a:lnTo>
                      <a:pt x="30" y="13"/>
                    </a:lnTo>
                    <a:lnTo>
                      <a:pt x="30" y="0"/>
                    </a:lnTo>
                    <a:lnTo>
                      <a:pt x="67" y="13"/>
                    </a:lnTo>
                    <a:lnTo>
                      <a:pt x="76" y="0"/>
                    </a:lnTo>
                    <a:lnTo>
                      <a:pt x="106" y="13"/>
                    </a:lnTo>
                    <a:lnTo>
                      <a:pt x="119" y="0"/>
                    </a:lnTo>
                    <a:lnTo>
                      <a:pt x="143" y="13"/>
                    </a:lnTo>
                    <a:lnTo>
                      <a:pt x="106" y="30"/>
                    </a:lnTo>
                    <a:lnTo>
                      <a:pt x="67" y="13"/>
                    </a:lnTo>
                    <a:lnTo>
                      <a:pt x="20" y="30"/>
                    </a:lnTo>
                    <a:lnTo>
                      <a:pt x="0" y="3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446">
                <a:extLst>
                  <a:ext uri="{FF2B5EF4-FFF2-40B4-BE49-F238E27FC236}">
                    <a16:creationId xmlns:a16="http://schemas.microsoft.com/office/drawing/2014/main" id="{576726E1-663D-4B15-BB71-1FECE90815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49979" y="4458079"/>
                <a:ext cx="187512" cy="39338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0" y="13"/>
                  </a:cxn>
                  <a:cxn ang="0">
                    <a:pos x="12" y="0"/>
                  </a:cxn>
                  <a:cxn ang="0">
                    <a:pos x="30" y="13"/>
                  </a:cxn>
                  <a:cxn ang="0">
                    <a:pos x="30" y="0"/>
                  </a:cxn>
                  <a:cxn ang="0">
                    <a:pos x="67" y="13"/>
                  </a:cxn>
                  <a:cxn ang="0">
                    <a:pos x="76" y="0"/>
                  </a:cxn>
                  <a:cxn ang="0">
                    <a:pos x="106" y="13"/>
                  </a:cxn>
                  <a:cxn ang="0">
                    <a:pos x="119" y="0"/>
                  </a:cxn>
                  <a:cxn ang="0">
                    <a:pos x="143" y="13"/>
                  </a:cxn>
                  <a:cxn ang="0">
                    <a:pos x="106" y="30"/>
                  </a:cxn>
                  <a:cxn ang="0">
                    <a:pos x="67" y="13"/>
                  </a:cxn>
                  <a:cxn ang="0">
                    <a:pos x="20" y="30"/>
                  </a:cxn>
                  <a:cxn ang="0">
                    <a:pos x="0" y="30"/>
                  </a:cxn>
                </a:cxnLst>
                <a:rect l="0" t="0" r="r" b="b"/>
                <a:pathLst>
                  <a:path w="143" h="30">
                    <a:moveTo>
                      <a:pt x="0" y="30"/>
                    </a:moveTo>
                    <a:lnTo>
                      <a:pt x="0" y="13"/>
                    </a:lnTo>
                    <a:lnTo>
                      <a:pt x="12" y="0"/>
                    </a:lnTo>
                    <a:lnTo>
                      <a:pt x="30" y="13"/>
                    </a:lnTo>
                    <a:lnTo>
                      <a:pt x="30" y="0"/>
                    </a:lnTo>
                    <a:lnTo>
                      <a:pt x="67" y="13"/>
                    </a:lnTo>
                    <a:lnTo>
                      <a:pt x="76" y="0"/>
                    </a:lnTo>
                    <a:lnTo>
                      <a:pt x="106" y="13"/>
                    </a:lnTo>
                    <a:lnTo>
                      <a:pt x="119" y="0"/>
                    </a:lnTo>
                    <a:lnTo>
                      <a:pt x="143" y="13"/>
                    </a:lnTo>
                    <a:lnTo>
                      <a:pt x="106" y="30"/>
                    </a:lnTo>
                    <a:lnTo>
                      <a:pt x="67" y="13"/>
                    </a:lnTo>
                    <a:lnTo>
                      <a:pt x="20" y="30"/>
                    </a:lnTo>
                    <a:lnTo>
                      <a:pt x="0" y="3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447">
                <a:extLst>
                  <a:ext uri="{FF2B5EF4-FFF2-40B4-BE49-F238E27FC236}">
                    <a16:creationId xmlns:a16="http://schemas.microsoft.com/office/drawing/2014/main" id="{2C9BB988-3247-4987-8638-03D2D81E10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19477" y="4505285"/>
                <a:ext cx="45895" cy="393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" y="0"/>
                  </a:cxn>
                  <a:cxn ang="0">
                    <a:pos x="35" y="30"/>
                  </a:cxn>
                  <a:cxn ang="0">
                    <a:pos x="24" y="30"/>
                  </a:cxn>
                  <a:cxn ang="0">
                    <a:pos x="0" y="0"/>
                  </a:cxn>
                </a:cxnLst>
                <a:rect l="0" t="0" r="r" b="b"/>
                <a:pathLst>
                  <a:path w="35" h="30">
                    <a:moveTo>
                      <a:pt x="0" y="0"/>
                    </a:moveTo>
                    <a:lnTo>
                      <a:pt x="15" y="0"/>
                    </a:lnTo>
                    <a:lnTo>
                      <a:pt x="35" y="30"/>
                    </a:lnTo>
                    <a:lnTo>
                      <a:pt x="24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448">
                <a:extLst>
                  <a:ext uri="{FF2B5EF4-FFF2-40B4-BE49-F238E27FC236}">
                    <a16:creationId xmlns:a16="http://schemas.microsoft.com/office/drawing/2014/main" id="{931FE912-959A-437F-9CF7-45EC1F67A0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19477" y="4505285"/>
                <a:ext cx="45895" cy="393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" y="0"/>
                  </a:cxn>
                  <a:cxn ang="0">
                    <a:pos x="35" y="30"/>
                  </a:cxn>
                  <a:cxn ang="0">
                    <a:pos x="24" y="30"/>
                  </a:cxn>
                  <a:cxn ang="0">
                    <a:pos x="0" y="0"/>
                  </a:cxn>
                </a:cxnLst>
                <a:rect l="0" t="0" r="r" b="b"/>
                <a:pathLst>
                  <a:path w="35" h="30">
                    <a:moveTo>
                      <a:pt x="0" y="0"/>
                    </a:moveTo>
                    <a:lnTo>
                      <a:pt x="15" y="0"/>
                    </a:lnTo>
                    <a:lnTo>
                      <a:pt x="35" y="30"/>
                    </a:lnTo>
                    <a:lnTo>
                      <a:pt x="24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449">
                <a:extLst>
                  <a:ext uri="{FF2B5EF4-FFF2-40B4-BE49-F238E27FC236}">
                    <a16:creationId xmlns:a16="http://schemas.microsoft.com/office/drawing/2014/main" id="{0B36F6A9-A84A-4D83-94A2-9D434F796A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19477" y="4149930"/>
                <a:ext cx="159974" cy="236029"/>
              </a:xfrm>
              <a:custGeom>
                <a:avLst/>
                <a:gdLst/>
                <a:ahLst/>
                <a:cxnLst>
                  <a:cxn ang="0">
                    <a:pos x="0" y="103"/>
                  </a:cxn>
                  <a:cxn ang="0">
                    <a:pos x="24" y="53"/>
                  </a:cxn>
                  <a:cxn ang="0">
                    <a:pos x="24" y="14"/>
                  </a:cxn>
                  <a:cxn ang="0">
                    <a:pos x="36" y="14"/>
                  </a:cxn>
                  <a:cxn ang="0">
                    <a:pos x="45" y="0"/>
                  </a:cxn>
                  <a:cxn ang="0">
                    <a:pos x="76" y="14"/>
                  </a:cxn>
                  <a:cxn ang="0">
                    <a:pos x="100" y="14"/>
                  </a:cxn>
                  <a:cxn ang="0">
                    <a:pos x="112" y="0"/>
                  </a:cxn>
                  <a:cxn ang="0">
                    <a:pos x="122" y="0"/>
                  </a:cxn>
                  <a:cxn ang="0">
                    <a:pos x="112" y="24"/>
                  </a:cxn>
                  <a:cxn ang="0">
                    <a:pos x="91" y="24"/>
                  </a:cxn>
                  <a:cxn ang="0">
                    <a:pos x="36" y="24"/>
                  </a:cxn>
                  <a:cxn ang="0">
                    <a:pos x="24" y="43"/>
                  </a:cxn>
                  <a:cxn ang="0">
                    <a:pos x="24" y="53"/>
                  </a:cxn>
                  <a:cxn ang="0">
                    <a:pos x="36" y="64"/>
                  </a:cxn>
                  <a:cxn ang="0">
                    <a:pos x="76" y="53"/>
                  </a:cxn>
                  <a:cxn ang="0">
                    <a:pos x="91" y="64"/>
                  </a:cxn>
                  <a:cxn ang="0">
                    <a:pos x="76" y="64"/>
                  </a:cxn>
                  <a:cxn ang="0">
                    <a:pos x="54" y="79"/>
                  </a:cxn>
                  <a:cxn ang="0">
                    <a:pos x="67" y="115"/>
                  </a:cxn>
                  <a:cxn ang="0">
                    <a:pos x="54" y="115"/>
                  </a:cxn>
                  <a:cxn ang="0">
                    <a:pos x="76" y="154"/>
                  </a:cxn>
                  <a:cxn ang="0">
                    <a:pos x="76" y="168"/>
                  </a:cxn>
                  <a:cxn ang="0">
                    <a:pos x="67" y="180"/>
                  </a:cxn>
                  <a:cxn ang="0">
                    <a:pos x="67" y="168"/>
                  </a:cxn>
                  <a:cxn ang="0">
                    <a:pos x="67" y="154"/>
                  </a:cxn>
                  <a:cxn ang="0">
                    <a:pos x="54" y="154"/>
                  </a:cxn>
                  <a:cxn ang="0">
                    <a:pos x="54" y="144"/>
                  </a:cxn>
                  <a:cxn ang="0">
                    <a:pos x="36" y="115"/>
                  </a:cxn>
                  <a:cxn ang="0">
                    <a:pos x="45" y="103"/>
                  </a:cxn>
                  <a:cxn ang="0">
                    <a:pos x="36" y="103"/>
                  </a:cxn>
                  <a:cxn ang="0">
                    <a:pos x="24" y="115"/>
                  </a:cxn>
                  <a:cxn ang="0">
                    <a:pos x="24" y="168"/>
                  </a:cxn>
                  <a:cxn ang="0">
                    <a:pos x="15" y="168"/>
                  </a:cxn>
                  <a:cxn ang="0">
                    <a:pos x="15" y="129"/>
                  </a:cxn>
                  <a:cxn ang="0">
                    <a:pos x="15" y="115"/>
                  </a:cxn>
                  <a:cxn ang="0">
                    <a:pos x="0" y="115"/>
                  </a:cxn>
                  <a:cxn ang="0">
                    <a:pos x="0" y="103"/>
                  </a:cxn>
                </a:cxnLst>
                <a:rect l="0" t="0" r="r" b="b"/>
                <a:pathLst>
                  <a:path w="122" h="180">
                    <a:moveTo>
                      <a:pt x="0" y="103"/>
                    </a:moveTo>
                    <a:lnTo>
                      <a:pt x="24" y="53"/>
                    </a:lnTo>
                    <a:lnTo>
                      <a:pt x="24" y="14"/>
                    </a:lnTo>
                    <a:lnTo>
                      <a:pt x="36" y="14"/>
                    </a:lnTo>
                    <a:lnTo>
                      <a:pt x="45" y="0"/>
                    </a:lnTo>
                    <a:lnTo>
                      <a:pt x="76" y="14"/>
                    </a:lnTo>
                    <a:lnTo>
                      <a:pt x="100" y="14"/>
                    </a:lnTo>
                    <a:lnTo>
                      <a:pt x="112" y="0"/>
                    </a:lnTo>
                    <a:lnTo>
                      <a:pt x="122" y="0"/>
                    </a:lnTo>
                    <a:lnTo>
                      <a:pt x="112" y="24"/>
                    </a:lnTo>
                    <a:lnTo>
                      <a:pt x="91" y="24"/>
                    </a:lnTo>
                    <a:lnTo>
                      <a:pt x="36" y="24"/>
                    </a:lnTo>
                    <a:lnTo>
                      <a:pt x="24" y="43"/>
                    </a:lnTo>
                    <a:lnTo>
                      <a:pt x="24" y="53"/>
                    </a:lnTo>
                    <a:lnTo>
                      <a:pt x="36" y="64"/>
                    </a:lnTo>
                    <a:lnTo>
                      <a:pt x="76" y="53"/>
                    </a:lnTo>
                    <a:lnTo>
                      <a:pt x="91" y="64"/>
                    </a:lnTo>
                    <a:lnTo>
                      <a:pt x="76" y="64"/>
                    </a:lnTo>
                    <a:lnTo>
                      <a:pt x="54" y="79"/>
                    </a:lnTo>
                    <a:lnTo>
                      <a:pt x="67" y="115"/>
                    </a:lnTo>
                    <a:lnTo>
                      <a:pt x="54" y="115"/>
                    </a:lnTo>
                    <a:lnTo>
                      <a:pt x="76" y="154"/>
                    </a:lnTo>
                    <a:lnTo>
                      <a:pt x="76" y="168"/>
                    </a:lnTo>
                    <a:lnTo>
                      <a:pt x="67" y="180"/>
                    </a:lnTo>
                    <a:lnTo>
                      <a:pt x="67" y="168"/>
                    </a:lnTo>
                    <a:lnTo>
                      <a:pt x="67" y="154"/>
                    </a:lnTo>
                    <a:lnTo>
                      <a:pt x="54" y="154"/>
                    </a:lnTo>
                    <a:lnTo>
                      <a:pt x="54" y="144"/>
                    </a:lnTo>
                    <a:lnTo>
                      <a:pt x="36" y="115"/>
                    </a:lnTo>
                    <a:lnTo>
                      <a:pt x="45" y="103"/>
                    </a:lnTo>
                    <a:lnTo>
                      <a:pt x="36" y="103"/>
                    </a:lnTo>
                    <a:lnTo>
                      <a:pt x="24" y="115"/>
                    </a:lnTo>
                    <a:lnTo>
                      <a:pt x="24" y="168"/>
                    </a:lnTo>
                    <a:lnTo>
                      <a:pt x="15" y="168"/>
                    </a:lnTo>
                    <a:lnTo>
                      <a:pt x="15" y="129"/>
                    </a:lnTo>
                    <a:lnTo>
                      <a:pt x="15" y="115"/>
                    </a:lnTo>
                    <a:lnTo>
                      <a:pt x="0" y="115"/>
                    </a:lnTo>
                    <a:lnTo>
                      <a:pt x="0" y="103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450">
                <a:extLst>
                  <a:ext uri="{FF2B5EF4-FFF2-40B4-BE49-F238E27FC236}">
                    <a16:creationId xmlns:a16="http://schemas.microsoft.com/office/drawing/2014/main" id="{8F4D3297-BD1D-4FA9-99FF-482C3879EF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19477" y="4149930"/>
                <a:ext cx="159974" cy="236029"/>
              </a:xfrm>
              <a:custGeom>
                <a:avLst/>
                <a:gdLst/>
                <a:ahLst/>
                <a:cxnLst>
                  <a:cxn ang="0">
                    <a:pos x="0" y="103"/>
                  </a:cxn>
                  <a:cxn ang="0">
                    <a:pos x="24" y="53"/>
                  </a:cxn>
                  <a:cxn ang="0">
                    <a:pos x="24" y="14"/>
                  </a:cxn>
                  <a:cxn ang="0">
                    <a:pos x="36" y="14"/>
                  </a:cxn>
                  <a:cxn ang="0">
                    <a:pos x="45" y="0"/>
                  </a:cxn>
                  <a:cxn ang="0">
                    <a:pos x="76" y="14"/>
                  </a:cxn>
                  <a:cxn ang="0">
                    <a:pos x="100" y="14"/>
                  </a:cxn>
                  <a:cxn ang="0">
                    <a:pos x="112" y="0"/>
                  </a:cxn>
                  <a:cxn ang="0">
                    <a:pos x="122" y="0"/>
                  </a:cxn>
                  <a:cxn ang="0">
                    <a:pos x="112" y="24"/>
                  </a:cxn>
                  <a:cxn ang="0">
                    <a:pos x="91" y="24"/>
                  </a:cxn>
                  <a:cxn ang="0">
                    <a:pos x="36" y="24"/>
                  </a:cxn>
                  <a:cxn ang="0">
                    <a:pos x="24" y="43"/>
                  </a:cxn>
                  <a:cxn ang="0">
                    <a:pos x="24" y="53"/>
                  </a:cxn>
                  <a:cxn ang="0">
                    <a:pos x="36" y="64"/>
                  </a:cxn>
                  <a:cxn ang="0">
                    <a:pos x="76" y="53"/>
                  </a:cxn>
                  <a:cxn ang="0">
                    <a:pos x="91" y="64"/>
                  </a:cxn>
                  <a:cxn ang="0">
                    <a:pos x="76" y="64"/>
                  </a:cxn>
                  <a:cxn ang="0">
                    <a:pos x="54" y="79"/>
                  </a:cxn>
                  <a:cxn ang="0">
                    <a:pos x="67" y="115"/>
                  </a:cxn>
                  <a:cxn ang="0">
                    <a:pos x="54" y="115"/>
                  </a:cxn>
                  <a:cxn ang="0">
                    <a:pos x="76" y="154"/>
                  </a:cxn>
                  <a:cxn ang="0">
                    <a:pos x="76" y="168"/>
                  </a:cxn>
                  <a:cxn ang="0">
                    <a:pos x="67" y="180"/>
                  </a:cxn>
                  <a:cxn ang="0">
                    <a:pos x="67" y="168"/>
                  </a:cxn>
                  <a:cxn ang="0">
                    <a:pos x="67" y="154"/>
                  </a:cxn>
                  <a:cxn ang="0">
                    <a:pos x="54" y="154"/>
                  </a:cxn>
                  <a:cxn ang="0">
                    <a:pos x="54" y="144"/>
                  </a:cxn>
                  <a:cxn ang="0">
                    <a:pos x="36" y="115"/>
                  </a:cxn>
                  <a:cxn ang="0">
                    <a:pos x="45" y="103"/>
                  </a:cxn>
                  <a:cxn ang="0">
                    <a:pos x="36" y="103"/>
                  </a:cxn>
                  <a:cxn ang="0">
                    <a:pos x="24" y="115"/>
                  </a:cxn>
                  <a:cxn ang="0">
                    <a:pos x="24" y="168"/>
                  </a:cxn>
                  <a:cxn ang="0">
                    <a:pos x="15" y="168"/>
                  </a:cxn>
                  <a:cxn ang="0">
                    <a:pos x="15" y="129"/>
                  </a:cxn>
                  <a:cxn ang="0">
                    <a:pos x="15" y="115"/>
                  </a:cxn>
                  <a:cxn ang="0">
                    <a:pos x="0" y="115"/>
                  </a:cxn>
                  <a:cxn ang="0">
                    <a:pos x="0" y="103"/>
                  </a:cxn>
                </a:cxnLst>
                <a:rect l="0" t="0" r="r" b="b"/>
                <a:pathLst>
                  <a:path w="122" h="180">
                    <a:moveTo>
                      <a:pt x="0" y="103"/>
                    </a:moveTo>
                    <a:lnTo>
                      <a:pt x="24" y="53"/>
                    </a:lnTo>
                    <a:lnTo>
                      <a:pt x="24" y="14"/>
                    </a:lnTo>
                    <a:lnTo>
                      <a:pt x="36" y="14"/>
                    </a:lnTo>
                    <a:lnTo>
                      <a:pt x="45" y="0"/>
                    </a:lnTo>
                    <a:lnTo>
                      <a:pt x="76" y="14"/>
                    </a:lnTo>
                    <a:lnTo>
                      <a:pt x="100" y="14"/>
                    </a:lnTo>
                    <a:lnTo>
                      <a:pt x="112" y="0"/>
                    </a:lnTo>
                    <a:lnTo>
                      <a:pt x="122" y="0"/>
                    </a:lnTo>
                    <a:lnTo>
                      <a:pt x="112" y="24"/>
                    </a:lnTo>
                    <a:lnTo>
                      <a:pt x="91" y="24"/>
                    </a:lnTo>
                    <a:lnTo>
                      <a:pt x="36" y="24"/>
                    </a:lnTo>
                    <a:lnTo>
                      <a:pt x="24" y="43"/>
                    </a:lnTo>
                    <a:lnTo>
                      <a:pt x="24" y="53"/>
                    </a:lnTo>
                    <a:lnTo>
                      <a:pt x="36" y="64"/>
                    </a:lnTo>
                    <a:lnTo>
                      <a:pt x="76" y="53"/>
                    </a:lnTo>
                    <a:lnTo>
                      <a:pt x="91" y="64"/>
                    </a:lnTo>
                    <a:lnTo>
                      <a:pt x="76" y="64"/>
                    </a:lnTo>
                    <a:lnTo>
                      <a:pt x="54" y="79"/>
                    </a:lnTo>
                    <a:lnTo>
                      <a:pt x="67" y="115"/>
                    </a:lnTo>
                    <a:lnTo>
                      <a:pt x="54" y="115"/>
                    </a:lnTo>
                    <a:lnTo>
                      <a:pt x="76" y="154"/>
                    </a:lnTo>
                    <a:lnTo>
                      <a:pt x="76" y="168"/>
                    </a:lnTo>
                    <a:lnTo>
                      <a:pt x="67" y="180"/>
                    </a:lnTo>
                    <a:lnTo>
                      <a:pt x="67" y="168"/>
                    </a:lnTo>
                    <a:lnTo>
                      <a:pt x="67" y="154"/>
                    </a:lnTo>
                    <a:lnTo>
                      <a:pt x="54" y="154"/>
                    </a:lnTo>
                    <a:lnTo>
                      <a:pt x="54" y="144"/>
                    </a:lnTo>
                    <a:lnTo>
                      <a:pt x="36" y="115"/>
                    </a:lnTo>
                    <a:lnTo>
                      <a:pt x="45" y="103"/>
                    </a:lnTo>
                    <a:lnTo>
                      <a:pt x="36" y="103"/>
                    </a:lnTo>
                    <a:lnTo>
                      <a:pt x="24" y="115"/>
                    </a:lnTo>
                    <a:lnTo>
                      <a:pt x="24" y="168"/>
                    </a:lnTo>
                    <a:lnTo>
                      <a:pt x="15" y="168"/>
                    </a:lnTo>
                    <a:lnTo>
                      <a:pt x="15" y="129"/>
                    </a:lnTo>
                    <a:lnTo>
                      <a:pt x="15" y="115"/>
                    </a:lnTo>
                    <a:lnTo>
                      <a:pt x="0" y="115"/>
                    </a:lnTo>
                    <a:lnTo>
                      <a:pt x="0" y="103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451">
                <a:extLst>
                  <a:ext uri="{FF2B5EF4-FFF2-40B4-BE49-F238E27FC236}">
                    <a16:creationId xmlns:a16="http://schemas.microsoft.com/office/drawing/2014/main" id="{81E4A5DE-9ED5-49D1-9F62-61F750C66E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22724" y="4134195"/>
                <a:ext cx="44583" cy="99657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12" y="0"/>
                  </a:cxn>
                  <a:cxn ang="0">
                    <a:pos x="21" y="10"/>
                  </a:cxn>
                  <a:cxn ang="0">
                    <a:pos x="34" y="10"/>
                  </a:cxn>
                  <a:cxn ang="0">
                    <a:pos x="34" y="24"/>
                  </a:cxn>
                  <a:cxn ang="0">
                    <a:pos x="21" y="24"/>
                  </a:cxn>
                  <a:cxn ang="0">
                    <a:pos x="21" y="35"/>
                  </a:cxn>
                  <a:cxn ang="0">
                    <a:pos x="12" y="35"/>
                  </a:cxn>
                  <a:cxn ang="0">
                    <a:pos x="12" y="53"/>
                  </a:cxn>
                  <a:cxn ang="0">
                    <a:pos x="21" y="76"/>
                  </a:cxn>
                  <a:cxn ang="0">
                    <a:pos x="12" y="53"/>
                  </a:cxn>
                  <a:cxn ang="0">
                    <a:pos x="0" y="24"/>
                  </a:cxn>
                </a:cxnLst>
                <a:rect l="0" t="0" r="r" b="b"/>
                <a:pathLst>
                  <a:path w="34" h="76">
                    <a:moveTo>
                      <a:pt x="0" y="24"/>
                    </a:moveTo>
                    <a:lnTo>
                      <a:pt x="12" y="0"/>
                    </a:lnTo>
                    <a:lnTo>
                      <a:pt x="21" y="10"/>
                    </a:lnTo>
                    <a:lnTo>
                      <a:pt x="34" y="10"/>
                    </a:lnTo>
                    <a:lnTo>
                      <a:pt x="34" y="24"/>
                    </a:lnTo>
                    <a:lnTo>
                      <a:pt x="21" y="24"/>
                    </a:lnTo>
                    <a:lnTo>
                      <a:pt x="21" y="35"/>
                    </a:lnTo>
                    <a:lnTo>
                      <a:pt x="12" y="35"/>
                    </a:lnTo>
                    <a:lnTo>
                      <a:pt x="12" y="53"/>
                    </a:lnTo>
                    <a:lnTo>
                      <a:pt x="21" y="76"/>
                    </a:lnTo>
                    <a:lnTo>
                      <a:pt x="12" y="53"/>
                    </a:lnTo>
                    <a:lnTo>
                      <a:pt x="0" y="2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452">
                <a:extLst>
                  <a:ext uri="{FF2B5EF4-FFF2-40B4-BE49-F238E27FC236}">
                    <a16:creationId xmlns:a16="http://schemas.microsoft.com/office/drawing/2014/main" id="{41241CF7-8096-4B5D-B9E0-766480F68B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22724" y="4134195"/>
                <a:ext cx="44583" cy="99657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12" y="0"/>
                  </a:cxn>
                  <a:cxn ang="0">
                    <a:pos x="21" y="10"/>
                  </a:cxn>
                  <a:cxn ang="0">
                    <a:pos x="34" y="10"/>
                  </a:cxn>
                  <a:cxn ang="0">
                    <a:pos x="34" y="24"/>
                  </a:cxn>
                  <a:cxn ang="0">
                    <a:pos x="21" y="24"/>
                  </a:cxn>
                  <a:cxn ang="0">
                    <a:pos x="21" y="35"/>
                  </a:cxn>
                  <a:cxn ang="0">
                    <a:pos x="12" y="35"/>
                  </a:cxn>
                  <a:cxn ang="0">
                    <a:pos x="12" y="53"/>
                  </a:cxn>
                  <a:cxn ang="0">
                    <a:pos x="21" y="76"/>
                  </a:cxn>
                  <a:cxn ang="0">
                    <a:pos x="12" y="53"/>
                  </a:cxn>
                  <a:cxn ang="0">
                    <a:pos x="0" y="24"/>
                  </a:cxn>
                </a:cxnLst>
                <a:rect l="0" t="0" r="r" b="b"/>
                <a:pathLst>
                  <a:path w="34" h="76">
                    <a:moveTo>
                      <a:pt x="0" y="24"/>
                    </a:moveTo>
                    <a:lnTo>
                      <a:pt x="12" y="0"/>
                    </a:lnTo>
                    <a:lnTo>
                      <a:pt x="21" y="10"/>
                    </a:lnTo>
                    <a:lnTo>
                      <a:pt x="34" y="10"/>
                    </a:lnTo>
                    <a:lnTo>
                      <a:pt x="34" y="24"/>
                    </a:lnTo>
                    <a:lnTo>
                      <a:pt x="21" y="24"/>
                    </a:lnTo>
                    <a:lnTo>
                      <a:pt x="21" y="35"/>
                    </a:lnTo>
                    <a:lnTo>
                      <a:pt x="12" y="35"/>
                    </a:lnTo>
                    <a:lnTo>
                      <a:pt x="12" y="53"/>
                    </a:lnTo>
                    <a:lnTo>
                      <a:pt x="21" y="76"/>
                    </a:lnTo>
                    <a:lnTo>
                      <a:pt x="12" y="53"/>
                    </a:lnTo>
                    <a:lnTo>
                      <a:pt x="0" y="2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453">
                <a:extLst>
                  <a:ext uri="{FF2B5EF4-FFF2-40B4-BE49-F238E27FC236}">
                    <a16:creationId xmlns:a16="http://schemas.microsoft.com/office/drawing/2014/main" id="{2DF28C11-DD37-4F9B-AF71-18F758ECE2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38459" y="4286302"/>
                <a:ext cx="72120" cy="40650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9" y="0"/>
                  </a:cxn>
                  <a:cxn ang="0">
                    <a:pos x="31" y="0"/>
                  </a:cxn>
                  <a:cxn ang="0">
                    <a:pos x="40" y="13"/>
                  </a:cxn>
                  <a:cxn ang="0">
                    <a:pos x="55" y="31"/>
                  </a:cxn>
                  <a:cxn ang="0">
                    <a:pos x="0" y="13"/>
                  </a:cxn>
                </a:cxnLst>
                <a:rect l="0" t="0" r="r" b="b"/>
                <a:pathLst>
                  <a:path w="55" h="31">
                    <a:moveTo>
                      <a:pt x="0" y="13"/>
                    </a:moveTo>
                    <a:lnTo>
                      <a:pt x="9" y="0"/>
                    </a:lnTo>
                    <a:lnTo>
                      <a:pt x="31" y="0"/>
                    </a:lnTo>
                    <a:lnTo>
                      <a:pt x="40" y="13"/>
                    </a:lnTo>
                    <a:lnTo>
                      <a:pt x="55" y="31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454">
                <a:extLst>
                  <a:ext uri="{FF2B5EF4-FFF2-40B4-BE49-F238E27FC236}">
                    <a16:creationId xmlns:a16="http://schemas.microsoft.com/office/drawing/2014/main" id="{CE3A6EAC-8F4F-4053-8C93-D8F70B9E3B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38462" y="4286302"/>
                <a:ext cx="72120" cy="40650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9" y="0"/>
                  </a:cxn>
                  <a:cxn ang="0">
                    <a:pos x="31" y="0"/>
                  </a:cxn>
                  <a:cxn ang="0">
                    <a:pos x="40" y="13"/>
                  </a:cxn>
                  <a:cxn ang="0">
                    <a:pos x="55" y="31"/>
                  </a:cxn>
                  <a:cxn ang="0">
                    <a:pos x="0" y="13"/>
                  </a:cxn>
                </a:cxnLst>
                <a:rect l="0" t="0" r="r" b="b"/>
                <a:pathLst>
                  <a:path w="55" h="31">
                    <a:moveTo>
                      <a:pt x="0" y="13"/>
                    </a:moveTo>
                    <a:lnTo>
                      <a:pt x="9" y="0"/>
                    </a:lnTo>
                    <a:lnTo>
                      <a:pt x="31" y="0"/>
                    </a:lnTo>
                    <a:lnTo>
                      <a:pt x="40" y="13"/>
                    </a:lnTo>
                    <a:lnTo>
                      <a:pt x="55" y="31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455">
                <a:extLst>
                  <a:ext uri="{FF2B5EF4-FFF2-40B4-BE49-F238E27FC236}">
                    <a16:creationId xmlns:a16="http://schemas.microsoft.com/office/drawing/2014/main" id="{B520F93B-D7FF-4410-8D0D-14C0AA263D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19479" y="3607064"/>
                <a:ext cx="119326" cy="171777"/>
              </a:xfrm>
              <a:custGeom>
                <a:avLst/>
                <a:gdLst/>
                <a:ahLst/>
                <a:cxnLst>
                  <a:cxn ang="0">
                    <a:pos x="0" y="54"/>
                  </a:cxn>
                  <a:cxn ang="0">
                    <a:pos x="15" y="54"/>
                  </a:cxn>
                  <a:cxn ang="0">
                    <a:pos x="0" y="0"/>
                  </a:cxn>
                  <a:cxn ang="0">
                    <a:pos x="36" y="0"/>
                  </a:cxn>
                  <a:cxn ang="0">
                    <a:pos x="36" y="28"/>
                  </a:cxn>
                  <a:cxn ang="0">
                    <a:pos x="45" y="40"/>
                  </a:cxn>
                  <a:cxn ang="0">
                    <a:pos x="36" y="79"/>
                  </a:cxn>
                  <a:cxn ang="0">
                    <a:pos x="45" y="105"/>
                  </a:cxn>
                  <a:cxn ang="0">
                    <a:pos x="45" y="119"/>
                  </a:cxn>
                  <a:cxn ang="0">
                    <a:pos x="54" y="105"/>
                  </a:cxn>
                  <a:cxn ang="0">
                    <a:pos x="76" y="119"/>
                  </a:cxn>
                  <a:cxn ang="0">
                    <a:pos x="91" y="131"/>
                  </a:cxn>
                  <a:cxn ang="0">
                    <a:pos x="67" y="131"/>
                  </a:cxn>
                  <a:cxn ang="0">
                    <a:pos x="54" y="119"/>
                  </a:cxn>
                  <a:cxn ang="0">
                    <a:pos x="54" y="131"/>
                  </a:cxn>
                  <a:cxn ang="0">
                    <a:pos x="36" y="119"/>
                  </a:cxn>
                  <a:cxn ang="0">
                    <a:pos x="24" y="119"/>
                  </a:cxn>
                  <a:cxn ang="0">
                    <a:pos x="24" y="90"/>
                  </a:cxn>
                  <a:cxn ang="0">
                    <a:pos x="0" y="90"/>
                  </a:cxn>
                  <a:cxn ang="0">
                    <a:pos x="0" y="54"/>
                  </a:cxn>
                </a:cxnLst>
                <a:rect l="0" t="0" r="r" b="b"/>
                <a:pathLst>
                  <a:path w="91" h="131">
                    <a:moveTo>
                      <a:pt x="0" y="54"/>
                    </a:moveTo>
                    <a:lnTo>
                      <a:pt x="15" y="54"/>
                    </a:lnTo>
                    <a:lnTo>
                      <a:pt x="0" y="0"/>
                    </a:lnTo>
                    <a:lnTo>
                      <a:pt x="36" y="0"/>
                    </a:lnTo>
                    <a:lnTo>
                      <a:pt x="36" y="28"/>
                    </a:lnTo>
                    <a:lnTo>
                      <a:pt x="45" y="40"/>
                    </a:lnTo>
                    <a:lnTo>
                      <a:pt x="36" y="79"/>
                    </a:lnTo>
                    <a:lnTo>
                      <a:pt x="45" y="105"/>
                    </a:lnTo>
                    <a:lnTo>
                      <a:pt x="45" y="119"/>
                    </a:lnTo>
                    <a:lnTo>
                      <a:pt x="54" y="105"/>
                    </a:lnTo>
                    <a:lnTo>
                      <a:pt x="76" y="119"/>
                    </a:lnTo>
                    <a:lnTo>
                      <a:pt x="91" y="131"/>
                    </a:lnTo>
                    <a:lnTo>
                      <a:pt x="67" y="131"/>
                    </a:lnTo>
                    <a:lnTo>
                      <a:pt x="54" y="119"/>
                    </a:lnTo>
                    <a:lnTo>
                      <a:pt x="54" y="131"/>
                    </a:lnTo>
                    <a:lnTo>
                      <a:pt x="36" y="119"/>
                    </a:lnTo>
                    <a:lnTo>
                      <a:pt x="24" y="119"/>
                    </a:lnTo>
                    <a:lnTo>
                      <a:pt x="24" y="90"/>
                    </a:lnTo>
                    <a:lnTo>
                      <a:pt x="0" y="90"/>
                    </a:lnTo>
                    <a:lnTo>
                      <a:pt x="0" y="5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457">
                <a:extLst>
                  <a:ext uri="{FF2B5EF4-FFF2-40B4-BE49-F238E27FC236}">
                    <a16:creationId xmlns:a16="http://schemas.microsoft.com/office/drawing/2014/main" id="{946C1AFE-F08F-4A55-AA49-969BF5AB55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77519" y="3845715"/>
                <a:ext cx="60318" cy="83921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30" y="14"/>
                  </a:cxn>
                  <a:cxn ang="0">
                    <a:pos x="30" y="0"/>
                  </a:cxn>
                  <a:cxn ang="0">
                    <a:pos x="46" y="14"/>
                  </a:cxn>
                  <a:cxn ang="0">
                    <a:pos x="0" y="64"/>
                  </a:cxn>
                </a:cxnLst>
                <a:rect l="0" t="0" r="r" b="b"/>
                <a:pathLst>
                  <a:path w="46" h="64">
                    <a:moveTo>
                      <a:pt x="0" y="64"/>
                    </a:moveTo>
                    <a:lnTo>
                      <a:pt x="30" y="14"/>
                    </a:lnTo>
                    <a:lnTo>
                      <a:pt x="30" y="0"/>
                    </a:lnTo>
                    <a:lnTo>
                      <a:pt x="46" y="14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459">
                <a:extLst>
                  <a:ext uri="{FF2B5EF4-FFF2-40B4-BE49-F238E27FC236}">
                    <a16:creationId xmlns:a16="http://schemas.microsoft.com/office/drawing/2014/main" id="{BF91F74D-A63F-4A89-AF66-92980151EB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38800" y="3797198"/>
                <a:ext cx="32782" cy="8523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5" y="0"/>
                  </a:cxn>
                  <a:cxn ang="0">
                    <a:pos x="25" y="10"/>
                  </a:cxn>
                  <a:cxn ang="0">
                    <a:pos x="25" y="36"/>
                  </a:cxn>
                  <a:cxn ang="0">
                    <a:pos x="10" y="36"/>
                  </a:cxn>
                  <a:cxn ang="0">
                    <a:pos x="25" y="50"/>
                  </a:cxn>
                  <a:cxn ang="0">
                    <a:pos x="10" y="65"/>
                  </a:cxn>
                  <a:cxn ang="0">
                    <a:pos x="10" y="36"/>
                  </a:cxn>
                  <a:cxn ang="0">
                    <a:pos x="0" y="36"/>
                  </a:cxn>
                  <a:cxn ang="0">
                    <a:pos x="0" y="24"/>
                  </a:cxn>
                  <a:cxn ang="0">
                    <a:pos x="10" y="24"/>
                  </a:cxn>
                  <a:cxn ang="0">
                    <a:pos x="0" y="0"/>
                  </a:cxn>
                </a:cxnLst>
                <a:rect l="0" t="0" r="r" b="b"/>
                <a:pathLst>
                  <a:path w="25" h="65">
                    <a:moveTo>
                      <a:pt x="0" y="0"/>
                    </a:moveTo>
                    <a:lnTo>
                      <a:pt x="25" y="0"/>
                    </a:lnTo>
                    <a:lnTo>
                      <a:pt x="25" y="10"/>
                    </a:lnTo>
                    <a:lnTo>
                      <a:pt x="25" y="36"/>
                    </a:lnTo>
                    <a:lnTo>
                      <a:pt x="10" y="36"/>
                    </a:lnTo>
                    <a:lnTo>
                      <a:pt x="25" y="50"/>
                    </a:lnTo>
                    <a:lnTo>
                      <a:pt x="10" y="65"/>
                    </a:lnTo>
                    <a:lnTo>
                      <a:pt x="10" y="36"/>
                    </a:lnTo>
                    <a:lnTo>
                      <a:pt x="0" y="36"/>
                    </a:lnTo>
                    <a:lnTo>
                      <a:pt x="0" y="24"/>
                    </a:lnTo>
                    <a:lnTo>
                      <a:pt x="10" y="2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461">
                <a:extLst>
                  <a:ext uri="{FF2B5EF4-FFF2-40B4-BE49-F238E27FC236}">
                    <a16:creationId xmlns:a16="http://schemas.microsoft.com/office/drawing/2014/main" id="{D6C906A4-0401-4CAB-8030-F7E4585D4B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79793" y="3811622"/>
                <a:ext cx="69498" cy="103591"/>
              </a:xfrm>
              <a:custGeom>
                <a:avLst/>
                <a:gdLst/>
                <a:ahLst/>
                <a:cxnLst>
                  <a:cxn ang="0">
                    <a:pos x="0" y="40"/>
                  </a:cxn>
                  <a:cxn ang="0">
                    <a:pos x="0" y="0"/>
                  </a:cxn>
                  <a:cxn ang="0">
                    <a:pos x="9" y="14"/>
                  </a:cxn>
                  <a:cxn ang="0">
                    <a:pos x="21" y="14"/>
                  </a:cxn>
                  <a:cxn ang="0">
                    <a:pos x="30" y="40"/>
                  </a:cxn>
                  <a:cxn ang="0">
                    <a:pos x="44" y="25"/>
                  </a:cxn>
                  <a:cxn ang="0">
                    <a:pos x="44" y="54"/>
                  </a:cxn>
                  <a:cxn ang="0">
                    <a:pos x="53" y="54"/>
                  </a:cxn>
                  <a:cxn ang="0">
                    <a:pos x="53" y="64"/>
                  </a:cxn>
                  <a:cxn ang="0">
                    <a:pos x="44" y="64"/>
                  </a:cxn>
                  <a:cxn ang="0">
                    <a:pos x="44" y="54"/>
                  </a:cxn>
                  <a:cxn ang="0">
                    <a:pos x="30" y="64"/>
                  </a:cxn>
                  <a:cxn ang="0">
                    <a:pos x="30" y="54"/>
                  </a:cxn>
                  <a:cxn ang="0">
                    <a:pos x="30" y="64"/>
                  </a:cxn>
                  <a:cxn ang="0">
                    <a:pos x="21" y="79"/>
                  </a:cxn>
                  <a:cxn ang="0">
                    <a:pos x="9" y="54"/>
                  </a:cxn>
                  <a:cxn ang="0">
                    <a:pos x="21" y="54"/>
                  </a:cxn>
                  <a:cxn ang="0">
                    <a:pos x="21" y="40"/>
                  </a:cxn>
                  <a:cxn ang="0">
                    <a:pos x="0" y="40"/>
                  </a:cxn>
                </a:cxnLst>
                <a:rect l="0" t="0" r="r" b="b"/>
                <a:pathLst>
                  <a:path w="53" h="79">
                    <a:moveTo>
                      <a:pt x="0" y="40"/>
                    </a:moveTo>
                    <a:lnTo>
                      <a:pt x="0" y="0"/>
                    </a:lnTo>
                    <a:lnTo>
                      <a:pt x="9" y="14"/>
                    </a:lnTo>
                    <a:lnTo>
                      <a:pt x="21" y="14"/>
                    </a:lnTo>
                    <a:lnTo>
                      <a:pt x="30" y="40"/>
                    </a:lnTo>
                    <a:lnTo>
                      <a:pt x="44" y="25"/>
                    </a:lnTo>
                    <a:lnTo>
                      <a:pt x="44" y="54"/>
                    </a:lnTo>
                    <a:lnTo>
                      <a:pt x="53" y="54"/>
                    </a:lnTo>
                    <a:lnTo>
                      <a:pt x="53" y="64"/>
                    </a:lnTo>
                    <a:lnTo>
                      <a:pt x="44" y="64"/>
                    </a:lnTo>
                    <a:lnTo>
                      <a:pt x="44" y="54"/>
                    </a:lnTo>
                    <a:lnTo>
                      <a:pt x="30" y="64"/>
                    </a:lnTo>
                    <a:lnTo>
                      <a:pt x="30" y="54"/>
                    </a:lnTo>
                    <a:lnTo>
                      <a:pt x="30" y="64"/>
                    </a:lnTo>
                    <a:lnTo>
                      <a:pt x="21" y="79"/>
                    </a:lnTo>
                    <a:lnTo>
                      <a:pt x="9" y="54"/>
                    </a:lnTo>
                    <a:lnTo>
                      <a:pt x="21" y="54"/>
                    </a:lnTo>
                    <a:lnTo>
                      <a:pt x="21" y="40"/>
                    </a:lnTo>
                    <a:lnTo>
                      <a:pt x="0" y="4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463">
                <a:extLst>
                  <a:ext uri="{FF2B5EF4-FFF2-40B4-BE49-F238E27FC236}">
                    <a16:creationId xmlns:a16="http://schemas.microsoft.com/office/drawing/2014/main" id="{F74ACE0D-B77F-4FBB-97A9-180E1D87D1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90283" y="3882430"/>
                <a:ext cx="116704" cy="132439"/>
              </a:xfrm>
              <a:custGeom>
                <a:avLst/>
                <a:gdLst/>
                <a:ahLst/>
                <a:cxnLst>
                  <a:cxn ang="0">
                    <a:pos x="0" y="60"/>
                  </a:cxn>
                  <a:cxn ang="0">
                    <a:pos x="0" y="50"/>
                  </a:cxn>
                  <a:cxn ang="0">
                    <a:pos x="21" y="36"/>
                  </a:cxn>
                  <a:cxn ang="0">
                    <a:pos x="36" y="36"/>
                  </a:cxn>
                  <a:cxn ang="0">
                    <a:pos x="36" y="50"/>
                  </a:cxn>
                  <a:cxn ang="0">
                    <a:pos x="45" y="36"/>
                  </a:cxn>
                  <a:cxn ang="0">
                    <a:pos x="45" y="24"/>
                  </a:cxn>
                  <a:cxn ang="0">
                    <a:pos x="57" y="24"/>
                  </a:cxn>
                  <a:cxn ang="0">
                    <a:pos x="67" y="24"/>
                  </a:cxn>
                  <a:cxn ang="0">
                    <a:pos x="57" y="0"/>
                  </a:cxn>
                  <a:cxn ang="0">
                    <a:pos x="76" y="24"/>
                  </a:cxn>
                  <a:cxn ang="0">
                    <a:pos x="89" y="60"/>
                  </a:cxn>
                  <a:cxn ang="0">
                    <a:pos x="76" y="89"/>
                  </a:cxn>
                  <a:cxn ang="0">
                    <a:pos x="67" y="60"/>
                  </a:cxn>
                  <a:cxn ang="0">
                    <a:pos x="67" y="75"/>
                  </a:cxn>
                  <a:cxn ang="0">
                    <a:pos x="67" y="89"/>
                  </a:cxn>
                  <a:cxn ang="0">
                    <a:pos x="67" y="101"/>
                  </a:cxn>
                  <a:cxn ang="0">
                    <a:pos x="36" y="89"/>
                  </a:cxn>
                  <a:cxn ang="0">
                    <a:pos x="45" y="60"/>
                  </a:cxn>
                  <a:cxn ang="0">
                    <a:pos x="36" y="50"/>
                  </a:cxn>
                  <a:cxn ang="0">
                    <a:pos x="12" y="60"/>
                  </a:cxn>
                  <a:cxn ang="0">
                    <a:pos x="12" y="50"/>
                  </a:cxn>
                  <a:cxn ang="0">
                    <a:pos x="0" y="75"/>
                  </a:cxn>
                  <a:cxn ang="0">
                    <a:pos x="0" y="60"/>
                  </a:cxn>
                </a:cxnLst>
                <a:rect l="0" t="0" r="r" b="b"/>
                <a:pathLst>
                  <a:path w="89" h="101">
                    <a:moveTo>
                      <a:pt x="0" y="60"/>
                    </a:moveTo>
                    <a:lnTo>
                      <a:pt x="0" y="50"/>
                    </a:lnTo>
                    <a:lnTo>
                      <a:pt x="21" y="36"/>
                    </a:lnTo>
                    <a:lnTo>
                      <a:pt x="36" y="36"/>
                    </a:lnTo>
                    <a:lnTo>
                      <a:pt x="36" y="50"/>
                    </a:lnTo>
                    <a:lnTo>
                      <a:pt x="45" y="36"/>
                    </a:lnTo>
                    <a:lnTo>
                      <a:pt x="45" y="24"/>
                    </a:lnTo>
                    <a:lnTo>
                      <a:pt x="57" y="24"/>
                    </a:lnTo>
                    <a:lnTo>
                      <a:pt x="67" y="24"/>
                    </a:lnTo>
                    <a:lnTo>
                      <a:pt x="57" y="0"/>
                    </a:lnTo>
                    <a:lnTo>
                      <a:pt x="76" y="24"/>
                    </a:lnTo>
                    <a:lnTo>
                      <a:pt x="89" y="60"/>
                    </a:lnTo>
                    <a:lnTo>
                      <a:pt x="76" y="89"/>
                    </a:lnTo>
                    <a:lnTo>
                      <a:pt x="67" y="60"/>
                    </a:lnTo>
                    <a:lnTo>
                      <a:pt x="67" y="75"/>
                    </a:lnTo>
                    <a:lnTo>
                      <a:pt x="67" y="89"/>
                    </a:lnTo>
                    <a:lnTo>
                      <a:pt x="67" y="101"/>
                    </a:lnTo>
                    <a:lnTo>
                      <a:pt x="36" y="89"/>
                    </a:lnTo>
                    <a:lnTo>
                      <a:pt x="45" y="60"/>
                    </a:lnTo>
                    <a:lnTo>
                      <a:pt x="36" y="50"/>
                    </a:lnTo>
                    <a:lnTo>
                      <a:pt x="12" y="60"/>
                    </a:lnTo>
                    <a:lnTo>
                      <a:pt x="12" y="50"/>
                    </a:lnTo>
                    <a:lnTo>
                      <a:pt x="0" y="75"/>
                    </a:lnTo>
                    <a:lnTo>
                      <a:pt x="0" y="6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471">
                <a:extLst>
                  <a:ext uri="{FF2B5EF4-FFF2-40B4-BE49-F238E27FC236}">
                    <a16:creationId xmlns:a16="http://schemas.microsoft.com/office/drawing/2014/main" id="{91DB4E6C-CA32-4740-B791-6FA6391351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79788" y="2478060"/>
                <a:ext cx="187512" cy="250452"/>
              </a:xfrm>
              <a:custGeom>
                <a:avLst/>
                <a:gdLst/>
                <a:ahLst/>
                <a:cxnLst>
                  <a:cxn ang="0">
                    <a:pos x="9" y="24"/>
                  </a:cxn>
                  <a:cxn ang="0">
                    <a:pos x="9" y="10"/>
                  </a:cxn>
                  <a:cxn ang="0">
                    <a:pos x="0" y="0"/>
                  </a:cxn>
                  <a:cxn ang="0">
                    <a:pos x="21" y="0"/>
                  </a:cxn>
                  <a:cxn ang="0">
                    <a:pos x="121" y="110"/>
                  </a:cxn>
                  <a:cxn ang="0">
                    <a:pos x="97" y="110"/>
                  </a:cxn>
                  <a:cxn ang="0">
                    <a:pos x="97" y="139"/>
                  </a:cxn>
                  <a:cxn ang="0">
                    <a:pos x="143" y="179"/>
                  </a:cxn>
                  <a:cxn ang="0">
                    <a:pos x="121" y="179"/>
                  </a:cxn>
                  <a:cxn ang="0">
                    <a:pos x="121" y="191"/>
                  </a:cxn>
                  <a:cxn ang="0">
                    <a:pos x="109" y="179"/>
                  </a:cxn>
                  <a:cxn ang="0">
                    <a:pos x="97" y="139"/>
                  </a:cxn>
                  <a:cxn ang="0">
                    <a:pos x="9" y="24"/>
                  </a:cxn>
                </a:cxnLst>
                <a:rect l="0" t="0" r="r" b="b"/>
                <a:pathLst>
                  <a:path w="143" h="191">
                    <a:moveTo>
                      <a:pt x="9" y="24"/>
                    </a:moveTo>
                    <a:lnTo>
                      <a:pt x="9" y="10"/>
                    </a:lnTo>
                    <a:lnTo>
                      <a:pt x="0" y="0"/>
                    </a:lnTo>
                    <a:lnTo>
                      <a:pt x="21" y="0"/>
                    </a:lnTo>
                    <a:lnTo>
                      <a:pt x="121" y="110"/>
                    </a:lnTo>
                    <a:lnTo>
                      <a:pt x="97" y="110"/>
                    </a:lnTo>
                    <a:lnTo>
                      <a:pt x="97" y="139"/>
                    </a:lnTo>
                    <a:lnTo>
                      <a:pt x="143" y="179"/>
                    </a:lnTo>
                    <a:lnTo>
                      <a:pt x="121" y="179"/>
                    </a:lnTo>
                    <a:lnTo>
                      <a:pt x="121" y="191"/>
                    </a:lnTo>
                    <a:lnTo>
                      <a:pt x="109" y="179"/>
                    </a:lnTo>
                    <a:lnTo>
                      <a:pt x="97" y="139"/>
                    </a:lnTo>
                    <a:lnTo>
                      <a:pt x="9" y="2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473">
                <a:extLst>
                  <a:ext uri="{FF2B5EF4-FFF2-40B4-BE49-F238E27FC236}">
                    <a16:creationId xmlns:a16="http://schemas.microsoft.com/office/drawing/2014/main" id="{CDD92159-5452-499E-A69E-66B6A9CC20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19153" y="4471212"/>
                <a:ext cx="103591" cy="47206"/>
              </a:xfrm>
              <a:custGeom>
                <a:avLst/>
                <a:gdLst/>
                <a:ahLst/>
                <a:cxnLst>
                  <a:cxn ang="0">
                    <a:pos x="0" y="36"/>
                  </a:cxn>
                  <a:cxn ang="0">
                    <a:pos x="14" y="25"/>
                  </a:cxn>
                  <a:cxn ang="0">
                    <a:pos x="36" y="0"/>
                  </a:cxn>
                  <a:cxn ang="0">
                    <a:pos x="79" y="0"/>
                  </a:cxn>
                  <a:cxn ang="0">
                    <a:pos x="36" y="14"/>
                  </a:cxn>
                  <a:cxn ang="0">
                    <a:pos x="23" y="36"/>
                  </a:cxn>
                  <a:cxn ang="0">
                    <a:pos x="0" y="36"/>
                  </a:cxn>
                </a:cxnLst>
                <a:rect l="0" t="0" r="r" b="b"/>
                <a:pathLst>
                  <a:path w="79" h="36">
                    <a:moveTo>
                      <a:pt x="0" y="36"/>
                    </a:moveTo>
                    <a:lnTo>
                      <a:pt x="14" y="25"/>
                    </a:lnTo>
                    <a:lnTo>
                      <a:pt x="36" y="0"/>
                    </a:lnTo>
                    <a:lnTo>
                      <a:pt x="79" y="0"/>
                    </a:lnTo>
                    <a:lnTo>
                      <a:pt x="36" y="14"/>
                    </a:lnTo>
                    <a:lnTo>
                      <a:pt x="23" y="36"/>
                    </a:lnTo>
                    <a:lnTo>
                      <a:pt x="0" y="36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474">
                <a:extLst>
                  <a:ext uri="{FF2B5EF4-FFF2-40B4-BE49-F238E27FC236}">
                    <a16:creationId xmlns:a16="http://schemas.microsoft.com/office/drawing/2014/main" id="{B6E946B3-D1A7-4B4A-934B-463D7B5B26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19134" y="4471193"/>
                <a:ext cx="103591" cy="47206"/>
              </a:xfrm>
              <a:custGeom>
                <a:avLst/>
                <a:gdLst/>
                <a:ahLst/>
                <a:cxnLst>
                  <a:cxn ang="0">
                    <a:pos x="0" y="36"/>
                  </a:cxn>
                  <a:cxn ang="0">
                    <a:pos x="14" y="25"/>
                  </a:cxn>
                  <a:cxn ang="0">
                    <a:pos x="36" y="0"/>
                  </a:cxn>
                  <a:cxn ang="0">
                    <a:pos x="79" y="0"/>
                  </a:cxn>
                  <a:cxn ang="0">
                    <a:pos x="36" y="14"/>
                  </a:cxn>
                  <a:cxn ang="0">
                    <a:pos x="23" y="36"/>
                  </a:cxn>
                  <a:cxn ang="0">
                    <a:pos x="0" y="36"/>
                  </a:cxn>
                </a:cxnLst>
                <a:rect l="0" t="0" r="r" b="b"/>
                <a:pathLst>
                  <a:path w="79" h="36">
                    <a:moveTo>
                      <a:pt x="0" y="36"/>
                    </a:moveTo>
                    <a:lnTo>
                      <a:pt x="14" y="25"/>
                    </a:lnTo>
                    <a:lnTo>
                      <a:pt x="36" y="0"/>
                    </a:lnTo>
                    <a:lnTo>
                      <a:pt x="79" y="0"/>
                    </a:lnTo>
                    <a:lnTo>
                      <a:pt x="36" y="14"/>
                    </a:lnTo>
                    <a:lnTo>
                      <a:pt x="23" y="36"/>
                    </a:lnTo>
                    <a:lnTo>
                      <a:pt x="0" y="36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grpSp>
            <p:nvGrpSpPr>
              <p:cNvPr id="275" name="Group 274">
                <a:extLst>
                  <a:ext uri="{FF2B5EF4-FFF2-40B4-BE49-F238E27FC236}">
                    <a16:creationId xmlns:a16="http://schemas.microsoft.com/office/drawing/2014/main" id="{83FDF7E7-F40B-4D9A-9B93-9604A39AF59C}"/>
                  </a:ext>
                </a:extLst>
              </p:cNvPr>
              <p:cNvGrpSpPr/>
              <p:nvPr/>
            </p:nvGrpSpPr>
            <p:grpSpPr>
              <a:xfrm>
                <a:off x="3961597" y="1767351"/>
                <a:ext cx="1067397" cy="1320451"/>
                <a:chOff x="3754442" y="900113"/>
                <a:chExt cx="1292251" cy="1598613"/>
              </a:xfrm>
              <a:grpFill/>
            </p:grpSpPr>
            <p:sp>
              <p:nvSpPr>
                <p:cNvPr id="332" name="Freeform 55">
                  <a:extLst>
                    <a:ext uri="{FF2B5EF4-FFF2-40B4-BE49-F238E27FC236}">
                      <a16:creationId xmlns:a16="http://schemas.microsoft.com/office/drawing/2014/main" id="{14CCD4BE-3D90-42E8-9E67-69B03F3780B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95840" y="1816106"/>
                  <a:ext cx="450853" cy="307976"/>
                </a:xfrm>
                <a:custGeom>
                  <a:avLst/>
                  <a:gdLst/>
                  <a:ahLst/>
                  <a:cxnLst>
                    <a:cxn ang="0">
                      <a:pos x="109" y="165"/>
                    </a:cxn>
                    <a:cxn ang="0">
                      <a:pos x="122" y="143"/>
                    </a:cxn>
                    <a:cxn ang="0">
                      <a:pos x="131" y="143"/>
                    </a:cxn>
                    <a:cxn ang="0">
                      <a:pos x="131" y="129"/>
                    </a:cxn>
                    <a:cxn ang="0">
                      <a:pos x="122" y="118"/>
                    </a:cxn>
                    <a:cxn ang="0">
                      <a:pos x="109" y="103"/>
                    </a:cxn>
                    <a:cxn ang="0">
                      <a:pos x="88" y="93"/>
                    </a:cxn>
                    <a:cxn ang="0">
                      <a:pos x="75" y="103"/>
                    </a:cxn>
                    <a:cxn ang="0">
                      <a:pos x="45" y="118"/>
                    </a:cxn>
                    <a:cxn ang="0">
                      <a:pos x="11" y="103"/>
                    </a:cxn>
                    <a:cxn ang="0">
                      <a:pos x="0" y="103"/>
                    </a:cxn>
                    <a:cxn ang="0">
                      <a:pos x="0" y="93"/>
                    </a:cxn>
                    <a:cxn ang="0">
                      <a:pos x="0" y="74"/>
                    </a:cxn>
                    <a:cxn ang="0">
                      <a:pos x="33" y="53"/>
                    </a:cxn>
                    <a:cxn ang="0">
                      <a:pos x="20" y="28"/>
                    </a:cxn>
                    <a:cxn ang="0">
                      <a:pos x="54" y="17"/>
                    </a:cxn>
                    <a:cxn ang="0">
                      <a:pos x="88" y="28"/>
                    </a:cxn>
                    <a:cxn ang="0">
                      <a:pos x="109" y="28"/>
                    </a:cxn>
                    <a:cxn ang="0">
                      <a:pos x="131" y="28"/>
                    </a:cxn>
                    <a:cxn ang="0">
                      <a:pos x="131" y="17"/>
                    </a:cxn>
                    <a:cxn ang="0">
                      <a:pos x="143" y="17"/>
                    </a:cxn>
                    <a:cxn ang="0">
                      <a:pos x="177" y="0"/>
                    </a:cxn>
                    <a:cxn ang="0">
                      <a:pos x="186" y="17"/>
                    </a:cxn>
                    <a:cxn ang="0">
                      <a:pos x="186" y="28"/>
                    </a:cxn>
                    <a:cxn ang="0">
                      <a:pos x="198" y="28"/>
                    </a:cxn>
                    <a:cxn ang="0">
                      <a:pos x="207" y="53"/>
                    </a:cxn>
                    <a:cxn ang="0">
                      <a:pos x="244" y="53"/>
                    </a:cxn>
                    <a:cxn ang="0">
                      <a:pos x="253" y="64"/>
                    </a:cxn>
                    <a:cxn ang="0">
                      <a:pos x="284" y="64"/>
                    </a:cxn>
                    <a:cxn ang="0">
                      <a:pos x="284" y="74"/>
                    </a:cxn>
                    <a:cxn ang="0">
                      <a:pos x="284" y="93"/>
                    </a:cxn>
                    <a:cxn ang="0">
                      <a:pos x="284" y="118"/>
                    </a:cxn>
                    <a:cxn ang="0">
                      <a:pos x="274" y="103"/>
                    </a:cxn>
                    <a:cxn ang="0">
                      <a:pos x="263" y="118"/>
                    </a:cxn>
                    <a:cxn ang="0">
                      <a:pos x="263" y="129"/>
                    </a:cxn>
                    <a:cxn ang="0">
                      <a:pos x="253" y="129"/>
                    </a:cxn>
                    <a:cxn ang="0">
                      <a:pos x="207" y="153"/>
                    </a:cxn>
                    <a:cxn ang="0">
                      <a:pos x="229" y="165"/>
                    </a:cxn>
                    <a:cxn ang="0">
                      <a:pos x="244" y="165"/>
                    </a:cxn>
                    <a:cxn ang="0">
                      <a:pos x="244" y="182"/>
                    </a:cxn>
                    <a:cxn ang="0">
                      <a:pos x="229" y="182"/>
                    </a:cxn>
                    <a:cxn ang="0">
                      <a:pos x="198" y="194"/>
                    </a:cxn>
                    <a:cxn ang="0">
                      <a:pos x="198" y="182"/>
                    </a:cxn>
                    <a:cxn ang="0">
                      <a:pos x="177" y="165"/>
                    </a:cxn>
                    <a:cxn ang="0">
                      <a:pos x="198" y="153"/>
                    </a:cxn>
                    <a:cxn ang="0">
                      <a:pos x="167" y="143"/>
                    </a:cxn>
                    <a:cxn ang="0">
                      <a:pos x="143" y="143"/>
                    </a:cxn>
                    <a:cxn ang="0">
                      <a:pos x="131" y="153"/>
                    </a:cxn>
                    <a:cxn ang="0">
                      <a:pos x="131" y="165"/>
                    </a:cxn>
                    <a:cxn ang="0">
                      <a:pos x="109" y="165"/>
                    </a:cxn>
                  </a:cxnLst>
                  <a:rect l="0" t="0" r="r" b="b"/>
                  <a:pathLst>
                    <a:path w="284" h="194">
                      <a:moveTo>
                        <a:pt x="109" y="165"/>
                      </a:moveTo>
                      <a:lnTo>
                        <a:pt x="122" y="143"/>
                      </a:lnTo>
                      <a:lnTo>
                        <a:pt x="131" y="143"/>
                      </a:lnTo>
                      <a:lnTo>
                        <a:pt x="131" y="129"/>
                      </a:lnTo>
                      <a:lnTo>
                        <a:pt x="122" y="118"/>
                      </a:lnTo>
                      <a:lnTo>
                        <a:pt x="109" y="103"/>
                      </a:lnTo>
                      <a:lnTo>
                        <a:pt x="88" y="93"/>
                      </a:lnTo>
                      <a:lnTo>
                        <a:pt x="75" y="103"/>
                      </a:lnTo>
                      <a:lnTo>
                        <a:pt x="45" y="118"/>
                      </a:lnTo>
                      <a:lnTo>
                        <a:pt x="11" y="103"/>
                      </a:lnTo>
                      <a:lnTo>
                        <a:pt x="0" y="103"/>
                      </a:lnTo>
                      <a:lnTo>
                        <a:pt x="0" y="93"/>
                      </a:lnTo>
                      <a:lnTo>
                        <a:pt x="0" y="74"/>
                      </a:lnTo>
                      <a:lnTo>
                        <a:pt x="33" y="53"/>
                      </a:lnTo>
                      <a:lnTo>
                        <a:pt x="20" y="28"/>
                      </a:lnTo>
                      <a:lnTo>
                        <a:pt x="54" y="17"/>
                      </a:lnTo>
                      <a:lnTo>
                        <a:pt x="88" y="28"/>
                      </a:lnTo>
                      <a:lnTo>
                        <a:pt x="109" y="28"/>
                      </a:lnTo>
                      <a:lnTo>
                        <a:pt x="131" y="28"/>
                      </a:lnTo>
                      <a:lnTo>
                        <a:pt x="131" y="17"/>
                      </a:lnTo>
                      <a:lnTo>
                        <a:pt x="143" y="17"/>
                      </a:lnTo>
                      <a:lnTo>
                        <a:pt x="177" y="0"/>
                      </a:lnTo>
                      <a:lnTo>
                        <a:pt x="186" y="17"/>
                      </a:lnTo>
                      <a:lnTo>
                        <a:pt x="186" y="28"/>
                      </a:lnTo>
                      <a:lnTo>
                        <a:pt x="198" y="28"/>
                      </a:lnTo>
                      <a:lnTo>
                        <a:pt x="207" y="53"/>
                      </a:lnTo>
                      <a:lnTo>
                        <a:pt x="244" y="53"/>
                      </a:lnTo>
                      <a:lnTo>
                        <a:pt x="253" y="64"/>
                      </a:lnTo>
                      <a:lnTo>
                        <a:pt x="284" y="64"/>
                      </a:lnTo>
                      <a:lnTo>
                        <a:pt x="284" y="74"/>
                      </a:lnTo>
                      <a:lnTo>
                        <a:pt x="284" y="93"/>
                      </a:lnTo>
                      <a:lnTo>
                        <a:pt x="284" y="118"/>
                      </a:lnTo>
                      <a:lnTo>
                        <a:pt x="274" y="103"/>
                      </a:lnTo>
                      <a:lnTo>
                        <a:pt x="263" y="118"/>
                      </a:lnTo>
                      <a:lnTo>
                        <a:pt x="263" y="129"/>
                      </a:lnTo>
                      <a:lnTo>
                        <a:pt x="253" y="129"/>
                      </a:lnTo>
                      <a:lnTo>
                        <a:pt x="207" y="153"/>
                      </a:lnTo>
                      <a:lnTo>
                        <a:pt x="229" y="165"/>
                      </a:lnTo>
                      <a:lnTo>
                        <a:pt x="244" y="165"/>
                      </a:lnTo>
                      <a:lnTo>
                        <a:pt x="244" y="182"/>
                      </a:lnTo>
                      <a:lnTo>
                        <a:pt x="229" y="182"/>
                      </a:lnTo>
                      <a:lnTo>
                        <a:pt x="198" y="194"/>
                      </a:lnTo>
                      <a:lnTo>
                        <a:pt x="198" y="182"/>
                      </a:lnTo>
                      <a:lnTo>
                        <a:pt x="177" y="165"/>
                      </a:lnTo>
                      <a:lnTo>
                        <a:pt x="198" y="153"/>
                      </a:lnTo>
                      <a:lnTo>
                        <a:pt x="167" y="143"/>
                      </a:lnTo>
                      <a:lnTo>
                        <a:pt x="143" y="143"/>
                      </a:lnTo>
                      <a:lnTo>
                        <a:pt x="131" y="153"/>
                      </a:lnTo>
                      <a:lnTo>
                        <a:pt x="131" y="165"/>
                      </a:lnTo>
                      <a:lnTo>
                        <a:pt x="109" y="16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514350">
                    <a:defRPr/>
                  </a:pPr>
                  <a:endParaRPr lang="en-US" sz="1013" ker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33" name="Freeform 418">
                  <a:extLst>
                    <a:ext uri="{FF2B5EF4-FFF2-40B4-BE49-F238E27FC236}">
                      <a16:creationId xmlns:a16="http://schemas.microsoft.com/office/drawing/2014/main" id="{859AD97C-2A1B-486E-8E5E-855F580426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16413" y="900113"/>
                  <a:ext cx="296863" cy="96838"/>
                </a:xfrm>
                <a:custGeom>
                  <a:avLst/>
                  <a:gdLst/>
                  <a:ahLst/>
                  <a:cxnLst>
                    <a:cxn ang="0">
                      <a:pos x="0" y="11"/>
                    </a:cxn>
                    <a:cxn ang="0">
                      <a:pos x="52" y="11"/>
                    </a:cxn>
                    <a:cxn ang="0">
                      <a:pos x="98" y="0"/>
                    </a:cxn>
                    <a:cxn ang="0">
                      <a:pos x="175" y="0"/>
                    </a:cxn>
                    <a:cxn ang="0">
                      <a:pos x="187" y="11"/>
                    </a:cxn>
                    <a:cxn ang="0">
                      <a:pos x="144" y="25"/>
                    </a:cxn>
                    <a:cxn ang="0">
                      <a:pos x="89" y="11"/>
                    </a:cxn>
                    <a:cxn ang="0">
                      <a:pos x="89" y="25"/>
                    </a:cxn>
                    <a:cxn ang="0">
                      <a:pos x="166" y="46"/>
                    </a:cxn>
                    <a:cxn ang="0">
                      <a:pos x="108" y="46"/>
                    </a:cxn>
                    <a:cxn ang="0">
                      <a:pos x="108" y="35"/>
                    </a:cxn>
                    <a:cxn ang="0">
                      <a:pos x="89" y="35"/>
                    </a:cxn>
                    <a:cxn ang="0">
                      <a:pos x="64" y="61"/>
                    </a:cxn>
                    <a:cxn ang="0">
                      <a:pos x="31" y="46"/>
                    </a:cxn>
                    <a:cxn ang="0">
                      <a:pos x="31" y="35"/>
                    </a:cxn>
                    <a:cxn ang="0">
                      <a:pos x="21" y="35"/>
                    </a:cxn>
                    <a:cxn ang="0">
                      <a:pos x="12" y="25"/>
                    </a:cxn>
                    <a:cxn ang="0">
                      <a:pos x="0" y="11"/>
                    </a:cxn>
                  </a:cxnLst>
                  <a:rect l="0" t="0" r="r" b="b"/>
                  <a:pathLst>
                    <a:path w="187" h="61">
                      <a:moveTo>
                        <a:pt x="0" y="11"/>
                      </a:moveTo>
                      <a:lnTo>
                        <a:pt x="52" y="11"/>
                      </a:lnTo>
                      <a:lnTo>
                        <a:pt x="98" y="0"/>
                      </a:lnTo>
                      <a:lnTo>
                        <a:pt x="175" y="0"/>
                      </a:lnTo>
                      <a:lnTo>
                        <a:pt x="187" y="11"/>
                      </a:lnTo>
                      <a:lnTo>
                        <a:pt x="144" y="25"/>
                      </a:lnTo>
                      <a:lnTo>
                        <a:pt x="89" y="11"/>
                      </a:lnTo>
                      <a:lnTo>
                        <a:pt x="89" y="25"/>
                      </a:lnTo>
                      <a:lnTo>
                        <a:pt x="166" y="46"/>
                      </a:lnTo>
                      <a:lnTo>
                        <a:pt x="108" y="46"/>
                      </a:lnTo>
                      <a:lnTo>
                        <a:pt x="108" y="35"/>
                      </a:lnTo>
                      <a:lnTo>
                        <a:pt x="89" y="35"/>
                      </a:lnTo>
                      <a:lnTo>
                        <a:pt x="64" y="61"/>
                      </a:lnTo>
                      <a:lnTo>
                        <a:pt x="31" y="46"/>
                      </a:lnTo>
                      <a:lnTo>
                        <a:pt x="31" y="35"/>
                      </a:lnTo>
                      <a:lnTo>
                        <a:pt x="21" y="35"/>
                      </a:lnTo>
                      <a:lnTo>
                        <a:pt x="12" y="25"/>
                      </a:ln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 w="6350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514350">
                    <a:defRPr/>
                  </a:pPr>
                  <a:endParaRPr lang="en-US" sz="1013" ker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334" name="Group 333">
                  <a:extLst>
                    <a:ext uri="{FF2B5EF4-FFF2-40B4-BE49-F238E27FC236}">
                      <a16:creationId xmlns:a16="http://schemas.microsoft.com/office/drawing/2014/main" id="{D711C2A4-713A-469C-A05F-5EDFE5BDCBAC}"/>
                    </a:ext>
                  </a:extLst>
                </p:cNvPr>
                <p:cNvGrpSpPr/>
                <p:nvPr/>
              </p:nvGrpSpPr>
              <p:grpSpPr>
                <a:xfrm>
                  <a:off x="3754442" y="900113"/>
                  <a:ext cx="1292251" cy="1598613"/>
                  <a:chOff x="3754442" y="900113"/>
                  <a:chExt cx="1292251" cy="1598613"/>
                </a:xfrm>
                <a:grpFill/>
              </p:grpSpPr>
              <p:sp>
                <p:nvSpPr>
                  <p:cNvPr id="335" name="Freeform 53">
                    <a:extLst>
                      <a:ext uri="{FF2B5EF4-FFF2-40B4-BE49-F238E27FC236}">
                        <a16:creationId xmlns:a16="http://schemas.microsoft.com/office/drawing/2014/main" id="{0A00710E-DEBB-467C-A3C2-0036AAFCAAA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457726" y="1919294"/>
                    <a:ext cx="136526" cy="84138"/>
                  </a:xfrm>
                  <a:custGeom>
                    <a:avLst/>
                    <a:gdLst/>
                    <a:ahLst/>
                    <a:cxnLst>
                      <a:cxn ang="0">
                        <a:pos x="0" y="28"/>
                      </a:cxn>
                      <a:cxn ang="0">
                        <a:pos x="31" y="0"/>
                      </a:cxn>
                      <a:cxn ang="0">
                        <a:pos x="54" y="10"/>
                      </a:cxn>
                      <a:cxn ang="0">
                        <a:pos x="76" y="10"/>
                      </a:cxn>
                      <a:cxn ang="0">
                        <a:pos x="86" y="10"/>
                      </a:cxn>
                      <a:cxn ang="0">
                        <a:pos x="86" y="28"/>
                      </a:cxn>
                      <a:cxn ang="0">
                        <a:pos x="64" y="28"/>
                      </a:cxn>
                      <a:cxn ang="0">
                        <a:pos x="31" y="53"/>
                      </a:cxn>
                      <a:cxn ang="0">
                        <a:pos x="9" y="38"/>
                      </a:cxn>
                      <a:cxn ang="0">
                        <a:pos x="0" y="28"/>
                      </a:cxn>
                    </a:cxnLst>
                    <a:rect l="0" t="0" r="r" b="b"/>
                    <a:pathLst>
                      <a:path w="86" h="53">
                        <a:moveTo>
                          <a:pt x="0" y="28"/>
                        </a:moveTo>
                        <a:lnTo>
                          <a:pt x="31" y="0"/>
                        </a:lnTo>
                        <a:lnTo>
                          <a:pt x="54" y="10"/>
                        </a:lnTo>
                        <a:lnTo>
                          <a:pt x="76" y="10"/>
                        </a:lnTo>
                        <a:lnTo>
                          <a:pt x="86" y="10"/>
                        </a:lnTo>
                        <a:lnTo>
                          <a:pt x="86" y="28"/>
                        </a:lnTo>
                        <a:lnTo>
                          <a:pt x="64" y="28"/>
                        </a:lnTo>
                        <a:lnTo>
                          <a:pt x="31" y="53"/>
                        </a:lnTo>
                        <a:lnTo>
                          <a:pt x="9" y="38"/>
                        </a:lnTo>
                        <a:lnTo>
                          <a:pt x="0" y="28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36" name="Freeform 54">
                    <a:extLst>
                      <a:ext uri="{FF2B5EF4-FFF2-40B4-BE49-F238E27FC236}">
                        <a16:creationId xmlns:a16="http://schemas.microsoft.com/office/drawing/2014/main" id="{45FE0D04-FF46-4220-8A1B-2CA0FCF997B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457726" y="1919294"/>
                    <a:ext cx="136526" cy="84138"/>
                  </a:xfrm>
                  <a:custGeom>
                    <a:avLst/>
                    <a:gdLst/>
                    <a:ahLst/>
                    <a:cxnLst>
                      <a:cxn ang="0">
                        <a:pos x="0" y="28"/>
                      </a:cxn>
                      <a:cxn ang="0">
                        <a:pos x="31" y="0"/>
                      </a:cxn>
                      <a:cxn ang="0">
                        <a:pos x="54" y="10"/>
                      </a:cxn>
                      <a:cxn ang="0">
                        <a:pos x="76" y="10"/>
                      </a:cxn>
                      <a:cxn ang="0">
                        <a:pos x="86" y="10"/>
                      </a:cxn>
                      <a:cxn ang="0">
                        <a:pos x="86" y="28"/>
                      </a:cxn>
                      <a:cxn ang="0">
                        <a:pos x="64" y="28"/>
                      </a:cxn>
                      <a:cxn ang="0">
                        <a:pos x="31" y="53"/>
                      </a:cxn>
                      <a:cxn ang="0">
                        <a:pos x="9" y="38"/>
                      </a:cxn>
                      <a:cxn ang="0">
                        <a:pos x="0" y="28"/>
                      </a:cxn>
                    </a:cxnLst>
                    <a:rect l="0" t="0" r="r" b="b"/>
                    <a:pathLst>
                      <a:path w="86" h="53">
                        <a:moveTo>
                          <a:pt x="0" y="28"/>
                        </a:moveTo>
                        <a:lnTo>
                          <a:pt x="31" y="0"/>
                        </a:lnTo>
                        <a:lnTo>
                          <a:pt x="54" y="10"/>
                        </a:lnTo>
                        <a:lnTo>
                          <a:pt x="76" y="10"/>
                        </a:lnTo>
                        <a:lnTo>
                          <a:pt x="86" y="10"/>
                        </a:lnTo>
                        <a:lnTo>
                          <a:pt x="86" y="28"/>
                        </a:lnTo>
                        <a:lnTo>
                          <a:pt x="64" y="28"/>
                        </a:lnTo>
                        <a:lnTo>
                          <a:pt x="31" y="53"/>
                        </a:lnTo>
                        <a:lnTo>
                          <a:pt x="9" y="38"/>
                        </a:lnTo>
                        <a:lnTo>
                          <a:pt x="0" y="28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37" name="Freeform 56">
                    <a:extLst>
                      <a:ext uri="{FF2B5EF4-FFF2-40B4-BE49-F238E27FC236}">
                        <a16:creationId xmlns:a16="http://schemas.microsoft.com/office/drawing/2014/main" id="{86CAB8DE-11AB-47CF-9E28-5ECB52D9820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95840" y="1816106"/>
                    <a:ext cx="450853" cy="307976"/>
                  </a:xfrm>
                  <a:custGeom>
                    <a:avLst/>
                    <a:gdLst/>
                    <a:ahLst/>
                    <a:cxnLst>
                      <a:cxn ang="0">
                        <a:pos x="109" y="165"/>
                      </a:cxn>
                      <a:cxn ang="0">
                        <a:pos x="122" y="143"/>
                      </a:cxn>
                      <a:cxn ang="0">
                        <a:pos x="131" y="143"/>
                      </a:cxn>
                      <a:cxn ang="0">
                        <a:pos x="131" y="129"/>
                      </a:cxn>
                      <a:cxn ang="0">
                        <a:pos x="122" y="118"/>
                      </a:cxn>
                      <a:cxn ang="0">
                        <a:pos x="109" y="103"/>
                      </a:cxn>
                      <a:cxn ang="0">
                        <a:pos x="88" y="93"/>
                      </a:cxn>
                      <a:cxn ang="0">
                        <a:pos x="75" y="103"/>
                      </a:cxn>
                      <a:cxn ang="0">
                        <a:pos x="45" y="118"/>
                      </a:cxn>
                      <a:cxn ang="0">
                        <a:pos x="11" y="103"/>
                      </a:cxn>
                      <a:cxn ang="0">
                        <a:pos x="0" y="103"/>
                      </a:cxn>
                      <a:cxn ang="0">
                        <a:pos x="0" y="93"/>
                      </a:cxn>
                      <a:cxn ang="0">
                        <a:pos x="0" y="74"/>
                      </a:cxn>
                      <a:cxn ang="0">
                        <a:pos x="33" y="53"/>
                      </a:cxn>
                      <a:cxn ang="0">
                        <a:pos x="20" y="28"/>
                      </a:cxn>
                      <a:cxn ang="0">
                        <a:pos x="54" y="17"/>
                      </a:cxn>
                      <a:cxn ang="0">
                        <a:pos x="88" y="28"/>
                      </a:cxn>
                      <a:cxn ang="0">
                        <a:pos x="109" y="28"/>
                      </a:cxn>
                      <a:cxn ang="0">
                        <a:pos x="131" y="28"/>
                      </a:cxn>
                      <a:cxn ang="0">
                        <a:pos x="131" y="17"/>
                      </a:cxn>
                      <a:cxn ang="0">
                        <a:pos x="143" y="17"/>
                      </a:cxn>
                      <a:cxn ang="0">
                        <a:pos x="177" y="0"/>
                      </a:cxn>
                      <a:cxn ang="0">
                        <a:pos x="186" y="17"/>
                      </a:cxn>
                      <a:cxn ang="0">
                        <a:pos x="186" y="28"/>
                      </a:cxn>
                      <a:cxn ang="0">
                        <a:pos x="198" y="28"/>
                      </a:cxn>
                      <a:cxn ang="0">
                        <a:pos x="207" y="53"/>
                      </a:cxn>
                      <a:cxn ang="0">
                        <a:pos x="244" y="53"/>
                      </a:cxn>
                      <a:cxn ang="0">
                        <a:pos x="253" y="64"/>
                      </a:cxn>
                      <a:cxn ang="0">
                        <a:pos x="284" y="64"/>
                      </a:cxn>
                      <a:cxn ang="0">
                        <a:pos x="284" y="74"/>
                      </a:cxn>
                      <a:cxn ang="0">
                        <a:pos x="284" y="93"/>
                      </a:cxn>
                      <a:cxn ang="0">
                        <a:pos x="284" y="118"/>
                      </a:cxn>
                      <a:cxn ang="0">
                        <a:pos x="274" y="103"/>
                      </a:cxn>
                      <a:cxn ang="0">
                        <a:pos x="263" y="118"/>
                      </a:cxn>
                      <a:cxn ang="0">
                        <a:pos x="263" y="129"/>
                      </a:cxn>
                      <a:cxn ang="0">
                        <a:pos x="253" y="129"/>
                      </a:cxn>
                      <a:cxn ang="0">
                        <a:pos x="207" y="153"/>
                      </a:cxn>
                      <a:cxn ang="0">
                        <a:pos x="229" y="165"/>
                      </a:cxn>
                      <a:cxn ang="0">
                        <a:pos x="244" y="165"/>
                      </a:cxn>
                      <a:cxn ang="0">
                        <a:pos x="244" y="182"/>
                      </a:cxn>
                      <a:cxn ang="0">
                        <a:pos x="229" y="182"/>
                      </a:cxn>
                      <a:cxn ang="0">
                        <a:pos x="198" y="194"/>
                      </a:cxn>
                      <a:cxn ang="0">
                        <a:pos x="198" y="182"/>
                      </a:cxn>
                      <a:cxn ang="0">
                        <a:pos x="177" y="165"/>
                      </a:cxn>
                      <a:cxn ang="0">
                        <a:pos x="198" y="153"/>
                      </a:cxn>
                      <a:cxn ang="0">
                        <a:pos x="167" y="143"/>
                      </a:cxn>
                      <a:cxn ang="0">
                        <a:pos x="143" y="143"/>
                      </a:cxn>
                      <a:cxn ang="0">
                        <a:pos x="131" y="153"/>
                      </a:cxn>
                      <a:cxn ang="0">
                        <a:pos x="131" y="165"/>
                      </a:cxn>
                      <a:cxn ang="0">
                        <a:pos x="109" y="165"/>
                      </a:cxn>
                    </a:cxnLst>
                    <a:rect l="0" t="0" r="r" b="b"/>
                    <a:pathLst>
                      <a:path w="284" h="194">
                        <a:moveTo>
                          <a:pt x="109" y="165"/>
                        </a:moveTo>
                        <a:lnTo>
                          <a:pt x="122" y="143"/>
                        </a:lnTo>
                        <a:lnTo>
                          <a:pt x="131" y="143"/>
                        </a:lnTo>
                        <a:lnTo>
                          <a:pt x="131" y="129"/>
                        </a:lnTo>
                        <a:lnTo>
                          <a:pt x="122" y="118"/>
                        </a:lnTo>
                        <a:lnTo>
                          <a:pt x="109" y="103"/>
                        </a:lnTo>
                        <a:lnTo>
                          <a:pt x="88" y="93"/>
                        </a:lnTo>
                        <a:lnTo>
                          <a:pt x="75" y="103"/>
                        </a:lnTo>
                        <a:lnTo>
                          <a:pt x="45" y="118"/>
                        </a:lnTo>
                        <a:lnTo>
                          <a:pt x="11" y="103"/>
                        </a:lnTo>
                        <a:lnTo>
                          <a:pt x="0" y="103"/>
                        </a:lnTo>
                        <a:lnTo>
                          <a:pt x="0" y="93"/>
                        </a:lnTo>
                        <a:lnTo>
                          <a:pt x="0" y="74"/>
                        </a:lnTo>
                        <a:lnTo>
                          <a:pt x="33" y="53"/>
                        </a:lnTo>
                        <a:lnTo>
                          <a:pt x="20" y="28"/>
                        </a:lnTo>
                        <a:lnTo>
                          <a:pt x="54" y="17"/>
                        </a:lnTo>
                        <a:lnTo>
                          <a:pt x="88" y="28"/>
                        </a:lnTo>
                        <a:lnTo>
                          <a:pt x="109" y="28"/>
                        </a:lnTo>
                        <a:lnTo>
                          <a:pt x="131" y="28"/>
                        </a:lnTo>
                        <a:lnTo>
                          <a:pt x="131" y="17"/>
                        </a:lnTo>
                        <a:lnTo>
                          <a:pt x="143" y="17"/>
                        </a:lnTo>
                        <a:lnTo>
                          <a:pt x="177" y="0"/>
                        </a:lnTo>
                        <a:lnTo>
                          <a:pt x="186" y="17"/>
                        </a:lnTo>
                        <a:lnTo>
                          <a:pt x="186" y="28"/>
                        </a:lnTo>
                        <a:lnTo>
                          <a:pt x="198" y="28"/>
                        </a:lnTo>
                        <a:lnTo>
                          <a:pt x="207" y="53"/>
                        </a:lnTo>
                        <a:lnTo>
                          <a:pt x="244" y="53"/>
                        </a:lnTo>
                        <a:lnTo>
                          <a:pt x="253" y="64"/>
                        </a:lnTo>
                        <a:lnTo>
                          <a:pt x="284" y="64"/>
                        </a:lnTo>
                        <a:lnTo>
                          <a:pt x="284" y="74"/>
                        </a:lnTo>
                        <a:lnTo>
                          <a:pt x="284" y="93"/>
                        </a:lnTo>
                        <a:lnTo>
                          <a:pt x="284" y="118"/>
                        </a:lnTo>
                        <a:lnTo>
                          <a:pt x="274" y="103"/>
                        </a:lnTo>
                        <a:lnTo>
                          <a:pt x="263" y="118"/>
                        </a:lnTo>
                        <a:lnTo>
                          <a:pt x="263" y="129"/>
                        </a:lnTo>
                        <a:lnTo>
                          <a:pt x="253" y="129"/>
                        </a:lnTo>
                        <a:lnTo>
                          <a:pt x="207" y="153"/>
                        </a:lnTo>
                        <a:lnTo>
                          <a:pt x="229" y="165"/>
                        </a:lnTo>
                        <a:lnTo>
                          <a:pt x="244" y="165"/>
                        </a:lnTo>
                        <a:lnTo>
                          <a:pt x="244" y="182"/>
                        </a:lnTo>
                        <a:lnTo>
                          <a:pt x="229" y="182"/>
                        </a:lnTo>
                        <a:lnTo>
                          <a:pt x="198" y="194"/>
                        </a:lnTo>
                        <a:lnTo>
                          <a:pt x="198" y="182"/>
                        </a:lnTo>
                        <a:lnTo>
                          <a:pt x="177" y="165"/>
                        </a:lnTo>
                        <a:lnTo>
                          <a:pt x="198" y="153"/>
                        </a:lnTo>
                        <a:lnTo>
                          <a:pt x="167" y="143"/>
                        </a:lnTo>
                        <a:lnTo>
                          <a:pt x="143" y="143"/>
                        </a:lnTo>
                        <a:lnTo>
                          <a:pt x="131" y="153"/>
                        </a:lnTo>
                        <a:lnTo>
                          <a:pt x="131" y="165"/>
                        </a:lnTo>
                        <a:lnTo>
                          <a:pt x="109" y="165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38" name="Freeform 57">
                    <a:extLst>
                      <a:ext uri="{FF2B5EF4-FFF2-40B4-BE49-F238E27FC236}">
                        <a16:creationId xmlns:a16="http://schemas.microsoft.com/office/drawing/2014/main" id="{B6872369-5F32-4D0B-8436-22959D39952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14890" y="1673231"/>
                    <a:ext cx="223839" cy="187325"/>
                  </a:xfrm>
                  <a:custGeom>
                    <a:avLst/>
                    <a:gdLst/>
                    <a:ahLst/>
                    <a:cxnLst>
                      <a:cxn ang="0">
                        <a:pos x="9" y="78"/>
                      </a:cxn>
                      <a:cxn ang="0">
                        <a:pos x="0" y="52"/>
                      </a:cxn>
                      <a:cxn ang="0">
                        <a:pos x="43" y="52"/>
                      </a:cxn>
                      <a:cxn ang="0">
                        <a:pos x="34" y="42"/>
                      </a:cxn>
                      <a:cxn ang="0">
                        <a:pos x="55" y="28"/>
                      </a:cxn>
                      <a:cxn ang="0">
                        <a:pos x="55" y="17"/>
                      </a:cxn>
                      <a:cxn ang="0">
                        <a:pos x="76" y="0"/>
                      </a:cxn>
                      <a:cxn ang="0">
                        <a:pos x="110" y="17"/>
                      </a:cxn>
                      <a:cxn ang="0">
                        <a:pos x="120" y="42"/>
                      </a:cxn>
                      <a:cxn ang="0">
                        <a:pos x="131" y="64"/>
                      </a:cxn>
                      <a:cxn ang="0">
                        <a:pos x="141" y="64"/>
                      </a:cxn>
                      <a:cxn ang="0">
                        <a:pos x="141" y="78"/>
                      </a:cxn>
                      <a:cxn ang="0">
                        <a:pos x="120" y="78"/>
                      </a:cxn>
                      <a:cxn ang="0">
                        <a:pos x="131" y="106"/>
                      </a:cxn>
                      <a:cxn ang="0">
                        <a:pos x="120" y="106"/>
                      </a:cxn>
                      <a:cxn ang="0">
                        <a:pos x="120" y="118"/>
                      </a:cxn>
                      <a:cxn ang="0">
                        <a:pos x="98" y="118"/>
                      </a:cxn>
                      <a:cxn ang="0">
                        <a:pos x="76" y="118"/>
                      </a:cxn>
                      <a:cxn ang="0">
                        <a:pos x="43" y="106"/>
                      </a:cxn>
                      <a:cxn ang="0">
                        <a:pos x="9" y="118"/>
                      </a:cxn>
                      <a:cxn ang="0">
                        <a:pos x="0" y="106"/>
                      </a:cxn>
                      <a:cxn ang="0">
                        <a:pos x="9" y="78"/>
                      </a:cxn>
                    </a:cxnLst>
                    <a:rect l="0" t="0" r="r" b="b"/>
                    <a:pathLst>
                      <a:path w="141" h="118">
                        <a:moveTo>
                          <a:pt x="9" y="78"/>
                        </a:moveTo>
                        <a:lnTo>
                          <a:pt x="0" y="52"/>
                        </a:lnTo>
                        <a:lnTo>
                          <a:pt x="43" y="52"/>
                        </a:lnTo>
                        <a:lnTo>
                          <a:pt x="34" y="42"/>
                        </a:lnTo>
                        <a:lnTo>
                          <a:pt x="55" y="28"/>
                        </a:lnTo>
                        <a:lnTo>
                          <a:pt x="55" y="17"/>
                        </a:lnTo>
                        <a:lnTo>
                          <a:pt x="76" y="0"/>
                        </a:lnTo>
                        <a:lnTo>
                          <a:pt x="110" y="17"/>
                        </a:lnTo>
                        <a:lnTo>
                          <a:pt x="120" y="42"/>
                        </a:lnTo>
                        <a:lnTo>
                          <a:pt x="131" y="64"/>
                        </a:lnTo>
                        <a:lnTo>
                          <a:pt x="141" y="64"/>
                        </a:lnTo>
                        <a:lnTo>
                          <a:pt x="141" y="78"/>
                        </a:lnTo>
                        <a:lnTo>
                          <a:pt x="120" y="78"/>
                        </a:lnTo>
                        <a:lnTo>
                          <a:pt x="131" y="106"/>
                        </a:lnTo>
                        <a:lnTo>
                          <a:pt x="120" y="106"/>
                        </a:lnTo>
                        <a:lnTo>
                          <a:pt x="120" y="118"/>
                        </a:lnTo>
                        <a:lnTo>
                          <a:pt x="98" y="118"/>
                        </a:lnTo>
                        <a:lnTo>
                          <a:pt x="76" y="118"/>
                        </a:lnTo>
                        <a:lnTo>
                          <a:pt x="43" y="106"/>
                        </a:lnTo>
                        <a:lnTo>
                          <a:pt x="9" y="118"/>
                        </a:lnTo>
                        <a:lnTo>
                          <a:pt x="0" y="106"/>
                        </a:lnTo>
                        <a:lnTo>
                          <a:pt x="9" y="78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39" name="Freeform 58">
                    <a:extLst>
                      <a:ext uri="{FF2B5EF4-FFF2-40B4-BE49-F238E27FC236}">
                        <a16:creationId xmlns:a16="http://schemas.microsoft.com/office/drawing/2014/main" id="{C85E1020-6EE0-48E8-B7D2-1334DE1CBFA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14890" y="1673231"/>
                    <a:ext cx="223839" cy="187325"/>
                  </a:xfrm>
                  <a:custGeom>
                    <a:avLst/>
                    <a:gdLst/>
                    <a:ahLst/>
                    <a:cxnLst>
                      <a:cxn ang="0">
                        <a:pos x="9" y="78"/>
                      </a:cxn>
                      <a:cxn ang="0">
                        <a:pos x="0" y="52"/>
                      </a:cxn>
                      <a:cxn ang="0">
                        <a:pos x="43" y="52"/>
                      </a:cxn>
                      <a:cxn ang="0">
                        <a:pos x="34" y="42"/>
                      </a:cxn>
                      <a:cxn ang="0">
                        <a:pos x="55" y="28"/>
                      </a:cxn>
                      <a:cxn ang="0">
                        <a:pos x="55" y="17"/>
                      </a:cxn>
                      <a:cxn ang="0">
                        <a:pos x="76" y="0"/>
                      </a:cxn>
                      <a:cxn ang="0">
                        <a:pos x="110" y="17"/>
                      </a:cxn>
                      <a:cxn ang="0">
                        <a:pos x="120" y="42"/>
                      </a:cxn>
                      <a:cxn ang="0">
                        <a:pos x="131" y="64"/>
                      </a:cxn>
                      <a:cxn ang="0">
                        <a:pos x="141" y="64"/>
                      </a:cxn>
                      <a:cxn ang="0">
                        <a:pos x="141" y="78"/>
                      </a:cxn>
                      <a:cxn ang="0">
                        <a:pos x="120" y="78"/>
                      </a:cxn>
                      <a:cxn ang="0">
                        <a:pos x="131" y="106"/>
                      </a:cxn>
                      <a:cxn ang="0">
                        <a:pos x="120" y="106"/>
                      </a:cxn>
                      <a:cxn ang="0">
                        <a:pos x="120" y="118"/>
                      </a:cxn>
                      <a:cxn ang="0">
                        <a:pos x="98" y="118"/>
                      </a:cxn>
                      <a:cxn ang="0">
                        <a:pos x="76" y="118"/>
                      </a:cxn>
                      <a:cxn ang="0">
                        <a:pos x="43" y="106"/>
                      </a:cxn>
                      <a:cxn ang="0">
                        <a:pos x="9" y="118"/>
                      </a:cxn>
                      <a:cxn ang="0">
                        <a:pos x="0" y="106"/>
                      </a:cxn>
                      <a:cxn ang="0">
                        <a:pos x="9" y="78"/>
                      </a:cxn>
                    </a:cxnLst>
                    <a:rect l="0" t="0" r="r" b="b"/>
                    <a:pathLst>
                      <a:path w="141" h="118">
                        <a:moveTo>
                          <a:pt x="9" y="78"/>
                        </a:moveTo>
                        <a:lnTo>
                          <a:pt x="0" y="52"/>
                        </a:lnTo>
                        <a:lnTo>
                          <a:pt x="43" y="52"/>
                        </a:lnTo>
                        <a:lnTo>
                          <a:pt x="34" y="42"/>
                        </a:lnTo>
                        <a:lnTo>
                          <a:pt x="55" y="28"/>
                        </a:lnTo>
                        <a:lnTo>
                          <a:pt x="55" y="17"/>
                        </a:lnTo>
                        <a:lnTo>
                          <a:pt x="76" y="0"/>
                        </a:lnTo>
                        <a:lnTo>
                          <a:pt x="110" y="17"/>
                        </a:lnTo>
                        <a:lnTo>
                          <a:pt x="120" y="42"/>
                        </a:lnTo>
                        <a:lnTo>
                          <a:pt x="131" y="64"/>
                        </a:lnTo>
                        <a:lnTo>
                          <a:pt x="141" y="64"/>
                        </a:lnTo>
                        <a:lnTo>
                          <a:pt x="141" y="78"/>
                        </a:lnTo>
                        <a:lnTo>
                          <a:pt x="120" y="78"/>
                        </a:lnTo>
                        <a:lnTo>
                          <a:pt x="131" y="106"/>
                        </a:lnTo>
                        <a:lnTo>
                          <a:pt x="120" y="106"/>
                        </a:lnTo>
                        <a:lnTo>
                          <a:pt x="120" y="118"/>
                        </a:lnTo>
                        <a:lnTo>
                          <a:pt x="98" y="118"/>
                        </a:lnTo>
                        <a:lnTo>
                          <a:pt x="76" y="118"/>
                        </a:lnTo>
                        <a:lnTo>
                          <a:pt x="43" y="106"/>
                        </a:lnTo>
                        <a:lnTo>
                          <a:pt x="9" y="118"/>
                        </a:lnTo>
                        <a:lnTo>
                          <a:pt x="0" y="106"/>
                        </a:lnTo>
                        <a:lnTo>
                          <a:pt x="9" y="78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40" name="Freeform 59">
                    <a:extLst>
                      <a:ext uri="{FF2B5EF4-FFF2-40B4-BE49-F238E27FC236}">
                        <a16:creationId xmlns:a16="http://schemas.microsoft.com/office/drawing/2014/main" id="{C6290A39-CB07-416C-9B65-D7C197D97B5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14890" y="1550993"/>
                    <a:ext cx="100013" cy="80963"/>
                  </a:xfrm>
                  <a:custGeom>
                    <a:avLst/>
                    <a:gdLst/>
                    <a:ahLst/>
                    <a:cxnLst>
                      <a:cxn ang="0">
                        <a:pos x="9" y="40"/>
                      </a:cxn>
                      <a:cxn ang="0">
                        <a:pos x="21" y="40"/>
                      </a:cxn>
                      <a:cxn ang="0">
                        <a:pos x="54" y="51"/>
                      </a:cxn>
                      <a:cxn ang="0">
                        <a:pos x="54" y="40"/>
                      </a:cxn>
                      <a:cxn ang="0">
                        <a:pos x="42" y="29"/>
                      </a:cxn>
                      <a:cxn ang="0">
                        <a:pos x="54" y="14"/>
                      </a:cxn>
                      <a:cxn ang="0">
                        <a:pos x="63" y="14"/>
                      </a:cxn>
                      <a:cxn ang="0">
                        <a:pos x="33" y="0"/>
                      </a:cxn>
                      <a:cxn ang="0">
                        <a:pos x="0" y="14"/>
                      </a:cxn>
                      <a:cxn ang="0">
                        <a:pos x="0" y="40"/>
                      </a:cxn>
                      <a:cxn ang="0">
                        <a:pos x="9" y="40"/>
                      </a:cxn>
                    </a:cxnLst>
                    <a:rect l="0" t="0" r="r" b="b"/>
                    <a:pathLst>
                      <a:path w="63" h="51">
                        <a:moveTo>
                          <a:pt x="9" y="40"/>
                        </a:moveTo>
                        <a:lnTo>
                          <a:pt x="21" y="40"/>
                        </a:lnTo>
                        <a:lnTo>
                          <a:pt x="54" y="51"/>
                        </a:lnTo>
                        <a:lnTo>
                          <a:pt x="54" y="40"/>
                        </a:lnTo>
                        <a:lnTo>
                          <a:pt x="42" y="29"/>
                        </a:lnTo>
                        <a:lnTo>
                          <a:pt x="54" y="14"/>
                        </a:lnTo>
                        <a:lnTo>
                          <a:pt x="63" y="14"/>
                        </a:lnTo>
                        <a:lnTo>
                          <a:pt x="33" y="0"/>
                        </a:lnTo>
                        <a:lnTo>
                          <a:pt x="0" y="14"/>
                        </a:lnTo>
                        <a:lnTo>
                          <a:pt x="0" y="40"/>
                        </a:lnTo>
                        <a:lnTo>
                          <a:pt x="9" y="40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41" name="Freeform 60">
                    <a:extLst>
                      <a:ext uri="{FF2B5EF4-FFF2-40B4-BE49-F238E27FC236}">
                        <a16:creationId xmlns:a16="http://schemas.microsoft.com/office/drawing/2014/main" id="{5CDCBB2B-EC2F-4CB1-9162-D6208B41D5C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14890" y="1550993"/>
                    <a:ext cx="100013" cy="80963"/>
                  </a:xfrm>
                  <a:custGeom>
                    <a:avLst/>
                    <a:gdLst/>
                    <a:ahLst/>
                    <a:cxnLst>
                      <a:cxn ang="0">
                        <a:pos x="9" y="40"/>
                      </a:cxn>
                      <a:cxn ang="0">
                        <a:pos x="21" y="40"/>
                      </a:cxn>
                      <a:cxn ang="0">
                        <a:pos x="54" y="51"/>
                      </a:cxn>
                      <a:cxn ang="0">
                        <a:pos x="54" y="40"/>
                      </a:cxn>
                      <a:cxn ang="0">
                        <a:pos x="42" y="29"/>
                      </a:cxn>
                      <a:cxn ang="0">
                        <a:pos x="54" y="14"/>
                      </a:cxn>
                      <a:cxn ang="0">
                        <a:pos x="63" y="14"/>
                      </a:cxn>
                      <a:cxn ang="0">
                        <a:pos x="33" y="0"/>
                      </a:cxn>
                      <a:cxn ang="0">
                        <a:pos x="0" y="14"/>
                      </a:cxn>
                      <a:cxn ang="0">
                        <a:pos x="0" y="40"/>
                      </a:cxn>
                      <a:cxn ang="0">
                        <a:pos x="9" y="40"/>
                      </a:cxn>
                    </a:cxnLst>
                    <a:rect l="0" t="0" r="r" b="b"/>
                    <a:pathLst>
                      <a:path w="63" h="51">
                        <a:moveTo>
                          <a:pt x="9" y="40"/>
                        </a:moveTo>
                        <a:lnTo>
                          <a:pt x="21" y="40"/>
                        </a:lnTo>
                        <a:lnTo>
                          <a:pt x="54" y="51"/>
                        </a:lnTo>
                        <a:lnTo>
                          <a:pt x="54" y="40"/>
                        </a:lnTo>
                        <a:lnTo>
                          <a:pt x="42" y="29"/>
                        </a:lnTo>
                        <a:lnTo>
                          <a:pt x="54" y="14"/>
                        </a:lnTo>
                        <a:lnTo>
                          <a:pt x="63" y="14"/>
                        </a:lnTo>
                        <a:lnTo>
                          <a:pt x="33" y="0"/>
                        </a:lnTo>
                        <a:lnTo>
                          <a:pt x="0" y="14"/>
                        </a:lnTo>
                        <a:lnTo>
                          <a:pt x="0" y="40"/>
                        </a:lnTo>
                        <a:lnTo>
                          <a:pt x="9" y="40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42" name="Freeform 61">
                    <a:extLst>
                      <a:ext uri="{FF2B5EF4-FFF2-40B4-BE49-F238E27FC236}">
                        <a16:creationId xmlns:a16="http://schemas.microsoft.com/office/drawing/2014/main" id="{A74D852E-8FE2-4479-BEA0-3F95EE5304D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59327" y="1614493"/>
                    <a:ext cx="174626" cy="84138"/>
                  </a:xfrm>
                  <a:custGeom>
                    <a:avLst/>
                    <a:gdLst/>
                    <a:ahLst/>
                    <a:cxnLst>
                      <a:cxn ang="0">
                        <a:pos x="0" y="53"/>
                      </a:cxn>
                      <a:cxn ang="0">
                        <a:pos x="12" y="35"/>
                      </a:cxn>
                      <a:cxn ang="0">
                        <a:pos x="55" y="35"/>
                      </a:cxn>
                      <a:cxn ang="0">
                        <a:pos x="89" y="53"/>
                      </a:cxn>
                      <a:cxn ang="0">
                        <a:pos x="110" y="35"/>
                      </a:cxn>
                      <a:cxn ang="0">
                        <a:pos x="89" y="10"/>
                      </a:cxn>
                      <a:cxn ang="0">
                        <a:pos x="55" y="0"/>
                      </a:cxn>
                      <a:cxn ang="0">
                        <a:pos x="42" y="0"/>
                      </a:cxn>
                      <a:cxn ang="0">
                        <a:pos x="42" y="24"/>
                      </a:cxn>
                      <a:cxn ang="0">
                        <a:pos x="33" y="24"/>
                      </a:cxn>
                      <a:cxn ang="0">
                        <a:pos x="12" y="10"/>
                      </a:cxn>
                      <a:cxn ang="0">
                        <a:pos x="0" y="10"/>
                      </a:cxn>
                      <a:cxn ang="0">
                        <a:pos x="0" y="24"/>
                      </a:cxn>
                      <a:cxn ang="0">
                        <a:pos x="0" y="53"/>
                      </a:cxn>
                    </a:cxnLst>
                    <a:rect l="0" t="0" r="r" b="b"/>
                    <a:pathLst>
                      <a:path w="110" h="53">
                        <a:moveTo>
                          <a:pt x="0" y="53"/>
                        </a:moveTo>
                        <a:lnTo>
                          <a:pt x="12" y="35"/>
                        </a:lnTo>
                        <a:lnTo>
                          <a:pt x="55" y="35"/>
                        </a:lnTo>
                        <a:lnTo>
                          <a:pt x="89" y="53"/>
                        </a:lnTo>
                        <a:lnTo>
                          <a:pt x="110" y="35"/>
                        </a:lnTo>
                        <a:lnTo>
                          <a:pt x="89" y="10"/>
                        </a:lnTo>
                        <a:lnTo>
                          <a:pt x="55" y="0"/>
                        </a:lnTo>
                        <a:lnTo>
                          <a:pt x="42" y="0"/>
                        </a:lnTo>
                        <a:lnTo>
                          <a:pt x="42" y="24"/>
                        </a:lnTo>
                        <a:lnTo>
                          <a:pt x="33" y="24"/>
                        </a:lnTo>
                        <a:lnTo>
                          <a:pt x="12" y="10"/>
                        </a:lnTo>
                        <a:lnTo>
                          <a:pt x="0" y="10"/>
                        </a:lnTo>
                        <a:lnTo>
                          <a:pt x="0" y="24"/>
                        </a:lnTo>
                        <a:lnTo>
                          <a:pt x="0" y="53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43" name="Freeform 62">
                    <a:extLst>
                      <a:ext uri="{FF2B5EF4-FFF2-40B4-BE49-F238E27FC236}">
                        <a16:creationId xmlns:a16="http://schemas.microsoft.com/office/drawing/2014/main" id="{8847A67F-AB49-49F6-AC5F-1F13CA2C166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59327" y="1614493"/>
                    <a:ext cx="174626" cy="84138"/>
                  </a:xfrm>
                  <a:custGeom>
                    <a:avLst/>
                    <a:gdLst/>
                    <a:ahLst/>
                    <a:cxnLst>
                      <a:cxn ang="0">
                        <a:pos x="0" y="53"/>
                      </a:cxn>
                      <a:cxn ang="0">
                        <a:pos x="12" y="35"/>
                      </a:cxn>
                      <a:cxn ang="0">
                        <a:pos x="55" y="35"/>
                      </a:cxn>
                      <a:cxn ang="0">
                        <a:pos x="89" y="53"/>
                      </a:cxn>
                      <a:cxn ang="0">
                        <a:pos x="110" y="35"/>
                      </a:cxn>
                      <a:cxn ang="0">
                        <a:pos x="89" y="10"/>
                      </a:cxn>
                      <a:cxn ang="0">
                        <a:pos x="55" y="0"/>
                      </a:cxn>
                      <a:cxn ang="0">
                        <a:pos x="42" y="0"/>
                      </a:cxn>
                      <a:cxn ang="0">
                        <a:pos x="42" y="24"/>
                      </a:cxn>
                      <a:cxn ang="0">
                        <a:pos x="33" y="24"/>
                      </a:cxn>
                      <a:cxn ang="0">
                        <a:pos x="12" y="10"/>
                      </a:cxn>
                      <a:cxn ang="0">
                        <a:pos x="0" y="10"/>
                      </a:cxn>
                      <a:cxn ang="0">
                        <a:pos x="0" y="24"/>
                      </a:cxn>
                      <a:cxn ang="0">
                        <a:pos x="0" y="53"/>
                      </a:cxn>
                    </a:cxnLst>
                    <a:rect l="0" t="0" r="r" b="b"/>
                    <a:pathLst>
                      <a:path w="110" h="53">
                        <a:moveTo>
                          <a:pt x="0" y="53"/>
                        </a:moveTo>
                        <a:lnTo>
                          <a:pt x="12" y="35"/>
                        </a:lnTo>
                        <a:lnTo>
                          <a:pt x="55" y="35"/>
                        </a:lnTo>
                        <a:lnTo>
                          <a:pt x="89" y="53"/>
                        </a:lnTo>
                        <a:lnTo>
                          <a:pt x="110" y="35"/>
                        </a:lnTo>
                        <a:lnTo>
                          <a:pt x="89" y="10"/>
                        </a:lnTo>
                        <a:lnTo>
                          <a:pt x="55" y="0"/>
                        </a:lnTo>
                        <a:lnTo>
                          <a:pt x="42" y="0"/>
                        </a:lnTo>
                        <a:lnTo>
                          <a:pt x="42" y="24"/>
                        </a:lnTo>
                        <a:lnTo>
                          <a:pt x="33" y="24"/>
                        </a:lnTo>
                        <a:lnTo>
                          <a:pt x="12" y="10"/>
                        </a:lnTo>
                        <a:lnTo>
                          <a:pt x="0" y="10"/>
                        </a:lnTo>
                        <a:lnTo>
                          <a:pt x="0" y="24"/>
                        </a:lnTo>
                        <a:lnTo>
                          <a:pt x="0" y="53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44" name="Freeform 63">
                    <a:extLst>
                      <a:ext uri="{FF2B5EF4-FFF2-40B4-BE49-F238E27FC236}">
                        <a16:creationId xmlns:a16="http://schemas.microsoft.com/office/drawing/2014/main" id="{4B32D633-927B-400E-94CE-E08D5C75CC2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45039" y="1673231"/>
                    <a:ext cx="157163" cy="85725"/>
                  </a:xfrm>
                  <a:custGeom>
                    <a:avLst/>
                    <a:gdLst/>
                    <a:ahLst/>
                    <a:cxnLst>
                      <a:cxn ang="0">
                        <a:pos x="42" y="54"/>
                      </a:cxn>
                      <a:cxn ang="0">
                        <a:pos x="86" y="54"/>
                      </a:cxn>
                      <a:cxn ang="0">
                        <a:pos x="77" y="42"/>
                      </a:cxn>
                      <a:cxn ang="0">
                        <a:pos x="99" y="28"/>
                      </a:cxn>
                      <a:cxn ang="0">
                        <a:pos x="99" y="17"/>
                      </a:cxn>
                      <a:cxn ang="0">
                        <a:pos x="64" y="0"/>
                      </a:cxn>
                      <a:cxn ang="0">
                        <a:pos x="21" y="0"/>
                      </a:cxn>
                      <a:cxn ang="0">
                        <a:pos x="9" y="17"/>
                      </a:cxn>
                      <a:cxn ang="0">
                        <a:pos x="0" y="28"/>
                      </a:cxn>
                      <a:cxn ang="0">
                        <a:pos x="31" y="28"/>
                      </a:cxn>
                      <a:cxn ang="0">
                        <a:pos x="31" y="54"/>
                      </a:cxn>
                      <a:cxn ang="0">
                        <a:pos x="42" y="54"/>
                      </a:cxn>
                    </a:cxnLst>
                    <a:rect l="0" t="0" r="r" b="b"/>
                    <a:pathLst>
                      <a:path w="99" h="54">
                        <a:moveTo>
                          <a:pt x="42" y="54"/>
                        </a:moveTo>
                        <a:lnTo>
                          <a:pt x="86" y="54"/>
                        </a:lnTo>
                        <a:lnTo>
                          <a:pt x="77" y="42"/>
                        </a:lnTo>
                        <a:lnTo>
                          <a:pt x="99" y="28"/>
                        </a:lnTo>
                        <a:lnTo>
                          <a:pt x="99" y="17"/>
                        </a:lnTo>
                        <a:lnTo>
                          <a:pt x="64" y="0"/>
                        </a:lnTo>
                        <a:lnTo>
                          <a:pt x="21" y="0"/>
                        </a:lnTo>
                        <a:lnTo>
                          <a:pt x="9" y="17"/>
                        </a:lnTo>
                        <a:lnTo>
                          <a:pt x="0" y="28"/>
                        </a:lnTo>
                        <a:lnTo>
                          <a:pt x="31" y="28"/>
                        </a:lnTo>
                        <a:lnTo>
                          <a:pt x="31" y="54"/>
                        </a:lnTo>
                        <a:lnTo>
                          <a:pt x="42" y="54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45" name="Freeform 64">
                    <a:extLst>
                      <a:ext uri="{FF2B5EF4-FFF2-40B4-BE49-F238E27FC236}">
                        <a16:creationId xmlns:a16="http://schemas.microsoft.com/office/drawing/2014/main" id="{5F765950-CC9B-4F46-8149-0831C1E3F3B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45039" y="1673231"/>
                    <a:ext cx="157163" cy="85725"/>
                  </a:xfrm>
                  <a:custGeom>
                    <a:avLst/>
                    <a:gdLst/>
                    <a:ahLst/>
                    <a:cxnLst>
                      <a:cxn ang="0">
                        <a:pos x="42" y="54"/>
                      </a:cxn>
                      <a:cxn ang="0">
                        <a:pos x="86" y="54"/>
                      </a:cxn>
                      <a:cxn ang="0">
                        <a:pos x="77" y="42"/>
                      </a:cxn>
                      <a:cxn ang="0">
                        <a:pos x="99" y="28"/>
                      </a:cxn>
                      <a:cxn ang="0">
                        <a:pos x="99" y="17"/>
                      </a:cxn>
                      <a:cxn ang="0">
                        <a:pos x="64" y="0"/>
                      </a:cxn>
                      <a:cxn ang="0">
                        <a:pos x="21" y="0"/>
                      </a:cxn>
                      <a:cxn ang="0">
                        <a:pos x="9" y="17"/>
                      </a:cxn>
                      <a:cxn ang="0">
                        <a:pos x="0" y="28"/>
                      </a:cxn>
                      <a:cxn ang="0">
                        <a:pos x="31" y="28"/>
                      </a:cxn>
                      <a:cxn ang="0">
                        <a:pos x="31" y="54"/>
                      </a:cxn>
                      <a:cxn ang="0">
                        <a:pos x="42" y="54"/>
                      </a:cxn>
                    </a:cxnLst>
                    <a:rect l="0" t="0" r="r" b="b"/>
                    <a:pathLst>
                      <a:path w="99" h="54">
                        <a:moveTo>
                          <a:pt x="42" y="54"/>
                        </a:moveTo>
                        <a:lnTo>
                          <a:pt x="86" y="54"/>
                        </a:lnTo>
                        <a:lnTo>
                          <a:pt x="77" y="42"/>
                        </a:lnTo>
                        <a:lnTo>
                          <a:pt x="99" y="28"/>
                        </a:lnTo>
                        <a:lnTo>
                          <a:pt x="99" y="17"/>
                        </a:lnTo>
                        <a:lnTo>
                          <a:pt x="64" y="0"/>
                        </a:lnTo>
                        <a:lnTo>
                          <a:pt x="21" y="0"/>
                        </a:lnTo>
                        <a:lnTo>
                          <a:pt x="9" y="17"/>
                        </a:lnTo>
                        <a:lnTo>
                          <a:pt x="0" y="28"/>
                        </a:lnTo>
                        <a:lnTo>
                          <a:pt x="31" y="28"/>
                        </a:lnTo>
                        <a:lnTo>
                          <a:pt x="31" y="54"/>
                        </a:lnTo>
                        <a:lnTo>
                          <a:pt x="42" y="54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46" name="Freeform 65">
                    <a:extLst>
                      <a:ext uri="{FF2B5EF4-FFF2-40B4-BE49-F238E27FC236}">
                        <a16:creationId xmlns:a16="http://schemas.microsoft.com/office/drawing/2014/main" id="{639FAC9D-7B65-4B0D-B1EF-6C3B20A89C7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21227" y="1719268"/>
                    <a:ext cx="73025" cy="46038"/>
                  </a:xfrm>
                  <a:custGeom>
                    <a:avLst/>
                    <a:gdLst/>
                    <a:ahLst/>
                    <a:cxnLst>
                      <a:cxn ang="0">
                        <a:pos x="0" y="16"/>
                      </a:cxn>
                      <a:cxn ang="0">
                        <a:pos x="15" y="0"/>
                      </a:cxn>
                      <a:cxn ang="0">
                        <a:pos x="46" y="0"/>
                      </a:cxn>
                      <a:cxn ang="0">
                        <a:pos x="46" y="29"/>
                      </a:cxn>
                      <a:cxn ang="0">
                        <a:pos x="0" y="16"/>
                      </a:cxn>
                    </a:cxnLst>
                    <a:rect l="0" t="0" r="r" b="b"/>
                    <a:pathLst>
                      <a:path w="46" h="29">
                        <a:moveTo>
                          <a:pt x="0" y="16"/>
                        </a:moveTo>
                        <a:lnTo>
                          <a:pt x="15" y="0"/>
                        </a:lnTo>
                        <a:lnTo>
                          <a:pt x="46" y="0"/>
                        </a:lnTo>
                        <a:lnTo>
                          <a:pt x="46" y="29"/>
                        </a:lnTo>
                        <a:lnTo>
                          <a:pt x="0" y="16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47" name="Freeform 66">
                    <a:extLst>
                      <a:ext uri="{FF2B5EF4-FFF2-40B4-BE49-F238E27FC236}">
                        <a16:creationId xmlns:a16="http://schemas.microsoft.com/office/drawing/2014/main" id="{8B588C04-385D-48A9-A868-C775BF1AAD8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21227" y="1719268"/>
                    <a:ext cx="73025" cy="46038"/>
                  </a:xfrm>
                  <a:custGeom>
                    <a:avLst/>
                    <a:gdLst/>
                    <a:ahLst/>
                    <a:cxnLst>
                      <a:cxn ang="0">
                        <a:pos x="0" y="16"/>
                      </a:cxn>
                      <a:cxn ang="0">
                        <a:pos x="15" y="0"/>
                      </a:cxn>
                      <a:cxn ang="0">
                        <a:pos x="46" y="0"/>
                      </a:cxn>
                      <a:cxn ang="0">
                        <a:pos x="46" y="29"/>
                      </a:cxn>
                      <a:cxn ang="0">
                        <a:pos x="0" y="16"/>
                      </a:cxn>
                    </a:cxnLst>
                    <a:rect l="0" t="0" r="r" b="b"/>
                    <a:pathLst>
                      <a:path w="46" h="29">
                        <a:moveTo>
                          <a:pt x="0" y="16"/>
                        </a:moveTo>
                        <a:lnTo>
                          <a:pt x="15" y="0"/>
                        </a:lnTo>
                        <a:lnTo>
                          <a:pt x="46" y="0"/>
                        </a:lnTo>
                        <a:lnTo>
                          <a:pt x="46" y="29"/>
                        </a:lnTo>
                        <a:lnTo>
                          <a:pt x="0" y="16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48" name="Freeform 67">
                    <a:extLst>
                      <a:ext uri="{FF2B5EF4-FFF2-40B4-BE49-F238E27FC236}">
                        <a16:creationId xmlns:a16="http://schemas.microsoft.com/office/drawing/2014/main" id="{3BA9E14D-650A-4A2A-8375-27CDE7A06F5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714903" y="1965331"/>
                    <a:ext cx="88901" cy="114300"/>
                  </a:xfrm>
                  <a:custGeom>
                    <a:avLst/>
                    <a:gdLst/>
                    <a:ahLst/>
                    <a:cxnLst>
                      <a:cxn ang="0">
                        <a:pos x="34" y="72"/>
                      </a:cxn>
                      <a:cxn ang="0">
                        <a:pos x="46" y="50"/>
                      </a:cxn>
                      <a:cxn ang="0">
                        <a:pos x="56" y="50"/>
                      </a:cxn>
                      <a:cxn ang="0">
                        <a:pos x="56" y="36"/>
                      </a:cxn>
                      <a:cxn ang="0">
                        <a:pos x="46" y="24"/>
                      </a:cxn>
                      <a:cxn ang="0">
                        <a:pos x="34" y="10"/>
                      </a:cxn>
                      <a:cxn ang="0">
                        <a:pos x="12" y="0"/>
                      </a:cxn>
                      <a:cxn ang="0">
                        <a:pos x="0" y="10"/>
                      </a:cxn>
                      <a:cxn ang="0">
                        <a:pos x="24" y="36"/>
                      </a:cxn>
                      <a:cxn ang="0">
                        <a:pos x="34" y="72"/>
                      </a:cxn>
                    </a:cxnLst>
                    <a:rect l="0" t="0" r="r" b="b"/>
                    <a:pathLst>
                      <a:path w="56" h="72">
                        <a:moveTo>
                          <a:pt x="34" y="72"/>
                        </a:moveTo>
                        <a:lnTo>
                          <a:pt x="46" y="50"/>
                        </a:lnTo>
                        <a:lnTo>
                          <a:pt x="56" y="50"/>
                        </a:lnTo>
                        <a:lnTo>
                          <a:pt x="56" y="36"/>
                        </a:lnTo>
                        <a:lnTo>
                          <a:pt x="46" y="24"/>
                        </a:lnTo>
                        <a:lnTo>
                          <a:pt x="34" y="10"/>
                        </a:lnTo>
                        <a:lnTo>
                          <a:pt x="12" y="0"/>
                        </a:lnTo>
                        <a:lnTo>
                          <a:pt x="0" y="10"/>
                        </a:lnTo>
                        <a:lnTo>
                          <a:pt x="24" y="36"/>
                        </a:lnTo>
                        <a:lnTo>
                          <a:pt x="34" y="72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49" name="Freeform 68">
                    <a:extLst>
                      <a:ext uri="{FF2B5EF4-FFF2-40B4-BE49-F238E27FC236}">
                        <a16:creationId xmlns:a16="http://schemas.microsoft.com/office/drawing/2014/main" id="{4AB56F4A-9A18-4D2B-A4BC-E43F0A0D1EA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714903" y="1965331"/>
                    <a:ext cx="88901" cy="114300"/>
                  </a:xfrm>
                  <a:custGeom>
                    <a:avLst/>
                    <a:gdLst/>
                    <a:ahLst/>
                    <a:cxnLst>
                      <a:cxn ang="0">
                        <a:pos x="34" y="72"/>
                      </a:cxn>
                      <a:cxn ang="0">
                        <a:pos x="46" y="50"/>
                      </a:cxn>
                      <a:cxn ang="0">
                        <a:pos x="56" y="50"/>
                      </a:cxn>
                      <a:cxn ang="0">
                        <a:pos x="56" y="36"/>
                      </a:cxn>
                      <a:cxn ang="0">
                        <a:pos x="46" y="24"/>
                      </a:cxn>
                      <a:cxn ang="0">
                        <a:pos x="34" y="10"/>
                      </a:cxn>
                      <a:cxn ang="0">
                        <a:pos x="12" y="0"/>
                      </a:cxn>
                      <a:cxn ang="0">
                        <a:pos x="0" y="10"/>
                      </a:cxn>
                      <a:cxn ang="0">
                        <a:pos x="24" y="36"/>
                      </a:cxn>
                      <a:cxn ang="0">
                        <a:pos x="34" y="72"/>
                      </a:cxn>
                    </a:cxnLst>
                    <a:rect l="0" t="0" r="r" b="b"/>
                    <a:pathLst>
                      <a:path w="56" h="72">
                        <a:moveTo>
                          <a:pt x="34" y="72"/>
                        </a:moveTo>
                        <a:lnTo>
                          <a:pt x="46" y="50"/>
                        </a:lnTo>
                        <a:lnTo>
                          <a:pt x="56" y="50"/>
                        </a:lnTo>
                        <a:lnTo>
                          <a:pt x="56" y="36"/>
                        </a:lnTo>
                        <a:lnTo>
                          <a:pt x="46" y="24"/>
                        </a:lnTo>
                        <a:lnTo>
                          <a:pt x="34" y="10"/>
                        </a:lnTo>
                        <a:lnTo>
                          <a:pt x="12" y="0"/>
                        </a:lnTo>
                        <a:lnTo>
                          <a:pt x="0" y="10"/>
                        </a:lnTo>
                        <a:lnTo>
                          <a:pt x="24" y="36"/>
                        </a:lnTo>
                        <a:lnTo>
                          <a:pt x="34" y="72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50" name="Freeform 206">
                    <a:extLst>
                      <a:ext uri="{FF2B5EF4-FFF2-40B4-BE49-F238E27FC236}">
                        <a16:creationId xmlns:a16="http://schemas.microsoft.com/office/drawing/2014/main" id="{F20B330F-41C6-463E-9D98-66EE73DA300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78254" y="2149489"/>
                    <a:ext cx="328613" cy="303214"/>
                  </a:xfrm>
                  <a:custGeom>
                    <a:avLst/>
                    <a:gdLst/>
                    <a:ahLst/>
                    <a:cxnLst>
                      <a:cxn ang="0">
                        <a:pos x="152" y="21"/>
                      </a:cxn>
                      <a:cxn ang="0">
                        <a:pos x="128" y="11"/>
                      </a:cxn>
                      <a:cxn ang="0">
                        <a:pos x="119" y="11"/>
                      </a:cxn>
                      <a:cxn ang="0">
                        <a:pos x="84" y="11"/>
                      </a:cxn>
                      <a:cxn ang="0">
                        <a:pos x="20" y="0"/>
                      </a:cxn>
                      <a:cxn ang="0">
                        <a:pos x="8" y="11"/>
                      </a:cxn>
                      <a:cxn ang="0">
                        <a:pos x="0" y="21"/>
                      </a:cxn>
                      <a:cxn ang="0">
                        <a:pos x="8" y="50"/>
                      </a:cxn>
                      <a:cxn ang="0">
                        <a:pos x="42" y="50"/>
                      </a:cxn>
                      <a:cxn ang="0">
                        <a:pos x="51" y="50"/>
                      </a:cxn>
                      <a:cxn ang="0">
                        <a:pos x="42" y="75"/>
                      </a:cxn>
                      <a:cxn ang="0">
                        <a:pos x="42" y="90"/>
                      </a:cxn>
                      <a:cxn ang="0">
                        <a:pos x="30" y="100"/>
                      </a:cxn>
                      <a:cxn ang="0">
                        <a:pos x="30" y="126"/>
                      </a:cxn>
                      <a:cxn ang="0">
                        <a:pos x="30" y="155"/>
                      </a:cxn>
                      <a:cxn ang="0">
                        <a:pos x="51" y="191"/>
                      </a:cxn>
                      <a:cxn ang="0">
                        <a:pos x="75" y="166"/>
                      </a:cxn>
                      <a:cxn ang="0">
                        <a:pos x="106" y="166"/>
                      </a:cxn>
                      <a:cxn ang="0">
                        <a:pos x="152" y="126"/>
                      </a:cxn>
                      <a:cxn ang="0">
                        <a:pos x="139" y="100"/>
                      </a:cxn>
                      <a:cxn ang="0">
                        <a:pos x="173" y="64"/>
                      </a:cxn>
                      <a:cxn ang="0">
                        <a:pos x="207" y="50"/>
                      </a:cxn>
                      <a:cxn ang="0">
                        <a:pos x="207" y="21"/>
                      </a:cxn>
                      <a:cxn ang="0">
                        <a:pos x="152" y="21"/>
                      </a:cxn>
                    </a:cxnLst>
                    <a:rect l="0" t="0" r="r" b="b"/>
                    <a:pathLst>
                      <a:path w="207" h="191">
                        <a:moveTo>
                          <a:pt x="152" y="21"/>
                        </a:moveTo>
                        <a:lnTo>
                          <a:pt x="128" y="11"/>
                        </a:lnTo>
                        <a:lnTo>
                          <a:pt x="119" y="11"/>
                        </a:lnTo>
                        <a:lnTo>
                          <a:pt x="84" y="11"/>
                        </a:lnTo>
                        <a:lnTo>
                          <a:pt x="20" y="0"/>
                        </a:lnTo>
                        <a:lnTo>
                          <a:pt x="8" y="11"/>
                        </a:lnTo>
                        <a:lnTo>
                          <a:pt x="0" y="21"/>
                        </a:lnTo>
                        <a:lnTo>
                          <a:pt x="8" y="50"/>
                        </a:lnTo>
                        <a:lnTo>
                          <a:pt x="42" y="50"/>
                        </a:lnTo>
                        <a:lnTo>
                          <a:pt x="51" y="50"/>
                        </a:lnTo>
                        <a:lnTo>
                          <a:pt x="42" y="75"/>
                        </a:lnTo>
                        <a:lnTo>
                          <a:pt x="42" y="90"/>
                        </a:lnTo>
                        <a:lnTo>
                          <a:pt x="30" y="100"/>
                        </a:lnTo>
                        <a:lnTo>
                          <a:pt x="30" y="126"/>
                        </a:lnTo>
                        <a:lnTo>
                          <a:pt x="30" y="155"/>
                        </a:lnTo>
                        <a:lnTo>
                          <a:pt x="51" y="191"/>
                        </a:lnTo>
                        <a:lnTo>
                          <a:pt x="75" y="166"/>
                        </a:lnTo>
                        <a:lnTo>
                          <a:pt x="106" y="166"/>
                        </a:lnTo>
                        <a:lnTo>
                          <a:pt x="152" y="126"/>
                        </a:lnTo>
                        <a:lnTo>
                          <a:pt x="139" y="100"/>
                        </a:lnTo>
                        <a:lnTo>
                          <a:pt x="173" y="64"/>
                        </a:lnTo>
                        <a:lnTo>
                          <a:pt x="207" y="50"/>
                        </a:lnTo>
                        <a:lnTo>
                          <a:pt x="207" y="21"/>
                        </a:lnTo>
                        <a:lnTo>
                          <a:pt x="152" y="21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51" name="Freeform 207">
                    <a:extLst>
                      <a:ext uri="{FF2B5EF4-FFF2-40B4-BE49-F238E27FC236}">
                        <a16:creationId xmlns:a16="http://schemas.microsoft.com/office/drawing/2014/main" id="{A1988FE0-9A16-4819-B965-E18A7A91CFD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78254" y="2149489"/>
                    <a:ext cx="328613" cy="303214"/>
                  </a:xfrm>
                  <a:custGeom>
                    <a:avLst/>
                    <a:gdLst/>
                    <a:ahLst/>
                    <a:cxnLst>
                      <a:cxn ang="0">
                        <a:pos x="152" y="21"/>
                      </a:cxn>
                      <a:cxn ang="0">
                        <a:pos x="128" y="11"/>
                      </a:cxn>
                      <a:cxn ang="0">
                        <a:pos x="119" y="11"/>
                      </a:cxn>
                      <a:cxn ang="0">
                        <a:pos x="84" y="11"/>
                      </a:cxn>
                      <a:cxn ang="0">
                        <a:pos x="20" y="0"/>
                      </a:cxn>
                      <a:cxn ang="0">
                        <a:pos x="8" y="11"/>
                      </a:cxn>
                      <a:cxn ang="0">
                        <a:pos x="0" y="21"/>
                      </a:cxn>
                      <a:cxn ang="0">
                        <a:pos x="8" y="50"/>
                      </a:cxn>
                      <a:cxn ang="0">
                        <a:pos x="42" y="50"/>
                      </a:cxn>
                      <a:cxn ang="0">
                        <a:pos x="51" y="50"/>
                      </a:cxn>
                      <a:cxn ang="0">
                        <a:pos x="42" y="75"/>
                      </a:cxn>
                      <a:cxn ang="0">
                        <a:pos x="42" y="90"/>
                      </a:cxn>
                      <a:cxn ang="0">
                        <a:pos x="30" y="100"/>
                      </a:cxn>
                      <a:cxn ang="0">
                        <a:pos x="30" y="126"/>
                      </a:cxn>
                      <a:cxn ang="0">
                        <a:pos x="30" y="155"/>
                      </a:cxn>
                      <a:cxn ang="0">
                        <a:pos x="51" y="191"/>
                      </a:cxn>
                      <a:cxn ang="0">
                        <a:pos x="75" y="166"/>
                      </a:cxn>
                      <a:cxn ang="0">
                        <a:pos x="106" y="166"/>
                      </a:cxn>
                      <a:cxn ang="0">
                        <a:pos x="152" y="126"/>
                      </a:cxn>
                      <a:cxn ang="0">
                        <a:pos x="139" y="100"/>
                      </a:cxn>
                      <a:cxn ang="0">
                        <a:pos x="173" y="64"/>
                      </a:cxn>
                      <a:cxn ang="0">
                        <a:pos x="207" y="50"/>
                      </a:cxn>
                      <a:cxn ang="0">
                        <a:pos x="207" y="21"/>
                      </a:cxn>
                      <a:cxn ang="0">
                        <a:pos x="152" y="21"/>
                      </a:cxn>
                    </a:cxnLst>
                    <a:rect l="0" t="0" r="r" b="b"/>
                    <a:pathLst>
                      <a:path w="207" h="191">
                        <a:moveTo>
                          <a:pt x="152" y="21"/>
                        </a:moveTo>
                        <a:lnTo>
                          <a:pt x="128" y="11"/>
                        </a:lnTo>
                        <a:lnTo>
                          <a:pt x="119" y="11"/>
                        </a:lnTo>
                        <a:lnTo>
                          <a:pt x="84" y="11"/>
                        </a:lnTo>
                        <a:lnTo>
                          <a:pt x="20" y="0"/>
                        </a:lnTo>
                        <a:lnTo>
                          <a:pt x="8" y="11"/>
                        </a:lnTo>
                        <a:lnTo>
                          <a:pt x="0" y="21"/>
                        </a:lnTo>
                        <a:lnTo>
                          <a:pt x="8" y="50"/>
                        </a:lnTo>
                        <a:lnTo>
                          <a:pt x="42" y="50"/>
                        </a:lnTo>
                        <a:lnTo>
                          <a:pt x="51" y="50"/>
                        </a:lnTo>
                        <a:lnTo>
                          <a:pt x="42" y="75"/>
                        </a:lnTo>
                        <a:lnTo>
                          <a:pt x="42" y="90"/>
                        </a:lnTo>
                        <a:lnTo>
                          <a:pt x="30" y="100"/>
                        </a:lnTo>
                        <a:lnTo>
                          <a:pt x="30" y="126"/>
                        </a:lnTo>
                        <a:lnTo>
                          <a:pt x="30" y="155"/>
                        </a:lnTo>
                        <a:lnTo>
                          <a:pt x="51" y="191"/>
                        </a:lnTo>
                        <a:lnTo>
                          <a:pt x="75" y="166"/>
                        </a:lnTo>
                        <a:lnTo>
                          <a:pt x="106" y="166"/>
                        </a:lnTo>
                        <a:lnTo>
                          <a:pt x="152" y="126"/>
                        </a:lnTo>
                        <a:lnTo>
                          <a:pt x="139" y="100"/>
                        </a:lnTo>
                        <a:lnTo>
                          <a:pt x="173" y="64"/>
                        </a:lnTo>
                        <a:lnTo>
                          <a:pt x="207" y="50"/>
                        </a:lnTo>
                        <a:lnTo>
                          <a:pt x="207" y="21"/>
                        </a:lnTo>
                        <a:lnTo>
                          <a:pt x="152" y="21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52" name="Freeform 208">
                    <a:extLst>
                      <a:ext uri="{FF2B5EF4-FFF2-40B4-BE49-F238E27FC236}">
                        <a16:creationId xmlns:a16="http://schemas.microsoft.com/office/drawing/2014/main" id="{142A9E3B-83D7-41A9-A0F8-AAE5BC7A259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54442" y="2232039"/>
                    <a:ext cx="106363" cy="182564"/>
                  </a:xfrm>
                  <a:custGeom>
                    <a:avLst/>
                    <a:gdLst/>
                    <a:ahLst/>
                    <a:cxnLst>
                      <a:cxn ang="0">
                        <a:pos x="45" y="74"/>
                      </a:cxn>
                      <a:cxn ang="0">
                        <a:pos x="45" y="103"/>
                      </a:cxn>
                      <a:cxn ang="0">
                        <a:pos x="15" y="115"/>
                      </a:cxn>
                      <a:cxn ang="0">
                        <a:pos x="15" y="74"/>
                      </a:cxn>
                      <a:cxn ang="0">
                        <a:pos x="0" y="60"/>
                      </a:cxn>
                      <a:cxn ang="0">
                        <a:pos x="23" y="14"/>
                      </a:cxn>
                      <a:cxn ang="0">
                        <a:pos x="23" y="0"/>
                      </a:cxn>
                      <a:cxn ang="0">
                        <a:pos x="57" y="0"/>
                      </a:cxn>
                      <a:cxn ang="0">
                        <a:pos x="67" y="0"/>
                      </a:cxn>
                      <a:cxn ang="0">
                        <a:pos x="57" y="24"/>
                      </a:cxn>
                      <a:cxn ang="0">
                        <a:pos x="57" y="39"/>
                      </a:cxn>
                      <a:cxn ang="0">
                        <a:pos x="45" y="50"/>
                      </a:cxn>
                      <a:cxn ang="0">
                        <a:pos x="45" y="74"/>
                      </a:cxn>
                    </a:cxnLst>
                    <a:rect l="0" t="0" r="r" b="b"/>
                    <a:pathLst>
                      <a:path w="67" h="115">
                        <a:moveTo>
                          <a:pt x="45" y="74"/>
                        </a:moveTo>
                        <a:lnTo>
                          <a:pt x="45" y="103"/>
                        </a:lnTo>
                        <a:lnTo>
                          <a:pt x="15" y="115"/>
                        </a:lnTo>
                        <a:lnTo>
                          <a:pt x="15" y="74"/>
                        </a:lnTo>
                        <a:lnTo>
                          <a:pt x="0" y="60"/>
                        </a:lnTo>
                        <a:lnTo>
                          <a:pt x="23" y="14"/>
                        </a:lnTo>
                        <a:lnTo>
                          <a:pt x="23" y="0"/>
                        </a:lnTo>
                        <a:lnTo>
                          <a:pt x="57" y="0"/>
                        </a:lnTo>
                        <a:lnTo>
                          <a:pt x="67" y="0"/>
                        </a:lnTo>
                        <a:lnTo>
                          <a:pt x="57" y="24"/>
                        </a:lnTo>
                        <a:lnTo>
                          <a:pt x="57" y="39"/>
                        </a:lnTo>
                        <a:lnTo>
                          <a:pt x="45" y="50"/>
                        </a:lnTo>
                        <a:lnTo>
                          <a:pt x="45" y="74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53" name="Freeform 209">
                    <a:extLst>
                      <a:ext uri="{FF2B5EF4-FFF2-40B4-BE49-F238E27FC236}">
                        <a16:creationId xmlns:a16="http://schemas.microsoft.com/office/drawing/2014/main" id="{7B8D44BE-F307-4275-92C5-637C33ADBAC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54442" y="2232039"/>
                    <a:ext cx="106363" cy="182564"/>
                  </a:xfrm>
                  <a:custGeom>
                    <a:avLst/>
                    <a:gdLst/>
                    <a:ahLst/>
                    <a:cxnLst>
                      <a:cxn ang="0">
                        <a:pos x="45" y="74"/>
                      </a:cxn>
                      <a:cxn ang="0">
                        <a:pos x="45" y="103"/>
                      </a:cxn>
                      <a:cxn ang="0">
                        <a:pos x="15" y="115"/>
                      </a:cxn>
                      <a:cxn ang="0">
                        <a:pos x="15" y="74"/>
                      </a:cxn>
                      <a:cxn ang="0">
                        <a:pos x="0" y="60"/>
                      </a:cxn>
                      <a:cxn ang="0">
                        <a:pos x="23" y="14"/>
                      </a:cxn>
                      <a:cxn ang="0">
                        <a:pos x="23" y="0"/>
                      </a:cxn>
                      <a:cxn ang="0">
                        <a:pos x="57" y="0"/>
                      </a:cxn>
                      <a:cxn ang="0">
                        <a:pos x="67" y="0"/>
                      </a:cxn>
                      <a:cxn ang="0">
                        <a:pos x="57" y="24"/>
                      </a:cxn>
                      <a:cxn ang="0">
                        <a:pos x="57" y="39"/>
                      </a:cxn>
                      <a:cxn ang="0">
                        <a:pos x="45" y="50"/>
                      </a:cxn>
                      <a:cxn ang="0">
                        <a:pos x="45" y="74"/>
                      </a:cxn>
                    </a:cxnLst>
                    <a:rect l="0" t="0" r="r" b="b"/>
                    <a:pathLst>
                      <a:path w="67" h="115">
                        <a:moveTo>
                          <a:pt x="45" y="74"/>
                        </a:moveTo>
                        <a:lnTo>
                          <a:pt x="45" y="103"/>
                        </a:lnTo>
                        <a:lnTo>
                          <a:pt x="15" y="115"/>
                        </a:lnTo>
                        <a:lnTo>
                          <a:pt x="15" y="74"/>
                        </a:lnTo>
                        <a:lnTo>
                          <a:pt x="0" y="60"/>
                        </a:lnTo>
                        <a:lnTo>
                          <a:pt x="23" y="14"/>
                        </a:lnTo>
                        <a:lnTo>
                          <a:pt x="23" y="0"/>
                        </a:lnTo>
                        <a:lnTo>
                          <a:pt x="57" y="0"/>
                        </a:lnTo>
                        <a:lnTo>
                          <a:pt x="67" y="0"/>
                        </a:lnTo>
                        <a:lnTo>
                          <a:pt x="57" y="24"/>
                        </a:lnTo>
                        <a:lnTo>
                          <a:pt x="57" y="39"/>
                        </a:lnTo>
                        <a:lnTo>
                          <a:pt x="45" y="50"/>
                        </a:lnTo>
                        <a:lnTo>
                          <a:pt x="45" y="74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54" name="Freeform 210">
                    <a:extLst>
                      <a:ext uri="{FF2B5EF4-FFF2-40B4-BE49-F238E27FC236}">
                        <a16:creationId xmlns:a16="http://schemas.microsoft.com/office/drawing/2014/main" id="{943A8F00-3E5D-4CCD-8229-01EF8DDEC85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913192" y="1862150"/>
                    <a:ext cx="315913" cy="320677"/>
                  </a:xfrm>
                  <a:custGeom>
                    <a:avLst/>
                    <a:gdLst/>
                    <a:ahLst/>
                    <a:cxnLst>
                      <a:cxn ang="0">
                        <a:pos x="199" y="89"/>
                      </a:cxn>
                      <a:cxn ang="0">
                        <a:pos x="189" y="89"/>
                      </a:cxn>
                      <a:cxn ang="0">
                        <a:pos x="165" y="115"/>
                      </a:cxn>
                      <a:cxn ang="0">
                        <a:pos x="175" y="125"/>
                      </a:cxn>
                      <a:cxn ang="0">
                        <a:pos x="175" y="115"/>
                      </a:cxn>
                      <a:cxn ang="0">
                        <a:pos x="189" y="125"/>
                      </a:cxn>
                      <a:cxn ang="0">
                        <a:pos x="175" y="155"/>
                      </a:cxn>
                      <a:cxn ang="0">
                        <a:pos x="199" y="180"/>
                      </a:cxn>
                      <a:cxn ang="0">
                        <a:pos x="175" y="191"/>
                      </a:cxn>
                      <a:cxn ang="0">
                        <a:pos x="131" y="191"/>
                      </a:cxn>
                      <a:cxn ang="0">
                        <a:pos x="122" y="202"/>
                      </a:cxn>
                      <a:cxn ang="0">
                        <a:pos x="67" y="202"/>
                      </a:cxn>
                      <a:cxn ang="0">
                        <a:pos x="43" y="191"/>
                      </a:cxn>
                      <a:cxn ang="0">
                        <a:pos x="43" y="180"/>
                      </a:cxn>
                      <a:cxn ang="0">
                        <a:pos x="54" y="125"/>
                      </a:cxn>
                      <a:cxn ang="0">
                        <a:pos x="54" y="115"/>
                      </a:cxn>
                      <a:cxn ang="0">
                        <a:pos x="34" y="89"/>
                      </a:cxn>
                      <a:cxn ang="0">
                        <a:pos x="0" y="75"/>
                      </a:cxn>
                      <a:cxn ang="0">
                        <a:pos x="0" y="64"/>
                      </a:cxn>
                      <a:cxn ang="0">
                        <a:pos x="21" y="64"/>
                      </a:cxn>
                      <a:cxn ang="0">
                        <a:pos x="34" y="64"/>
                      </a:cxn>
                      <a:cxn ang="0">
                        <a:pos x="54" y="64"/>
                      </a:cxn>
                      <a:cxn ang="0">
                        <a:pos x="43" y="36"/>
                      </a:cxn>
                      <a:cxn ang="0">
                        <a:pos x="54" y="36"/>
                      </a:cxn>
                      <a:cxn ang="0">
                        <a:pos x="54" y="46"/>
                      </a:cxn>
                      <a:cxn ang="0">
                        <a:pos x="76" y="46"/>
                      </a:cxn>
                      <a:cxn ang="0">
                        <a:pos x="76" y="36"/>
                      </a:cxn>
                      <a:cxn ang="0">
                        <a:pos x="98" y="24"/>
                      </a:cxn>
                      <a:cxn ang="0">
                        <a:pos x="110" y="10"/>
                      </a:cxn>
                      <a:cxn ang="0">
                        <a:pos x="122" y="0"/>
                      </a:cxn>
                      <a:cxn ang="0">
                        <a:pos x="122" y="10"/>
                      </a:cxn>
                      <a:cxn ang="0">
                        <a:pos x="144" y="36"/>
                      </a:cxn>
                      <a:cxn ang="0">
                        <a:pos x="153" y="24"/>
                      </a:cxn>
                      <a:cxn ang="0">
                        <a:pos x="153" y="36"/>
                      </a:cxn>
                      <a:cxn ang="0">
                        <a:pos x="165" y="36"/>
                      </a:cxn>
                      <a:cxn ang="0">
                        <a:pos x="175" y="36"/>
                      </a:cxn>
                      <a:cxn ang="0">
                        <a:pos x="199" y="64"/>
                      </a:cxn>
                      <a:cxn ang="0">
                        <a:pos x="199" y="89"/>
                      </a:cxn>
                    </a:cxnLst>
                    <a:rect l="0" t="0" r="r" b="b"/>
                    <a:pathLst>
                      <a:path w="199" h="202">
                        <a:moveTo>
                          <a:pt x="199" y="89"/>
                        </a:moveTo>
                        <a:lnTo>
                          <a:pt x="189" y="89"/>
                        </a:lnTo>
                        <a:lnTo>
                          <a:pt x="165" y="115"/>
                        </a:lnTo>
                        <a:lnTo>
                          <a:pt x="175" y="125"/>
                        </a:lnTo>
                        <a:lnTo>
                          <a:pt x="175" y="115"/>
                        </a:lnTo>
                        <a:lnTo>
                          <a:pt x="189" y="125"/>
                        </a:lnTo>
                        <a:lnTo>
                          <a:pt x="175" y="155"/>
                        </a:lnTo>
                        <a:lnTo>
                          <a:pt x="199" y="180"/>
                        </a:lnTo>
                        <a:lnTo>
                          <a:pt x="175" y="191"/>
                        </a:lnTo>
                        <a:lnTo>
                          <a:pt x="131" y="191"/>
                        </a:lnTo>
                        <a:lnTo>
                          <a:pt x="122" y="202"/>
                        </a:lnTo>
                        <a:lnTo>
                          <a:pt x="67" y="202"/>
                        </a:lnTo>
                        <a:lnTo>
                          <a:pt x="43" y="191"/>
                        </a:lnTo>
                        <a:lnTo>
                          <a:pt x="43" y="180"/>
                        </a:lnTo>
                        <a:lnTo>
                          <a:pt x="54" y="125"/>
                        </a:lnTo>
                        <a:lnTo>
                          <a:pt x="54" y="115"/>
                        </a:lnTo>
                        <a:lnTo>
                          <a:pt x="34" y="89"/>
                        </a:lnTo>
                        <a:lnTo>
                          <a:pt x="0" y="75"/>
                        </a:lnTo>
                        <a:lnTo>
                          <a:pt x="0" y="64"/>
                        </a:lnTo>
                        <a:lnTo>
                          <a:pt x="21" y="64"/>
                        </a:lnTo>
                        <a:lnTo>
                          <a:pt x="34" y="64"/>
                        </a:lnTo>
                        <a:lnTo>
                          <a:pt x="54" y="64"/>
                        </a:lnTo>
                        <a:lnTo>
                          <a:pt x="43" y="36"/>
                        </a:lnTo>
                        <a:lnTo>
                          <a:pt x="54" y="36"/>
                        </a:lnTo>
                        <a:lnTo>
                          <a:pt x="54" y="46"/>
                        </a:lnTo>
                        <a:lnTo>
                          <a:pt x="76" y="46"/>
                        </a:lnTo>
                        <a:lnTo>
                          <a:pt x="76" y="36"/>
                        </a:lnTo>
                        <a:lnTo>
                          <a:pt x="98" y="24"/>
                        </a:lnTo>
                        <a:lnTo>
                          <a:pt x="110" y="10"/>
                        </a:lnTo>
                        <a:lnTo>
                          <a:pt x="122" y="0"/>
                        </a:lnTo>
                        <a:lnTo>
                          <a:pt x="122" y="10"/>
                        </a:lnTo>
                        <a:lnTo>
                          <a:pt x="144" y="36"/>
                        </a:lnTo>
                        <a:lnTo>
                          <a:pt x="153" y="24"/>
                        </a:lnTo>
                        <a:lnTo>
                          <a:pt x="153" y="36"/>
                        </a:lnTo>
                        <a:lnTo>
                          <a:pt x="165" y="36"/>
                        </a:lnTo>
                        <a:lnTo>
                          <a:pt x="175" y="36"/>
                        </a:lnTo>
                        <a:lnTo>
                          <a:pt x="199" y="64"/>
                        </a:lnTo>
                        <a:lnTo>
                          <a:pt x="199" y="89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55" name="Freeform 211">
                    <a:extLst>
                      <a:ext uri="{FF2B5EF4-FFF2-40B4-BE49-F238E27FC236}">
                        <a16:creationId xmlns:a16="http://schemas.microsoft.com/office/drawing/2014/main" id="{E55BDC6C-BF86-41AA-8EDE-3A76739C789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913192" y="1862150"/>
                    <a:ext cx="315913" cy="320677"/>
                  </a:xfrm>
                  <a:custGeom>
                    <a:avLst/>
                    <a:gdLst/>
                    <a:ahLst/>
                    <a:cxnLst>
                      <a:cxn ang="0">
                        <a:pos x="199" y="89"/>
                      </a:cxn>
                      <a:cxn ang="0">
                        <a:pos x="189" y="89"/>
                      </a:cxn>
                      <a:cxn ang="0">
                        <a:pos x="165" y="115"/>
                      </a:cxn>
                      <a:cxn ang="0">
                        <a:pos x="175" y="125"/>
                      </a:cxn>
                      <a:cxn ang="0">
                        <a:pos x="175" y="115"/>
                      </a:cxn>
                      <a:cxn ang="0">
                        <a:pos x="189" y="125"/>
                      </a:cxn>
                      <a:cxn ang="0">
                        <a:pos x="175" y="155"/>
                      </a:cxn>
                      <a:cxn ang="0">
                        <a:pos x="199" y="180"/>
                      </a:cxn>
                      <a:cxn ang="0">
                        <a:pos x="175" y="191"/>
                      </a:cxn>
                      <a:cxn ang="0">
                        <a:pos x="131" y="191"/>
                      </a:cxn>
                      <a:cxn ang="0">
                        <a:pos x="122" y="202"/>
                      </a:cxn>
                      <a:cxn ang="0">
                        <a:pos x="67" y="202"/>
                      </a:cxn>
                      <a:cxn ang="0">
                        <a:pos x="43" y="191"/>
                      </a:cxn>
                      <a:cxn ang="0">
                        <a:pos x="43" y="180"/>
                      </a:cxn>
                      <a:cxn ang="0">
                        <a:pos x="54" y="125"/>
                      </a:cxn>
                      <a:cxn ang="0">
                        <a:pos x="54" y="115"/>
                      </a:cxn>
                      <a:cxn ang="0">
                        <a:pos x="34" y="89"/>
                      </a:cxn>
                      <a:cxn ang="0">
                        <a:pos x="0" y="75"/>
                      </a:cxn>
                      <a:cxn ang="0">
                        <a:pos x="0" y="64"/>
                      </a:cxn>
                      <a:cxn ang="0">
                        <a:pos x="21" y="64"/>
                      </a:cxn>
                      <a:cxn ang="0">
                        <a:pos x="34" y="64"/>
                      </a:cxn>
                      <a:cxn ang="0">
                        <a:pos x="54" y="64"/>
                      </a:cxn>
                      <a:cxn ang="0">
                        <a:pos x="43" y="36"/>
                      </a:cxn>
                      <a:cxn ang="0">
                        <a:pos x="54" y="36"/>
                      </a:cxn>
                      <a:cxn ang="0">
                        <a:pos x="54" y="46"/>
                      </a:cxn>
                      <a:cxn ang="0">
                        <a:pos x="76" y="46"/>
                      </a:cxn>
                      <a:cxn ang="0">
                        <a:pos x="76" y="36"/>
                      </a:cxn>
                      <a:cxn ang="0">
                        <a:pos x="98" y="24"/>
                      </a:cxn>
                      <a:cxn ang="0">
                        <a:pos x="110" y="10"/>
                      </a:cxn>
                      <a:cxn ang="0">
                        <a:pos x="122" y="0"/>
                      </a:cxn>
                      <a:cxn ang="0">
                        <a:pos x="122" y="10"/>
                      </a:cxn>
                      <a:cxn ang="0">
                        <a:pos x="144" y="36"/>
                      </a:cxn>
                      <a:cxn ang="0">
                        <a:pos x="153" y="24"/>
                      </a:cxn>
                      <a:cxn ang="0">
                        <a:pos x="153" y="36"/>
                      </a:cxn>
                      <a:cxn ang="0">
                        <a:pos x="165" y="36"/>
                      </a:cxn>
                      <a:cxn ang="0">
                        <a:pos x="175" y="36"/>
                      </a:cxn>
                      <a:cxn ang="0">
                        <a:pos x="199" y="64"/>
                      </a:cxn>
                      <a:cxn ang="0">
                        <a:pos x="199" y="89"/>
                      </a:cxn>
                    </a:cxnLst>
                    <a:rect l="0" t="0" r="r" b="b"/>
                    <a:pathLst>
                      <a:path w="199" h="202">
                        <a:moveTo>
                          <a:pt x="199" y="89"/>
                        </a:moveTo>
                        <a:lnTo>
                          <a:pt x="189" y="89"/>
                        </a:lnTo>
                        <a:lnTo>
                          <a:pt x="165" y="115"/>
                        </a:lnTo>
                        <a:lnTo>
                          <a:pt x="175" y="125"/>
                        </a:lnTo>
                        <a:lnTo>
                          <a:pt x="175" y="115"/>
                        </a:lnTo>
                        <a:lnTo>
                          <a:pt x="189" y="125"/>
                        </a:lnTo>
                        <a:lnTo>
                          <a:pt x="175" y="155"/>
                        </a:lnTo>
                        <a:lnTo>
                          <a:pt x="199" y="180"/>
                        </a:lnTo>
                        <a:lnTo>
                          <a:pt x="175" y="191"/>
                        </a:lnTo>
                        <a:lnTo>
                          <a:pt x="131" y="191"/>
                        </a:lnTo>
                        <a:lnTo>
                          <a:pt x="122" y="202"/>
                        </a:lnTo>
                        <a:lnTo>
                          <a:pt x="67" y="202"/>
                        </a:lnTo>
                        <a:lnTo>
                          <a:pt x="43" y="191"/>
                        </a:lnTo>
                        <a:lnTo>
                          <a:pt x="43" y="180"/>
                        </a:lnTo>
                        <a:lnTo>
                          <a:pt x="54" y="125"/>
                        </a:lnTo>
                        <a:lnTo>
                          <a:pt x="54" y="115"/>
                        </a:lnTo>
                        <a:lnTo>
                          <a:pt x="34" y="89"/>
                        </a:lnTo>
                        <a:lnTo>
                          <a:pt x="0" y="75"/>
                        </a:lnTo>
                        <a:lnTo>
                          <a:pt x="0" y="64"/>
                        </a:lnTo>
                        <a:lnTo>
                          <a:pt x="21" y="64"/>
                        </a:lnTo>
                        <a:lnTo>
                          <a:pt x="34" y="64"/>
                        </a:lnTo>
                        <a:lnTo>
                          <a:pt x="54" y="64"/>
                        </a:lnTo>
                        <a:lnTo>
                          <a:pt x="43" y="36"/>
                        </a:lnTo>
                        <a:lnTo>
                          <a:pt x="54" y="36"/>
                        </a:lnTo>
                        <a:lnTo>
                          <a:pt x="54" y="46"/>
                        </a:lnTo>
                        <a:lnTo>
                          <a:pt x="76" y="46"/>
                        </a:lnTo>
                        <a:lnTo>
                          <a:pt x="76" y="36"/>
                        </a:lnTo>
                        <a:lnTo>
                          <a:pt x="98" y="24"/>
                        </a:lnTo>
                        <a:lnTo>
                          <a:pt x="110" y="10"/>
                        </a:lnTo>
                        <a:lnTo>
                          <a:pt x="122" y="0"/>
                        </a:lnTo>
                        <a:lnTo>
                          <a:pt x="122" y="10"/>
                        </a:lnTo>
                        <a:lnTo>
                          <a:pt x="144" y="36"/>
                        </a:lnTo>
                        <a:lnTo>
                          <a:pt x="153" y="24"/>
                        </a:lnTo>
                        <a:lnTo>
                          <a:pt x="153" y="36"/>
                        </a:lnTo>
                        <a:lnTo>
                          <a:pt x="165" y="36"/>
                        </a:lnTo>
                        <a:lnTo>
                          <a:pt x="175" y="36"/>
                        </a:lnTo>
                        <a:lnTo>
                          <a:pt x="199" y="64"/>
                        </a:lnTo>
                        <a:lnTo>
                          <a:pt x="199" y="89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56" name="Freeform 212">
                    <a:extLst>
                      <a:ext uri="{FF2B5EF4-FFF2-40B4-BE49-F238E27FC236}">
                        <a16:creationId xmlns:a16="http://schemas.microsoft.com/office/drawing/2014/main" id="{048C3E04-0441-463E-98BE-5204EE3E98E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92592" y="2022488"/>
                    <a:ext cx="314325" cy="350840"/>
                  </a:xfrm>
                  <a:custGeom>
                    <a:avLst/>
                    <a:gdLst/>
                    <a:ahLst/>
                    <a:cxnLst>
                      <a:cxn ang="0">
                        <a:pos x="0" y="54"/>
                      </a:cxn>
                      <a:cxn ang="0">
                        <a:pos x="23" y="79"/>
                      </a:cxn>
                      <a:cxn ang="0">
                        <a:pos x="33" y="65"/>
                      </a:cxn>
                      <a:cxn ang="0">
                        <a:pos x="54" y="79"/>
                      </a:cxn>
                      <a:cxn ang="0">
                        <a:pos x="78" y="115"/>
                      </a:cxn>
                      <a:cxn ang="0">
                        <a:pos x="90" y="115"/>
                      </a:cxn>
                      <a:cxn ang="0">
                        <a:pos x="100" y="130"/>
                      </a:cxn>
                      <a:cxn ang="0">
                        <a:pos x="121" y="144"/>
                      </a:cxn>
                      <a:cxn ang="0">
                        <a:pos x="154" y="170"/>
                      </a:cxn>
                      <a:cxn ang="0">
                        <a:pos x="167" y="192"/>
                      </a:cxn>
                      <a:cxn ang="0">
                        <a:pos x="154" y="221"/>
                      </a:cxn>
                      <a:cxn ang="0">
                        <a:pos x="167" y="221"/>
                      </a:cxn>
                      <a:cxn ang="0">
                        <a:pos x="167" y="192"/>
                      </a:cxn>
                      <a:cxn ang="0">
                        <a:pos x="176" y="192"/>
                      </a:cxn>
                      <a:cxn ang="0">
                        <a:pos x="176" y="180"/>
                      </a:cxn>
                      <a:cxn ang="0">
                        <a:pos x="167" y="180"/>
                      </a:cxn>
                      <a:cxn ang="0">
                        <a:pos x="176" y="155"/>
                      </a:cxn>
                      <a:cxn ang="0">
                        <a:pos x="198" y="170"/>
                      </a:cxn>
                      <a:cxn ang="0">
                        <a:pos x="154" y="130"/>
                      </a:cxn>
                      <a:cxn ang="0">
                        <a:pos x="167" y="130"/>
                      </a:cxn>
                      <a:cxn ang="0">
                        <a:pos x="142" y="130"/>
                      </a:cxn>
                      <a:cxn ang="0">
                        <a:pos x="130" y="115"/>
                      </a:cxn>
                      <a:cxn ang="0">
                        <a:pos x="121" y="90"/>
                      </a:cxn>
                      <a:cxn ang="0">
                        <a:pos x="100" y="65"/>
                      </a:cxn>
                      <a:cxn ang="0">
                        <a:pos x="100" y="36"/>
                      </a:cxn>
                      <a:cxn ang="0">
                        <a:pos x="109" y="24"/>
                      </a:cxn>
                      <a:cxn ang="0">
                        <a:pos x="121" y="36"/>
                      </a:cxn>
                      <a:cxn ang="0">
                        <a:pos x="121" y="24"/>
                      </a:cxn>
                      <a:cxn ang="0">
                        <a:pos x="121" y="14"/>
                      </a:cxn>
                      <a:cxn ang="0">
                        <a:pos x="100" y="0"/>
                      </a:cxn>
                      <a:cxn ang="0">
                        <a:pos x="90" y="0"/>
                      </a:cxn>
                      <a:cxn ang="0">
                        <a:pos x="67" y="0"/>
                      </a:cxn>
                      <a:cxn ang="0">
                        <a:pos x="54" y="14"/>
                      </a:cxn>
                      <a:cxn ang="0">
                        <a:pos x="45" y="14"/>
                      </a:cxn>
                      <a:cxn ang="0">
                        <a:pos x="45" y="24"/>
                      </a:cxn>
                      <a:cxn ang="0">
                        <a:pos x="33" y="14"/>
                      </a:cxn>
                      <a:cxn ang="0">
                        <a:pos x="14" y="24"/>
                      </a:cxn>
                      <a:cxn ang="0">
                        <a:pos x="0" y="54"/>
                      </a:cxn>
                    </a:cxnLst>
                    <a:rect l="0" t="0" r="r" b="b"/>
                    <a:pathLst>
                      <a:path w="198" h="221">
                        <a:moveTo>
                          <a:pt x="0" y="54"/>
                        </a:moveTo>
                        <a:lnTo>
                          <a:pt x="23" y="79"/>
                        </a:lnTo>
                        <a:lnTo>
                          <a:pt x="33" y="65"/>
                        </a:lnTo>
                        <a:lnTo>
                          <a:pt x="54" y="79"/>
                        </a:lnTo>
                        <a:lnTo>
                          <a:pt x="78" y="115"/>
                        </a:lnTo>
                        <a:lnTo>
                          <a:pt x="90" y="115"/>
                        </a:lnTo>
                        <a:lnTo>
                          <a:pt x="100" y="130"/>
                        </a:lnTo>
                        <a:lnTo>
                          <a:pt x="121" y="144"/>
                        </a:lnTo>
                        <a:lnTo>
                          <a:pt x="154" y="170"/>
                        </a:lnTo>
                        <a:lnTo>
                          <a:pt x="167" y="192"/>
                        </a:lnTo>
                        <a:lnTo>
                          <a:pt x="154" y="221"/>
                        </a:lnTo>
                        <a:lnTo>
                          <a:pt x="167" y="221"/>
                        </a:lnTo>
                        <a:lnTo>
                          <a:pt x="167" y="192"/>
                        </a:lnTo>
                        <a:lnTo>
                          <a:pt x="176" y="192"/>
                        </a:lnTo>
                        <a:lnTo>
                          <a:pt x="176" y="180"/>
                        </a:lnTo>
                        <a:lnTo>
                          <a:pt x="167" y="180"/>
                        </a:lnTo>
                        <a:lnTo>
                          <a:pt x="176" y="155"/>
                        </a:lnTo>
                        <a:lnTo>
                          <a:pt x="198" y="170"/>
                        </a:lnTo>
                        <a:lnTo>
                          <a:pt x="154" y="130"/>
                        </a:lnTo>
                        <a:lnTo>
                          <a:pt x="167" y="130"/>
                        </a:lnTo>
                        <a:lnTo>
                          <a:pt x="142" y="130"/>
                        </a:lnTo>
                        <a:lnTo>
                          <a:pt x="130" y="115"/>
                        </a:lnTo>
                        <a:lnTo>
                          <a:pt x="121" y="90"/>
                        </a:lnTo>
                        <a:lnTo>
                          <a:pt x="100" y="65"/>
                        </a:lnTo>
                        <a:lnTo>
                          <a:pt x="100" y="36"/>
                        </a:lnTo>
                        <a:lnTo>
                          <a:pt x="109" y="24"/>
                        </a:lnTo>
                        <a:lnTo>
                          <a:pt x="121" y="36"/>
                        </a:lnTo>
                        <a:lnTo>
                          <a:pt x="121" y="24"/>
                        </a:lnTo>
                        <a:lnTo>
                          <a:pt x="121" y="14"/>
                        </a:lnTo>
                        <a:lnTo>
                          <a:pt x="100" y="0"/>
                        </a:lnTo>
                        <a:lnTo>
                          <a:pt x="90" y="0"/>
                        </a:lnTo>
                        <a:lnTo>
                          <a:pt x="67" y="0"/>
                        </a:lnTo>
                        <a:lnTo>
                          <a:pt x="54" y="14"/>
                        </a:lnTo>
                        <a:lnTo>
                          <a:pt x="45" y="14"/>
                        </a:lnTo>
                        <a:lnTo>
                          <a:pt x="45" y="24"/>
                        </a:lnTo>
                        <a:lnTo>
                          <a:pt x="33" y="14"/>
                        </a:lnTo>
                        <a:lnTo>
                          <a:pt x="14" y="24"/>
                        </a:lnTo>
                        <a:lnTo>
                          <a:pt x="0" y="54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57" name="Freeform 213">
                    <a:extLst>
                      <a:ext uri="{FF2B5EF4-FFF2-40B4-BE49-F238E27FC236}">
                        <a16:creationId xmlns:a16="http://schemas.microsoft.com/office/drawing/2014/main" id="{0DD06EEE-D4CD-4AB2-8A95-C13F0446254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92592" y="2022488"/>
                    <a:ext cx="314325" cy="350840"/>
                  </a:xfrm>
                  <a:custGeom>
                    <a:avLst/>
                    <a:gdLst/>
                    <a:ahLst/>
                    <a:cxnLst>
                      <a:cxn ang="0">
                        <a:pos x="0" y="54"/>
                      </a:cxn>
                      <a:cxn ang="0">
                        <a:pos x="23" y="79"/>
                      </a:cxn>
                      <a:cxn ang="0">
                        <a:pos x="33" y="65"/>
                      </a:cxn>
                      <a:cxn ang="0">
                        <a:pos x="54" y="79"/>
                      </a:cxn>
                      <a:cxn ang="0">
                        <a:pos x="78" y="115"/>
                      </a:cxn>
                      <a:cxn ang="0">
                        <a:pos x="90" y="115"/>
                      </a:cxn>
                      <a:cxn ang="0">
                        <a:pos x="100" y="130"/>
                      </a:cxn>
                      <a:cxn ang="0">
                        <a:pos x="121" y="144"/>
                      </a:cxn>
                      <a:cxn ang="0">
                        <a:pos x="154" y="170"/>
                      </a:cxn>
                      <a:cxn ang="0">
                        <a:pos x="167" y="192"/>
                      </a:cxn>
                      <a:cxn ang="0">
                        <a:pos x="154" y="221"/>
                      </a:cxn>
                      <a:cxn ang="0">
                        <a:pos x="167" y="221"/>
                      </a:cxn>
                      <a:cxn ang="0">
                        <a:pos x="167" y="192"/>
                      </a:cxn>
                      <a:cxn ang="0">
                        <a:pos x="176" y="192"/>
                      </a:cxn>
                      <a:cxn ang="0">
                        <a:pos x="176" y="180"/>
                      </a:cxn>
                      <a:cxn ang="0">
                        <a:pos x="167" y="180"/>
                      </a:cxn>
                      <a:cxn ang="0">
                        <a:pos x="176" y="155"/>
                      </a:cxn>
                      <a:cxn ang="0">
                        <a:pos x="198" y="170"/>
                      </a:cxn>
                      <a:cxn ang="0">
                        <a:pos x="154" y="130"/>
                      </a:cxn>
                      <a:cxn ang="0">
                        <a:pos x="167" y="130"/>
                      </a:cxn>
                      <a:cxn ang="0">
                        <a:pos x="142" y="130"/>
                      </a:cxn>
                      <a:cxn ang="0">
                        <a:pos x="130" y="115"/>
                      </a:cxn>
                      <a:cxn ang="0">
                        <a:pos x="121" y="90"/>
                      </a:cxn>
                      <a:cxn ang="0">
                        <a:pos x="100" y="65"/>
                      </a:cxn>
                      <a:cxn ang="0">
                        <a:pos x="100" y="36"/>
                      </a:cxn>
                      <a:cxn ang="0">
                        <a:pos x="109" y="24"/>
                      </a:cxn>
                      <a:cxn ang="0">
                        <a:pos x="121" y="36"/>
                      </a:cxn>
                      <a:cxn ang="0">
                        <a:pos x="121" y="24"/>
                      </a:cxn>
                      <a:cxn ang="0">
                        <a:pos x="121" y="14"/>
                      </a:cxn>
                      <a:cxn ang="0">
                        <a:pos x="100" y="0"/>
                      </a:cxn>
                      <a:cxn ang="0">
                        <a:pos x="90" y="0"/>
                      </a:cxn>
                      <a:cxn ang="0">
                        <a:pos x="67" y="0"/>
                      </a:cxn>
                      <a:cxn ang="0">
                        <a:pos x="54" y="14"/>
                      </a:cxn>
                      <a:cxn ang="0">
                        <a:pos x="45" y="14"/>
                      </a:cxn>
                      <a:cxn ang="0">
                        <a:pos x="45" y="24"/>
                      </a:cxn>
                      <a:cxn ang="0">
                        <a:pos x="33" y="14"/>
                      </a:cxn>
                      <a:cxn ang="0">
                        <a:pos x="14" y="24"/>
                      </a:cxn>
                      <a:cxn ang="0">
                        <a:pos x="0" y="54"/>
                      </a:cxn>
                    </a:cxnLst>
                    <a:rect l="0" t="0" r="r" b="b"/>
                    <a:pathLst>
                      <a:path w="198" h="221">
                        <a:moveTo>
                          <a:pt x="0" y="54"/>
                        </a:moveTo>
                        <a:lnTo>
                          <a:pt x="23" y="79"/>
                        </a:lnTo>
                        <a:lnTo>
                          <a:pt x="33" y="65"/>
                        </a:lnTo>
                        <a:lnTo>
                          <a:pt x="54" y="79"/>
                        </a:lnTo>
                        <a:lnTo>
                          <a:pt x="78" y="115"/>
                        </a:lnTo>
                        <a:lnTo>
                          <a:pt x="90" y="115"/>
                        </a:lnTo>
                        <a:lnTo>
                          <a:pt x="100" y="130"/>
                        </a:lnTo>
                        <a:lnTo>
                          <a:pt x="121" y="144"/>
                        </a:lnTo>
                        <a:lnTo>
                          <a:pt x="154" y="170"/>
                        </a:lnTo>
                        <a:lnTo>
                          <a:pt x="167" y="192"/>
                        </a:lnTo>
                        <a:lnTo>
                          <a:pt x="154" y="221"/>
                        </a:lnTo>
                        <a:lnTo>
                          <a:pt x="167" y="221"/>
                        </a:lnTo>
                        <a:lnTo>
                          <a:pt x="167" y="192"/>
                        </a:lnTo>
                        <a:lnTo>
                          <a:pt x="176" y="192"/>
                        </a:lnTo>
                        <a:lnTo>
                          <a:pt x="176" y="180"/>
                        </a:lnTo>
                        <a:lnTo>
                          <a:pt x="167" y="180"/>
                        </a:lnTo>
                        <a:lnTo>
                          <a:pt x="176" y="155"/>
                        </a:lnTo>
                        <a:lnTo>
                          <a:pt x="198" y="170"/>
                        </a:lnTo>
                        <a:lnTo>
                          <a:pt x="154" y="130"/>
                        </a:lnTo>
                        <a:lnTo>
                          <a:pt x="167" y="130"/>
                        </a:lnTo>
                        <a:lnTo>
                          <a:pt x="142" y="130"/>
                        </a:lnTo>
                        <a:lnTo>
                          <a:pt x="130" y="115"/>
                        </a:lnTo>
                        <a:lnTo>
                          <a:pt x="121" y="90"/>
                        </a:lnTo>
                        <a:lnTo>
                          <a:pt x="100" y="65"/>
                        </a:lnTo>
                        <a:lnTo>
                          <a:pt x="100" y="36"/>
                        </a:lnTo>
                        <a:lnTo>
                          <a:pt x="109" y="24"/>
                        </a:lnTo>
                        <a:lnTo>
                          <a:pt x="121" y="36"/>
                        </a:lnTo>
                        <a:lnTo>
                          <a:pt x="121" y="24"/>
                        </a:lnTo>
                        <a:lnTo>
                          <a:pt x="121" y="14"/>
                        </a:lnTo>
                        <a:lnTo>
                          <a:pt x="100" y="0"/>
                        </a:lnTo>
                        <a:lnTo>
                          <a:pt x="90" y="0"/>
                        </a:lnTo>
                        <a:lnTo>
                          <a:pt x="67" y="0"/>
                        </a:lnTo>
                        <a:lnTo>
                          <a:pt x="54" y="14"/>
                        </a:lnTo>
                        <a:lnTo>
                          <a:pt x="45" y="14"/>
                        </a:lnTo>
                        <a:lnTo>
                          <a:pt x="45" y="24"/>
                        </a:lnTo>
                        <a:lnTo>
                          <a:pt x="33" y="14"/>
                        </a:lnTo>
                        <a:lnTo>
                          <a:pt x="14" y="24"/>
                        </a:lnTo>
                        <a:lnTo>
                          <a:pt x="0" y="54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58" name="Freeform 214">
                    <a:extLst>
                      <a:ext uri="{FF2B5EF4-FFF2-40B4-BE49-F238E27FC236}">
                        <a16:creationId xmlns:a16="http://schemas.microsoft.com/office/drawing/2014/main" id="{B2052DE5-7496-4BE1-99C6-8A07498D2D4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14868" y="2125676"/>
                    <a:ext cx="174625" cy="125413"/>
                  </a:xfrm>
                  <a:custGeom>
                    <a:avLst/>
                    <a:gdLst/>
                    <a:ahLst/>
                    <a:cxnLst>
                      <a:cxn ang="0">
                        <a:pos x="76" y="0"/>
                      </a:cxn>
                      <a:cxn ang="0">
                        <a:pos x="110" y="14"/>
                      </a:cxn>
                      <a:cxn ang="0">
                        <a:pos x="97" y="25"/>
                      </a:cxn>
                      <a:cxn ang="0">
                        <a:pos x="88" y="35"/>
                      </a:cxn>
                      <a:cxn ang="0">
                        <a:pos x="97" y="64"/>
                      </a:cxn>
                      <a:cxn ang="0">
                        <a:pos x="63" y="64"/>
                      </a:cxn>
                      <a:cxn ang="0">
                        <a:pos x="55" y="79"/>
                      </a:cxn>
                      <a:cxn ang="0">
                        <a:pos x="33" y="64"/>
                      </a:cxn>
                      <a:cxn ang="0">
                        <a:pos x="9" y="79"/>
                      </a:cxn>
                      <a:cxn ang="0">
                        <a:pos x="0" y="50"/>
                      </a:cxn>
                      <a:cxn ang="0">
                        <a:pos x="0" y="35"/>
                      </a:cxn>
                      <a:cxn ang="0">
                        <a:pos x="0" y="14"/>
                      </a:cxn>
                      <a:cxn ang="0">
                        <a:pos x="9" y="0"/>
                      </a:cxn>
                      <a:cxn ang="0">
                        <a:pos x="21" y="14"/>
                      </a:cxn>
                      <a:cxn ang="0">
                        <a:pos x="55" y="14"/>
                      </a:cxn>
                      <a:cxn ang="0">
                        <a:pos x="76" y="0"/>
                      </a:cxn>
                    </a:cxnLst>
                    <a:rect l="0" t="0" r="r" b="b"/>
                    <a:pathLst>
                      <a:path w="110" h="79">
                        <a:moveTo>
                          <a:pt x="76" y="0"/>
                        </a:moveTo>
                        <a:lnTo>
                          <a:pt x="110" y="14"/>
                        </a:lnTo>
                        <a:lnTo>
                          <a:pt x="97" y="25"/>
                        </a:lnTo>
                        <a:lnTo>
                          <a:pt x="88" y="35"/>
                        </a:lnTo>
                        <a:lnTo>
                          <a:pt x="97" y="64"/>
                        </a:lnTo>
                        <a:lnTo>
                          <a:pt x="63" y="64"/>
                        </a:lnTo>
                        <a:lnTo>
                          <a:pt x="55" y="79"/>
                        </a:lnTo>
                        <a:lnTo>
                          <a:pt x="33" y="64"/>
                        </a:lnTo>
                        <a:lnTo>
                          <a:pt x="9" y="79"/>
                        </a:lnTo>
                        <a:lnTo>
                          <a:pt x="0" y="50"/>
                        </a:lnTo>
                        <a:lnTo>
                          <a:pt x="0" y="35"/>
                        </a:lnTo>
                        <a:lnTo>
                          <a:pt x="0" y="14"/>
                        </a:lnTo>
                        <a:lnTo>
                          <a:pt x="9" y="0"/>
                        </a:lnTo>
                        <a:lnTo>
                          <a:pt x="21" y="14"/>
                        </a:lnTo>
                        <a:lnTo>
                          <a:pt x="55" y="14"/>
                        </a:lnTo>
                        <a:lnTo>
                          <a:pt x="76" y="0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59" name="Freeform 215">
                    <a:extLst>
                      <a:ext uri="{FF2B5EF4-FFF2-40B4-BE49-F238E27FC236}">
                        <a16:creationId xmlns:a16="http://schemas.microsoft.com/office/drawing/2014/main" id="{D0BDFBD1-CC88-40B3-AB58-2CB83FF955D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14868" y="2125676"/>
                    <a:ext cx="174625" cy="125413"/>
                  </a:xfrm>
                  <a:custGeom>
                    <a:avLst/>
                    <a:gdLst/>
                    <a:ahLst/>
                    <a:cxnLst>
                      <a:cxn ang="0">
                        <a:pos x="76" y="0"/>
                      </a:cxn>
                      <a:cxn ang="0">
                        <a:pos x="110" y="14"/>
                      </a:cxn>
                      <a:cxn ang="0">
                        <a:pos x="97" y="25"/>
                      </a:cxn>
                      <a:cxn ang="0">
                        <a:pos x="88" y="35"/>
                      </a:cxn>
                      <a:cxn ang="0">
                        <a:pos x="97" y="64"/>
                      </a:cxn>
                      <a:cxn ang="0">
                        <a:pos x="63" y="64"/>
                      </a:cxn>
                      <a:cxn ang="0">
                        <a:pos x="55" y="79"/>
                      </a:cxn>
                      <a:cxn ang="0">
                        <a:pos x="33" y="64"/>
                      </a:cxn>
                      <a:cxn ang="0">
                        <a:pos x="9" y="79"/>
                      </a:cxn>
                      <a:cxn ang="0">
                        <a:pos x="0" y="50"/>
                      </a:cxn>
                      <a:cxn ang="0">
                        <a:pos x="0" y="35"/>
                      </a:cxn>
                      <a:cxn ang="0">
                        <a:pos x="0" y="14"/>
                      </a:cxn>
                      <a:cxn ang="0">
                        <a:pos x="9" y="0"/>
                      </a:cxn>
                      <a:cxn ang="0">
                        <a:pos x="21" y="14"/>
                      </a:cxn>
                      <a:cxn ang="0">
                        <a:pos x="55" y="14"/>
                      </a:cxn>
                      <a:cxn ang="0">
                        <a:pos x="76" y="0"/>
                      </a:cxn>
                    </a:cxnLst>
                    <a:rect l="0" t="0" r="r" b="b"/>
                    <a:pathLst>
                      <a:path w="110" h="79">
                        <a:moveTo>
                          <a:pt x="76" y="0"/>
                        </a:moveTo>
                        <a:lnTo>
                          <a:pt x="110" y="14"/>
                        </a:lnTo>
                        <a:lnTo>
                          <a:pt x="97" y="25"/>
                        </a:lnTo>
                        <a:lnTo>
                          <a:pt x="88" y="35"/>
                        </a:lnTo>
                        <a:lnTo>
                          <a:pt x="97" y="64"/>
                        </a:lnTo>
                        <a:lnTo>
                          <a:pt x="63" y="64"/>
                        </a:lnTo>
                        <a:lnTo>
                          <a:pt x="55" y="79"/>
                        </a:lnTo>
                        <a:lnTo>
                          <a:pt x="33" y="64"/>
                        </a:lnTo>
                        <a:lnTo>
                          <a:pt x="9" y="79"/>
                        </a:lnTo>
                        <a:lnTo>
                          <a:pt x="0" y="50"/>
                        </a:lnTo>
                        <a:lnTo>
                          <a:pt x="0" y="35"/>
                        </a:lnTo>
                        <a:lnTo>
                          <a:pt x="0" y="14"/>
                        </a:lnTo>
                        <a:lnTo>
                          <a:pt x="9" y="0"/>
                        </a:lnTo>
                        <a:lnTo>
                          <a:pt x="21" y="14"/>
                        </a:lnTo>
                        <a:lnTo>
                          <a:pt x="55" y="14"/>
                        </a:lnTo>
                        <a:lnTo>
                          <a:pt x="76" y="0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60" name="Freeform 216">
                    <a:extLst>
                      <a:ext uri="{FF2B5EF4-FFF2-40B4-BE49-F238E27FC236}">
                        <a16:creationId xmlns:a16="http://schemas.microsoft.com/office/drawing/2014/main" id="{06CD23FE-E2DC-408A-BB88-9A635CBD753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59305" y="2232039"/>
                    <a:ext cx="155575" cy="165101"/>
                  </a:xfrm>
                  <a:custGeom>
                    <a:avLst/>
                    <a:gdLst/>
                    <a:ahLst/>
                    <a:cxnLst>
                      <a:cxn ang="0">
                        <a:pos x="98" y="0"/>
                      </a:cxn>
                      <a:cxn ang="0">
                        <a:pos x="98" y="24"/>
                      </a:cxn>
                      <a:cxn ang="0">
                        <a:pos x="89" y="24"/>
                      </a:cxn>
                      <a:cxn ang="0">
                        <a:pos x="67" y="14"/>
                      </a:cxn>
                      <a:cxn ang="0">
                        <a:pos x="55" y="24"/>
                      </a:cxn>
                      <a:cxn ang="0">
                        <a:pos x="55" y="39"/>
                      </a:cxn>
                      <a:cxn ang="0">
                        <a:pos x="42" y="24"/>
                      </a:cxn>
                      <a:cxn ang="0">
                        <a:pos x="42" y="39"/>
                      </a:cxn>
                      <a:cxn ang="0">
                        <a:pos x="55" y="60"/>
                      </a:cxn>
                      <a:cxn ang="0">
                        <a:pos x="77" y="89"/>
                      </a:cxn>
                      <a:cxn ang="0">
                        <a:pos x="67" y="89"/>
                      </a:cxn>
                      <a:cxn ang="0">
                        <a:pos x="67" y="104"/>
                      </a:cxn>
                      <a:cxn ang="0">
                        <a:pos x="42" y="75"/>
                      </a:cxn>
                      <a:cxn ang="0">
                        <a:pos x="21" y="75"/>
                      </a:cxn>
                      <a:cxn ang="0">
                        <a:pos x="0" y="50"/>
                      </a:cxn>
                      <a:cxn ang="0">
                        <a:pos x="12" y="24"/>
                      </a:cxn>
                      <a:cxn ang="0">
                        <a:pos x="42" y="14"/>
                      </a:cxn>
                      <a:cxn ang="0">
                        <a:pos x="67" y="0"/>
                      </a:cxn>
                      <a:cxn ang="0">
                        <a:pos x="89" y="14"/>
                      </a:cxn>
                      <a:cxn ang="0">
                        <a:pos x="98" y="0"/>
                      </a:cxn>
                    </a:cxnLst>
                    <a:rect l="0" t="0" r="r" b="b"/>
                    <a:pathLst>
                      <a:path w="98" h="104">
                        <a:moveTo>
                          <a:pt x="98" y="0"/>
                        </a:moveTo>
                        <a:lnTo>
                          <a:pt x="98" y="24"/>
                        </a:lnTo>
                        <a:lnTo>
                          <a:pt x="89" y="24"/>
                        </a:lnTo>
                        <a:lnTo>
                          <a:pt x="67" y="14"/>
                        </a:lnTo>
                        <a:lnTo>
                          <a:pt x="55" y="24"/>
                        </a:lnTo>
                        <a:lnTo>
                          <a:pt x="55" y="39"/>
                        </a:lnTo>
                        <a:lnTo>
                          <a:pt x="42" y="24"/>
                        </a:lnTo>
                        <a:lnTo>
                          <a:pt x="42" y="39"/>
                        </a:lnTo>
                        <a:lnTo>
                          <a:pt x="55" y="60"/>
                        </a:lnTo>
                        <a:lnTo>
                          <a:pt x="77" y="89"/>
                        </a:lnTo>
                        <a:lnTo>
                          <a:pt x="67" y="89"/>
                        </a:lnTo>
                        <a:lnTo>
                          <a:pt x="67" y="104"/>
                        </a:lnTo>
                        <a:lnTo>
                          <a:pt x="42" y="75"/>
                        </a:lnTo>
                        <a:lnTo>
                          <a:pt x="21" y="75"/>
                        </a:lnTo>
                        <a:lnTo>
                          <a:pt x="0" y="50"/>
                        </a:lnTo>
                        <a:lnTo>
                          <a:pt x="12" y="24"/>
                        </a:lnTo>
                        <a:lnTo>
                          <a:pt x="42" y="14"/>
                        </a:lnTo>
                        <a:lnTo>
                          <a:pt x="67" y="0"/>
                        </a:lnTo>
                        <a:lnTo>
                          <a:pt x="89" y="14"/>
                        </a:lnTo>
                        <a:lnTo>
                          <a:pt x="98" y="0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61" name="Freeform 217">
                    <a:extLst>
                      <a:ext uri="{FF2B5EF4-FFF2-40B4-BE49-F238E27FC236}">
                        <a16:creationId xmlns:a16="http://schemas.microsoft.com/office/drawing/2014/main" id="{1E50C84B-C130-4DA5-92C6-C909321A83C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59305" y="2232039"/>
                    <a:ext cx="155575" cy="165101"/>
                  </a:xfrm>
                  <a:custGeom>
                    <a:avLst/>
                    <a:gdLst/>
                    <a:ahLst/>
                    <a:cxnLst>
                      <a:cxn ang="0">
                        <a:pos x="98" y="0"/>
                      </a:cxn>
                      <a:cxn ang="0">
                        <a:pos x="98" y="24"/>
                      </a:cxn>
                      <a:cxn ang="0">
                        <a:pos x="89" y="24"/>
                      </a:cxn>
                      <a:cxn ang="0">
                        <a:pos x="67" y="14"/>
                      </a:cxn>
                      <a:cxn ang="0">
                        <a:pos x="55" y="24"/>
                      </a:cxn>
                      <a:cxn ang="0">
                        <a:pos x="55" y="39"/>
                      </a:cxn>
                      <a:cxn ang="0">
                        <a:pos x="42" y="24"/>
                      </a:cxn>
                      <a:cxn ang="0">
                        <a:pos x="42" y="39"/>
                      </a:cxn>
                      <a:cxn ang="0">
                        <a:pos x="55" y="60"/>
                      </a:cxn>
                      <a:cxn ang="0">
                        <a:pos x="77" y="89"/>
                      </a:cxn>
                      <a:cxn ang="0">
                        <a:pos x="67" y="89"/>
                      </a:cxn>
                      <a:cxn ang="0">
                        <a:pos x="67" y="104"/>
                      </a:cxn>
                      <a:cxn ang="0">
                        <a:pos x="42" y="75"/>
                      </a:cxn>
                      <a:cxn ang="0">
                        <a:pos x="21" y="75"/>
                      </a:cxn>
                      <a:cxn ang="0">
                        <a:pos x="0" y="50"/>
                      </a:cxn>
                      <a:cxn ang="0">
                        <a:pos x="12" y="24"/>
                      </a:cxn>
                      <a:cxn ang="0">
                        <a:pos x="42" y="14"/>
                      </a:cxn>
                      <a:cxn ang="0">
                        <a:pos x="67" y="0"/>
                      </a:cxn>
                      <a:cxn ang="0">
                        <a:pos x="89" y="14"/>
                      </a:cxn>
                      <a:cxn ang="0">
                        <a:pos x="98" y="0"/>
                      </a:cxn>
                    </a:cxnLst>
                    <a:rect l="0" t="0" r="r" b="b"/>
                    <a:pathLst>
                      <a:path w="98" h="104">
                        <a:moveTo>
                          <a:pt x="98" y="0"/>
                        </a:moveTo>
                        <a:lnTo>
                          <a:pt x="98" y="24"/>
                        </a:lnTo>
                        <a:lnTo>
                          <a:pt x="89" y="24"/>
                        </a:lnTo>
                        <a:lnTo>
                          <a:pt x="67" y="14"/>
                        </a:lnTo>
                        <a:lnTo>
                          <a:pt x="55" y="24"/>
                        </a:lnTo>
                        <a:lnTo>
                          <a:pt x="55" y="39"/>
                        </a:lnTo>
                        <a:lnTo>
                          <a:pt x="42" y="24"/>
                        </a:lnTo>
                        <a:lnTo>
                          <a:pt x="42" y="39"/>
                        </a:lnTo>
                        <a:lnTo>
                          <a:pt x="55" y="60"/>
                        </a:lnTo>
                        <a:lnTo>
                          <a:pt x="77" y="89"/>
                        </a:lnTo>
                        <a:lnTo>
                          <a:pt x="67" y="89"/>
                        </a:lnTo>
                        <a:lnTo>
                          <a:pt x="67" y="104"/>
                        </a:lnTo>
                        <a:lnTo>
                          <a:pt x="42" y="75"/>
                        </a:lnTo>
                        <a:lnTo>
                          <a:pt x="21" y="75"/>
                        </a:lnTo>
                        <a:lnTo>
                          <a:pt x="0" y="50"/>
                        </a:lnTo>
                        <a:lnTo>
                          <a:pt x="12" y="24"/>
                        </a:lnTo>
                        <a:lnTo>
                          <a:pt x="42" y="14"/>
                        </a:lnTo>
                        <a:lnTo>
                          <a:pt x="67" y="0"/>
                        </a:lnTo>
                        <a:lnTo>
                          <a:pt x="89" y="14"/>
                        </a:lnTo>
                        <a:lnTo>
                          <a:pt x="98" y="0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62" name="Freeform 218">
                    <a:extLst>
                      <a:ext uri="{FF2B5EF4-FFF2-40B4-BE49-F238E27FC236}">
                        <a16:creationId xmlns:a16="http://schemas.microsoft.com/office/drawing/2014/main" id="{6C3A503B-9332-4795-8C89-F2B60760A15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45018" y="1981213"/>
                    <a:ext cx="258763" cy="168276"/>
                  </a:xfrm>
                  <a:custGeom>
                    <a:avLst/>
                    <a:gdLst/>
                    <a:ahLst/>
                    <a:cxnLst>
                      <a:cxn ang="0">
                        <a:pos x="141" y="62"/>
                      </a:cxn>
                      <a:cxn ang="0">
                        <a:pos x="131" y="25"/>
                      </a:cxn>
                      <a:cxn ang="0">
                        <a:pos x="106" y="0"/>
                      </a:cxn>
                      <a:cxn ang="0">
                        <a:pos x="76" y="14"/>
                      </a:cxn>
                      <a:cxn ang="0">
                        <a:pos x="42" y="0"/>
                      </a:cxn>
                      <a:cxn ang="0">
                        <a:pos x="31" y="14"/>
                      </a:cxn>
                      <a:cxn ang="0">
                        <a:pos x="21" y="40"/>
                      </a:cxn>
                      <a:cxn ang="0">
                        <a:pos x="9" y="50"/>
                      </a:cxn>
                      <a:cxn ang="0">
                        <a:pos x="0" y="50"/>
                      </a:cxn>
                      <a:cxn ang="0">
                        <a:pos x="31" y="81"/>
                      </a:cxn>
                      <a:cxn ang="0">
                        <a:pos x="42" y="81"/>
                      </a:cxn>
                      <a:cxn ang="0">
                        <a:pos x="51" y="91"/>
                      </a:cxn>
                      <a:cxn ang="0">
                        <a:pos x="64" y="106"/>
                      </a:cxn>
                      <a:cxn ang="0">
                        <a:pos x="98" y="106"/>
                      </a:cxn>
                      <a:cxn ang="0">
                        <a:pos x="119" y="91"/>
                      </a:cxn>
                      <a:cxn ang="0">
                        <a:pos x="153" y="106"/>
                      </a:cxn>
                      <a:cxn ang="0">
                        <a:pos x="141" y="91"/>
                      </a:cxn>
                      <a:cxn ang="0">
                        <a:pos x="163" y="81"/>
                      </a:cxn>
                      <a:cxn ang="0">
                        <a:pos x="163" y="62"/>
                      </a:cxn>
                      <a:cxn ang="0">
                        <a:pos x="141" y="62"/>
                      </a:cxn>
                    </a:cxnLst>
                    <a:rect l="0" t="0" r="r" b="b"/>
                    <a:pathLst>
                      <a:path w="163" h="106">
                        <a:moveTo>
                          <a:pt x="141" y="62"/>
                        </a:moveTo>
                        <a:lnTo>
                          <a:pt x="131" y="25"/>
                        </a:lnTo>
                        <a:lnTo>
                          <a:pt x="106" y="0"/>
                        </a:lnTo>
                        <a:lnTo>
                          <a:pt x="76" y="14"/>
                        </a:lnTo>
                        <a:lnTo>
                          <a:pt x="42" y="0"/>
                        </a:lnTo>
                        <a:lnTo>
                          <a:pt x="31" y="14"/>
                        </a:lnTo>
                        <a:lnTo>
                          <a:pt x="21" y="40"/>
                        </a:lnTo>
                        <a:lnTo>
                          <a:pt x="9" y="50"/>
                        </a:lnTo>
                        <a:lnTo>
                          <a:pt x="0" y="50"/>
                        </a:lnTo>
                        <a:lnTo>
                          <a:pt x="31" y="81"/>
                        </a:lnTo>
                        <a:lnTo>
                          <a:pt x="42" y="81"/>
                        </a:lnTo>
                        <a:lnTo>
                          <a:pt x="51" y="91"/>
                        </a:lnTo>
                        <a:lnTo>
                          <a:pt x="64" y="106"/>
                        </a:lnTo>
                        <a:lnTo>
                          <a:pt x="98" y="106"/>
                        </a:lnTo>
                        <a:lnTo>
                          <a:pt x="119" y="91"/>
                        </a:lnTo>
                        <a:lnTo>
                          <a:pt x="153" y="106"/>
                        </a:lnTo>
                        <a:lnTo>
                          <a:pt x="141" y="91"/>
                        </a:lnTo>
                        <a:lnTo>
                          <a:pt x="163" y="81"/>
                        </a:lnTo>
                        <a:lnTo>
                          <a:pt x="163" y="62"/>
                        </a:lnTo>
                        <a:lnTo>
                          <a:pt x="141" y="62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63" name="Freeform 219">
                    <a:extLst>
                      <a:ext uri="{FF2B5EF4-FFF2-40B4-BE49-F238E27FC236}">
                        <a16:creationId xmlns:a16="http://schemas.microsoft.com/office/drawing/2014/main" id="{2628EBCE-4A99-41FF-AF3D-81251CB749B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45018" y="1981213"/>
                    <a:ext cx="258763" cy="168276"/>
                  </a:xfrm>
                  <a:custGeom>
                    <a:avLst/>
                    <a:gdLst/>
                    <a:ahLst/>
                    <a:cxnLst>
                      <a:cxn ang="0">
                        <a:pos x="141" y="62"/>
                      </a:cxn>
                      <a:cxn ang="0">
                        <a:pos x="131" y="25"/>
                      </a:cxn>
                      <a:cxn ang="0">
                        <a:pos x="106" y="0"/>
                      </a:cxn>
                      <a:cxn ang="0">
                        <a:pos x="76" y="14"/>
                      </a:cxn>
                      <a:cxn ang="0">
                        <a:pos x="42" y="0"/>
                      </a:cxn>
                      <a:cxn ang="0">
                        <a:pos x="31" y="14"/>
                      </a:cxn>
                      <a:cxn ang="0">
                        <a:pos x="21" y="40"/>
                      </a:cxn>
                      <a:cxn ang="0">
                        <a:pos x="9" y="50"/>
                      </a:cxn>
                      <a:cxn ang="0">
                        <a:pos x="0" y="50"/>
                      </a:cxn>
                      <a:cxn ang="0">
                        <a:pos x="31" y="81"/>
                      </a:cxn>
                      <a:cxn ang="0">
                        <a:pos x="42" y="81"/>
                      </a:cxn>
                      <a:cxn ang="0">
                        <a:pos x="51" y="91"/>
                      </a:cxn>
                      <a:cxn ang="0">
                        <a:pos x="64" y="106"/>
                      </a:cxn>
                      <a:cxn ang="0">
                        <a:pos x="98" y="106"/>
                      </a:cxn>
                      <a:cxn ang="0">
                        <a:pos x="119" y="91"/>
                      </a:cxn>
                      <a:cxn ang="0">
                        <a:pos x="153" y="106"/>
                      </a:cxn>
                      <a:cxn ang="0">
                        <a:pos x="141" y="91"/>
                      </a:cxn>
                      <a:cxn ang="0">
                        <a:pos x="163" y="81"/>
                      </a:cxn>
                      <a:cxn ang="0">
                        <a:pos x="163" y="62"/>
                      </a:cxn>
                      <a:cxn ang="0">
                        <a:pos x="141" y="62"/>
                      </a:cxn>
                    </a:cxnLst>
                    <a:rect l="0" t="0" r="r" b="b"/>
                    <a:pathLst>
                      <a:path w="163" h="106">
                        <a:moveTo>
                          <a:pt x="141" y="62"/>
                        </a:moveTo>
                        <a:lnTo>
                          <a:pt x="131" y="25"/>
                        </a:lnTo>
                        <a:lnTo>
                          <a:pt x="106" y="0"/>
                        </a:lnTo>
                        <a:lnTo>
                          <a:pt x="76" y="14"/>
                        </a:lnTo>
                        <a:lnTo>
                          <a:pt x="42" y="0"/>
                        </a:lnTo>
                        <a:lnTo>
                          <a:pt x="31" y="14"/>
                        </a:lnTo>
                        <a:lnTo>
                          <a:pt x="21" y="40"/>
                        </a:lnTo>
                        <a:lnTo>
                          <a:pt x="9" y="50"/>
                        </a:lnTo>
                        <a:lnTo>
                          <a:pt x="0" y="50"/>
                        </a:lnTo>
                        <a:lnTo>
                          <a:pt x="31" y="81"/>
                        </a:lnTo>
                        <a:lnTo>
                          <a:pt x="42" y="81"/>
                        </a:lnTo>
                        <a:lnTo>
                          <a:pt x="51" y="91"/>
                        </a:lnTo>
                        <a:lnTo>
                          <a:pt x="64" y="106"/>
                        </a:lnTo>
                        <a:lnTo>
                          <a:pt x="98" y="106"/>
                        </a:lnTo>
                        <a:lnTo>
                          <a:pt x="119" y="91"/>
                        </a:lnTo>
                        <a:lnTo>
                          <a:pt x="153" y="106"/>
                        </a:lnTo>
                        <a:lnTo>
                          <a:pt x="141" y="91"/>
                        </a:lnTo>
                        <a:lnTo>
                          <a:pt x="163" y="81"/>
                        </a:lnTo>
                        <a:lnTo>
                          <a:pt x="163" y="62"/>
                        </a:lnTo>
                        <a:lnTo>
                          <a:pt x="141" y="62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64" name="Freeform 220">
                    <a:extLst>
                      <a:ext uri="{FF2B5EF4-FFF2-40B4-BE49-F238E27FC236}">
                        <a16:creationId xmlns:a16="http://schemas.microsoft.com/office/drawing/2014/main" id="{BC573216-21F5-49FD-A3E1-58A5B038964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86267" y="2022488"/>
                    <a:ext cx="71438" cy="57150"/>
                  </a:xfrm>
                  <a:custGeom>
                    <a:avLst/>
                    <a:gdLst/>
                    <a:ahLst/>
                    <a:cxnLst>
                      <a:cxn ang="0">
                        <a:pos x="0" y="36"/>
                      </a:cxn>
                      <a:cxn ang="0">
                        <a:pos x="9" y="24"/>
                      </a:cxn>
                      <a:cxn ang="0">
                        <a:pos x="20" y="36"/>
                      </a:cxn>
                      <a:cxn ang="0">
                        <a:pos x="20" y="24"/>
                      </a:cxn>
                      <a:cxn ang="0">
                        <a:pos x="45" y="14"/>
                      </a:cxn>
                      <a:cxn ang="0">
                        <a:pos x="32" y="0"/>
                      </a:cxn>
                      <a:cxn ang="0">
                        <a:pos x="0" y="14"/>
                      </a:cxn>
                      <a:cxn ang="0">
                        <a:pos x="0" y="24"/>
                      </a:cxn>
                      <a:cxn ang="0">
                        <a:pos x="0" y="36"/>
                      </a:cxn>
                    </a:cxnLst>
                    <a:rect l="0" t="0" r="r" b="b"/>
                    <a:pathLst>
                      <a:path w="45" h="36">
                        <a:moveTo>
                          <a:pt x="0" y="36"/>
                        </a:moveTo>
                        <a:lnTo>
                          <a:pt x="9" y="24"/>
                        </a:lnTo>
                        <a:lnTo>
                          <a:pt x="20" y="36"/>
                        </a:lnTo>
                        <a:lnTo>
                          <a:pt x="20" y="24"/>
                        </a:lnTo>
                        <a:lnTo>
                          <a:pt x="45" y="14"/>
                        </a:lnTo>
                        <a:lnTo>
                          <a:pt x="32" y="0"/>
                        </a:lnTo>
                        <a:lnTo>
                          <a:pt x="0" y="14"/>
                        </a:lnTo>
                        <a:lnTo>
                          <a:pt x="0" y="24"/>
                        </a:lnTo>
                        <a:lnTo>
                          <a:pt x="0" y="36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65" name="Freeform 221">
                    <a:extLst>
                      <a:ext uri="{FF2B5EF4-FFF2-40B4-BE49-F238E27FC236}">
                        <a16:creationId xmlns:a16="http://schemas.microsoft.com/office/drawing/2014/main" id="{CDBF5836-27BE-437A-BD69-1359DBF5C8C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86267" y="2022488"/>
                    <a:ext cx="71438" cy="57150"/>
                  </a:xfrm>
                  <a:custGeom>
                    <a:avLst/>
                    <a:gdLst/>
                    <a:ahLst/>
                    <a:cxnLst>
                      <a:cxn ang="0">
                        <a:pos x="0" y="36"/>
                      </a:cxn>
                      <a:cxn ang="0">
                        <a:pos x="9" y="24"/>
                      </a:cxn>
                      <a:cxn ang="0">
                        <a:pos x="20" y="36"/>
                      </a:cxn>
                      <a:cxn ang="0">
                        <a:pos x="20" y="24"/>
                      </a:cxn>
                      <a:cxn ang="0">
                        <a:pos x="45" y="14"/>
                      </a:cxn>
                      <a:cxn ang="0">
                        <a:pos x="32" y="0"/>
                      </a:cxn>
                      <a:cxn ang="0">
                        <a:pos x="0" y="14"/>
                      </a:cxn>
                      <a:cxn ang="0">
                        <a:pos x="0" y="24"/>
                      </a:cxn>
                      <a:cxn ang="0">
                        <a:pos x="0" y="36"/>
                      </a:cxn>
                    </a:cxnLst>
                    <a:rect l="0" t="0" r="r" b="b"/>
                    <a:pathLst>
                      <a:path w="45" h="36">
                        <a:moveTo>
                          <a:pt x="0" y="36"/>
                        </a:moveTo>
                        <a:lnTo>
                          <a:pt x="9" y="24"/>
                        </a:lnTo>
                        <a:lnTo>
                          <a:pt x="20" y="36"/>
                        </a:lnTo>
                        <a:lnTo>
                          <a:pt x="20" y="24"/>
                        </a:lnTo>
                        <a:lnTo>
                          <a:pt x="45" y="14"/>
                        </a:lnTo>
                        <a:lnTo>
                          <a:pt x="32" y="0"/>
                        </a:lnTo>
                        <a:lnTo>
                          <a:pt x="0" y="14"/>
                        </a:lnTo>
                        <a:lnTo>
                          <a:pt x="0" y="24"/>
                        </a:lnTo>
                        <a:lnTo>
                          <a:pt x="0" y="36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66" name="Freeform 222">
                    <a:extLst>
                      <a:ext uri="{FF2B5EF4-FFF2-40B4-BE49-F238E27FC236}">
                        <a16:creationId xmlns:a16="http://schemas.microsoft.com/office/drawing/2014/main" id="{64C401D5-2457-4B20-936A-808B8BF52E8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86267" y="2046301"/>
                    <a:ext cx="134938" cy="136526"/>
                  </a:xfrm>
                  <a:custGeom>
                    <a:avLst/>
                    <a:gdLst/>
                    <a:ahLst/>
                    <a:cxnLst>
                      <a:cxn ang="0">
                        <a:pos x="76" y="11"/>
                      </a:cxn>
                      <a:cxn ang="0">
                        <a:pos x="85" y="21"/>
                      </a:cxn>
                      <a:cxn ang="0">
                        <a:pos x="85" y="39"/>
                      </a:cxn>
                      <a:cxn ang="0">
                        <a:pos x="76" y="39"/>
                      </a:cxn>
                      <a:cxn ang="0">
                        <a:pos x="45" y="21"/>
                      </a:cxn>
                      <a:cxn ang="0">
                        <a:pos x="33" y="39"/>
                      </a:cxn>
                      <a:cxn ang="0">
                        <a:pos x="45" y="50"/>
                      </a:cxn>
                      <a:cxn ang="0">
                        <a:pos x="76" y="86"/>
                      </a:cxn>
                      <a:cxn ang="0">
                        <a:pos x="20" y="64"/>
                      </a:cxn>
                      <a:cxn ang="0">
                        <a:pos x="20" y="39"/>
                      </a:cxn>
                      <a:cxn ang="0">
                        <a:pos x="9" y="21"/>
                      </a:cxn>
                      <a:cxn ang="0">
                        <a:pos x="0" y="39"/>
                      </a:cxn>
                      <a:cxn ang="0">
                        <a:pos x="0" y="21"/>
                      </a:cxn>
                      <a:cxn ang="0">
                        <a:pos x="9" y="11"/>
                      </a:cxn>
                      <a:cxn ang="0">
                        <a:pos x="20" y="21"/>
                      </a:cxn>
                      <a:cxn ang="0">
                        <a:pos x="20" y="11"/>
                      </a:cxn>
                      <a:cxn ang="0">
                        <a:pos x="45" y="0"/>
                      </a:cxn>
                      <a:cxn ang="0">
                        <a:pos x="64" y="11"/>
                      </a:cxn>
                      <a:cxn ang="0">
                        <a:pos x="76" y="11"/>
                      </a:cxn>
                    </a:cxnLst>
                    <a:rect l="0" t="0" r="r" b="b"/>
                    <a:pathLst>
                      <a:path w="85" h="86">
                        <a:moveTo>
                          <a:pt x="76" y="11"/>
                        </a:moveTo>
                        <a:lnTo>
                          <a:pt x="85" y="21"/>
                        </a:lnTo>
                        <a:lnTo>
                          <a:pt x="85" y="39"/>
                        </a:lnTo>
                        <a:lnTo>
                          <a:pt x="76" y="39"/>
                        </a:lnTo>
                        <a:lnTo>
                          <a:pt x="45" y="21"/>
                        </a:lnTo>
                        <a:lnTo>
                          <a:pt x="33" y="39"/>
                        </a:lnTo>
                        <a:lnTo>
                          <a:pt x="45" y="50"/>
                        </a:lnTo>
                        <a:lnTo>
                          <a:pt x="76" y="86"/>
                        </a:lnTo>
                        <a:lnTo>
                          <a:pt x="20" y="64"/>
                        </a:lnTo>
                        <a:lnTo>
                          <a:pt x="20" y="39"/>
                        </a:lnTo>
                        <a:lnTo>
                          <a:pt x="9" y="21"/>
                        </a:lnTo>
                        <a:lnTo>
                          <a:pt x="0" y="39"/>
                        </a:lnTo>
                        <a:lnTo>
                          <a:pt x="0" y="21"/>
                        </a:lnTo>
                        <a:lnTo>
                          <a:pt x="9" y="11"/>
                        </a:lnTo>
                        <a:lnTo>
                          <a:pt x="20" y="21"/>
                        </a:lnTo>
                        <a:lnTo>
                          <a:pt x="20" y="11"/>
                        </a:lnTo>
                        <a:lnTo>
                          <a:pt x="45" y="0"/>
                        </a:lnTo>
                        <a:lnTo>
                          <a:pt x="64" y="11"/>
                        </a:lnTo>
                        <a:lnTo>
                          <a:pt x="76" y="11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67" name="Freeform 223">
                    <a:extLst>
                      <a:ext uri="{FF2B5EF4-FFF2-40B4-BE49-F238E27FC236}">
                        <a16:creationId xmlns:a16="http://schemas.microsoft.com/office/drawing/2014/main" id="{BDCE4003-13D5-49B0-AE2D-D499DD8F46A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86267" y="2046301"/>
                    <a:ext cx="134938" cy="136526"/>
                  </a:xfrm>
                  <a:custGeom>
                    <a:avLst/>
                    <a:gdLst/>
                    <a:ahLst/>
                    <a:cxnLst>
                      <a:cxn ang="0">
                        <a:pos x="76" y="11"/>
                      </a:cxn>
                      <a:cxn ang="0">
                        <a:pos x="85" y="21"/>
                      </a:cxn>
                      <a:cxn ang="0">
                        <a:pos x="85" y="39"/>
                      </a:cxn>
                      <a:cxn ang="0">
                        <a:pos x="76" y="39"/>
                      </a:cxn>
                      <a:cxn ang="0">
                        <a:pos x="45" y="21"/>
                      </a:cxn>
                      <a:cxn ang="0">
                        <a:pos x="33" y="39"/>
                      </a:cxn>
                      <a:cxn ang="0">
                        <a:pos x="45" y="50"/>
                      </a:cxn>
                      <a:cxn ang="0">
                        <a:pos x="76" y="86"/>
                      </a:cxn>
                      <a:cxn ang="0">
                        <a:pos x="20" y="64"/>
                      </a:cxn>
                      <a:cxn ang="0">
                        <a:pos x="20" y="39"/>
                      </a:cxn>
                      <a:cxn ang="0">
                        <a:pos x="9" y="21"/>
                      </a:cxn>
                      <a:cxn ang="0">
                        <a:pos x="0" y="39"/>
                      </a:cxn>
                      <a:cxn ang="0">
                        <a:pos x="0" y="21"/>
                      </a:cxn>
                      <a:cxn ang="0">
                        <a:pos x="9" y="11"/>
                      </a:cxn>
                      <a:cxn ang="0">
                        <a:pos x="20" y="21"/>
                      </a:cxn>
                      <a:cxn ang="0">
                        <a:pos x="20" y="11"/>
                      </a:cxn>
                      <a:cxn ang="0">
                        <a:pos x="45" y="0"/>
                      </a:cxn>
                      <a:cxn ang="0">
                        <a:pos x="64" y="11"/>
                      </a:cxn>
                      <a:cxn ang="0">
                        <a:pos x="76" y="11"/>
                      </a:cxn>
                    </a:cxnLst>
                    <a:rect l="0" t="0" r="r" b="b"/>
                    <a:pathLst>
                      <a:path w="85" h="86">
                        <a:moveTo>
                          <a:pt x="76" y="11"/>
                        </a:moveTo>
                        <a:lnTo>
                          <a:pt x="85" y="21"/>
                        </a:lnTo>
                        <a:lnTo>
                          <a:pt x="85" y="39"/>
                        </a:lnTo>
                        <a:lnTo>
                          <a:pt x="76" y="39"/>
                        </a:lnTo>
                        <a:lnTo>
                          <a:pt x="45" y="21"/>
                        </a:lnTo>
                        <a:lnTo>
                          <a:pt x="33" y="39"/>
                        </a:lnTo>
                        <a:lnTo>
                          <a:pt x="45" y="50"/>
                        </a:lnTo>
                        <a:lnTo>
                          <a:pt x="76" y="86"/>
                        </a:lnTo>
                        <a:lnTo>
                          <a:pt x="20" y="64"/>
                        </a:lnTo>
                        <a:lnTo>
                          <a:pt x="20" y="39"/>
                        </a:lnTo>
                        <a:lnTo>
                          <a:pt x="9" y="21"/>
                        </a:lnTo>
                        <a:lnTo>
                          <a:pt x="0" y="39"/>
                        </a:lnTo>
                        <a:lnTo>
                          <a:pt x="0" y="21"/>
                        </a:lnTo>
                        <a:lnTo>
                          <a:pt x="9" y="11"/>
                        </a:lnTo>
                        <a:lnTo>
                          <a:pt x="20" y="21"/>
                        </a:lnTo>
                        <a:lnTo>
                          <a:pt x="20" y="11"/>
                        </a:lnTo>
                        <a:lnTo>
                          <a:pt x="45" y="0"/>
                        </a:lnTo>
                        <a:lnTo>
                          <a:pt x="64" y="11"/>
                        </a:lnTo>
                        <a:lnTo>
                          <a:pt x="76" y="11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68" name="Freeform 224">
                    <a:extLst>
                      <a:ext uri="{FF2B5EF4-FFF2-40B4-BE49-F238E27FC236}">
                        <a16:creationId xmlns:a16="http://schemas.microsoft.com/office/drawing/2014/main" id="{D51AFB1B-D0EE-4B47-A4E8-087277A3769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438655" y="2081226"/>
                    <a:ext cx="106363" cy="101601"/>
                  </a:xfrm>
                  <a:custGeom>
                    <a:avLst/>
                    <a:gdLst/>
                    <a:ahLst/>
                    <a:cxnLst>
                      <a:cxn ang="0">
                        <a:pos x="51" y="18"/>
                      </a:cxn>
                      <a:cxn ang="0">
                        <a:pos x="43" y="18"/>
                      </a:cxn>
                      <a:cxn ang="0">
                        <a:pos x="12" y="0"/>
                      </a:cxn>
                      <a:cxn ang="0">
                        <a:pos x="0" y="18"/>
                      </a:cxn>
                      <a:cxn ang="0">
                        <a:pos x="12" y="28"/>
                      </a:cxn>
                      <a:cxn ang="0">
                        <a:pos x="43" y="64"/>
                      </a:cxn>
                      <a:cxn ang="0">
                        <a:pos x="43" y="53"/>
                      </a:cxn>
                      <a:cxn ang="0">
                        <a:pos x="51" y="42"/>
                      </a:cxn>
                      <a:cxn ang="0">
                        <a:pos x="67" y="42"/>
                      </a:cxn>
                      <a:cxn ang="0">
                        <a:pos x="51" y="28"/>
                      </a:cxn>
                      <a:cxn ang="0">
                        <a:pos x="51" y="18"/>
                      </a:cxn>
                    </a:cxnLst>
                    <a:rect l="0" t="0" r="r" b="b"/>
                    <a:pathLst>
                      <a:path w="67" h="64">
                        <a:moveTo>
                          <a:pt x="51" y="18"/>
                        </a:moveTo>
                        <a:lnTo>
                          <a:pt x="43" y="18"/>
                        </a:lnTo>
                        <a:lnTo>
                          <a:pt x="12" y="0"/>
                        </a:lnTo>
                        <a:lnTo>
                          <a:pt x="0" y="18"/>
                        </a:lnTo>
                        <a:lnTo>
                          <a:pt x="12" y="28"/>
                        </a:lnTo>
                        <a:lnTo>
                          <a:pt x="43" y="64"/>
                        </a:lnTo>
                        <a:lnTo>
                          <a:pt x="43" y="53"/>
                        </a:lnTo>
                        <a:lnTo>
                          <a:pt x="51" y="42"/>
                        </a:lnTo>
                        <a:lnTo>
                          <a:pt x="67" y="42"/>
                        </a:lnTo>
                        <a:lnTo>
                          <a:pt x="51" y="28"/>
                        </a:lnTo>
                        <a:lnTo>
                          <a:pt x="51" y="18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69" name="Freeform 225">
                    <a:extLst>
                      <a:ext uri="{FF2B5EF4-FFF2-40B4-BE49-F238E27FC236}">
                        <a16:creationId xmlns:a16="http://schemas.microsoft.com/office/drawing/2014/main" id="{7220FAC7-69C3-4500-A6D8-D3C053C47E2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438655" y="2081226"/>
                    <a:ext cx="106363" cy="101601"/>
                  </a:xfrm>
                  <a:custGeom>
                    <a:avLst/>
                    <a:gdLst/>
                    <a:ahLst/>
                    <a:cxnLst>
                      <a:cxn ang="0">
                        <a:pos x="51" y="18"/>
                      </a:cxn>
                      <a:cxn ang="0">
                        <a:pos x="43" y="18"/>
                      </a:cxn>
                      <a:cxn ang="0">
                        <a:pos x="12" y="0"/>
                      </a:cxn>
                      <a:cxn ang="0">
                        <a:pos x="0" y="18"/>
                      </a:cxn>
                      <a:cxn ang="0">
                        <a:pos x="12" y="28"/>
                      </a:cxn>
                      <a:cxn ang="0">
                        <a:pos x="43" y="64"/>
                      </a:cxn>
                      <a:cxn ang="0">
                        <a:pos x="43" y="53"/>
                      </a:cxn>
                      <a:cxn ang="0">
                        <a:pos x="51" y="42"/>
                      </a:cxn>
                      <a:cxn ang="0">
                        <a:pos x="67" y="42"/>
                      </a:cxn>
                      <a:cxn ang="0">
                        <a:pos x="51" y="28"/>
                      </a:cxn>
                      <a:cxn ang="0">
                        <a:pos x="51" y="18"/>
                      </a:cxn>
                    </a:cxnLst>
                    <a:rect l="0" t="0" r="r" b="b"/>
                    <a:pathLst>
                      <a:path w="67" h="64">
                        <a:moveTo>
                          <a:pt x="51" y="18"/>
                        </a:moveTo>
                        <a:lnTo>
                          <a:pt x="43" y="18"/>
                        </a:lnTo>
                        <a:lnTo>
                          <a:pt x="12" y="0"/>
                        </a:lnTo>
                        <a:lnTo>
                          <a:pt x="0" y="18"/>
                        </a:lnTo>
                        <a:lnTo>
                          <a:pt x="12" y="28"/>
                        </a:lnTo>
                        <a:lnTo>
                          <a:pt x="43" y="64"/>
                        </a:lnTo>
                        <a:lnTo>
                          <a:pt x="43" y="53"/>
                        </a:lnTo>
                        <a:lnTo>
                          <a:pt x="51" y="42"/>
                        </a:lnTo>
                        <a:lnTo>
                          <a:pt x="67" y="42"/>
                        </a:lnTo>
                        <a:lnTo>
                          <a:pt x="51" y="28"/>
                        </a:lnTo>
                        <a:lnTo>
                          <a:pt x="51" y="18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70" name="Freeform 226">
                    <a:extLst>
                      <a:ext uri="{FF2B5EF4-FFF2-40B4-BE49-F238E27FC236}">
                        <a16:creationId xmlns:a16="http://schemas.microsoft.com/office/drawing/2014/main" id="{E8E0B96A-7D13-4581-A554-472C09A31BC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06917" y="2149489"/>
                    <a:ext cx="52388" cy="82551"/>
                  </a:xfrm>
                  <a:custGeom>
                    <a:avLst/>
                    <a:gdLst/>
                    <a:ahLst/>
                    <a:cxnLst>
                      <a:cxn ang="0">
                        <a:pos x="0" y="21"/>
                      </a:cxn>
                      <a:cxn ang="0">
                        <a:pos x="0" y="11"/>
                      </a:cxn>
                      <a:cxn ang="0">
                        <a:pos x="9" y="0"/>
                      </a:cxn>
                      <a:cxn ang="0">
                        <a:pos x="33" y="21"/>
                      </a:cxn>
                      <a:cxn ang="0">
                        <a:pos x="24" y="21"/>
                      </a:cxn>
                      <a:cxn ang="0">
                        <a:pos x="24" y="52"/>
                      </a:cxn>
                      <a:cxn ang="0">
                        <a:pos x="0" y="21"/>
                      </a:cxn>
                    </a:cxnLst>
                    <a:rect l="0" t="0" r="r" b="b"/>
                    <a:pathLst>
                      <a:path w="33" h="52">
                        <a:moveTo>
                          <a:pt x="0" y="21"/>
                        </a:moveTo>
                        <a:lnTo>
                          <a:pt x="0" y="11"/>
                        </a:lnTo>
                        <a:lnTo>
                          <a:pt x="9" y="0"/>
                        </a:lnTo>
                        <a:lnTo>
                          <a:pt x="33" y="21"/>
                        </a:lnTo>
                        <a:lnTo>
                          <a:pt x="24" y="21"/>
                        </a:lnTo>
                        <a:lnTo>
                          <a:pt x="24" y="52"/>
                        </a:lnTo>
                        <a:lnTo>
                          <a:pt x="0" y="21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71" name="Freeform 227">
                    <a:extLst>
                      <a:ext uri="{FF2B5EF4-FFF2-40B4-BE49-F238E27FC236}">
                        <a16:creationId xmlns:a16="http://schemas.microsoft.com/office/drawing/2014/main" id="{4BAAFFD2-1639-43B4-9B42-4841D6F9255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06917" y="2149489"/>
                    <a:ext cx="52388" cy="82551"/>
                  </a:xfrm>
                  <a:custGeom>
                    <a:avLst/>
                    <a:gdLst/>
                    <a:ahLst/>
                    <a:cxnLst>
                      <a:cxn ang="0">
                        <a:pos x="0" y="21"/>
                      </a:cxn>
                      <a:cxn ang="0">
                        <a:pos x="0" y="11"/>
                      </a:cxn>
                      <a:cxn ang="0">
                        <a:pos x="9" y="0"/>
                      </a:cxn>
                      <a:cxn ang="0">
                        <a:pos x="33" y="21"/>
                      </a:cxn>
                      <a:cxn ang="0">
                        <a:pos x="24" y="21"/>
                      </a:cxn>
                      <a:cxn ang="0">
                        <a:pos x="24" y="52"/>
                      </a:cxn>
                      <a:cxn ang="0">
                        <a:pos x="0" y="21"/>
                      </a:cxn>
                    </a:cxnLst>
                    <a:rect l="0" t="0" r="r" b="b"/>
                    <a:pathLst>
                      <a:path w="33" h="52">
                        <a:moveTo>
                          <a:pt x="0" y="21"/>
                        </a:moveTo>
                        <a:lnTo>
                          <a:pt x="0" y="11"/>
                        </a:lnTo>
                        <a:lnTo>
                          <a:pt x="9" y="0"/>
                        </a:lnTo>
                        <a:lnTo>
                          <a:pt x="33" y="21"/>
                        </a:lnTo>
                        <a:lnTo>
                          <a:pt x="24" y="21"/>
                        </a:lnTo>
                        <a:lnTo>
                          <a:pt x="24" y="52"/>
                        </a:lnTo>
                        <a:lnTo>
                          <a:pt x="0" y="21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72" name="Freeform 228">
                    <a:extLst>
                      <a:ext uri="{FF2B5EF4-FFF2-40B4-BE49-F238E27FC236}">
                        <a16:creationId xmlns:a16="http://schemas.microsoft.com/office/drawing/2014/main" id="{F8B6D56E-DC69-4E56-A0B8-16802AF2C75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06917" y="2065351"/>
                    <a:ext cx="120650" cy="166689"/>
                  </a:xfrm>
                  <a:custGeom>
                    <a:avLst/>
                    <a:gdLst/>
                    <a:ahLst/>
                    <a:cxnLst>
                      <a:cxn ang="0">
                        <a:pos x="33" y="105"/>
                      </a:cxn>
                      <a:cxn ang="0">
                        <a:pos x="55" y="89"/>
                      </a:cxn>
                      <a:cxn ang="0">
                        <a:pos x="66" y="89"/>
                      </a:cxn>
                      <a:cxn ang="0">
                        <a:pos x="66" y="75"/>
                      </a:cxn>
                      <a:cxn ang="0">
                        <a:pos x="66" y="53"/>
                      </a:cxn>
                      <a:cxn ang="0">
                        <a:pos x="76" y="39"/>
                      </a:cxn>
                      <a:cxn ang="0">
                        <a:pos x="66" y="28"/>
                      </a:cxn>
                      <a:cxn ang="0">
                        <a:pos x="55" y="28"/>
                      </a:cxn>
                      <a:cxn ang="0">
                        <a:pos x="24" y="0"/>
                      </a:cxn>
                      <a:cxn ang="0">
                        <a:pos x="0" y="0"/>
                      </a:cxn>
                      <a:cxn ang="0">
                        <a:pos x="9" y="10"/>
                      </a:cxn>
                      <a:cxn ang="0">
                        <a:pos x="9" y="28"/>
                      </a:cxn>
                      <a:cxn ang="0">
                        <a:pos x="9" y="39"/>
                      </a:cxn>
                      <a:cxn ang="0">
                        <a:pos x="24" y="53"/>
                      </a:cxn>
                      <a:cxn ang="0">
                        <a:pos x="9" y="53"/>
                      </a:cxn>
                      <a:cxn ang="0">
                        <a:pos x="33" y="75"/>
                      </a:cxn>
                      <a:cxn ang="0">
                        <a:pos x="24" y="75"/>
                      </a:cxn>
                      <a:cxn ang="0">
                        <a:pos x="33" y="75"/>
                      </a:cxn>
                      <a:cxn ang="0">
                        <a:pos x="33" y="105"/>
                      </a:cxn>
                    </a:cxnLst>
                    <a:rect l="0" t="0" r="r" b="b"/>
                    <a:pathLst>
                      <a:path w="76" h="105">
                        <a:moveTo>
                          <a:pt x="33" y="105"/>
                        </a:moveTo>
                        <a:lnTo>
                          <a:pt x="55" y="89"/>
                        </a:lnTo>
                        <a:lnTo>
                          <a:pt x="66" y="89"/>
                        </a:lnTo>
                        <a:lnTo>
                          <a:pt x="66" y="75"/>
                        </a:lnTo>
                        <a:lnTo>
                          <a:pt x="66" y="53"/>
                        </a:lnTo>
                        <a:lnTo>
                          <a:pt x="76" y="39"/>
                        </a:lnTo>
                        <a:lnTo>
                          <a:pt x="66" y="28"/>
                        </a:lnTo>
                        <a:lnTo>
                          <a:pt x="55" y="28"/>
                        </a:lnTo>
                        <a:lnTo>
                          <a:pt x="24" y="0"/>
                        </a:lnTo>
                        <a:lnTo>
                          <a:pt x="0" y="0"/>
                        </a:lnTo>
                        <a:lnTo>
                          <a:pt x="9" y="10"/>
                        </a:lnTo>
                        <a:lnTo>
                          <a:pt x="9" y="28"/>
                        </a:lnTo>
                        <a:lnTo>
                          <a:pt x="9" y="39"/>
                        </a:lnTo>
                        <a:lnTo>
                          <a:pt x="24" y="53"/>
                        </a:lnTo>
                        <a:lnTo>
                          <a:pt x="9" y="53"/>
                        </a:lnTo>
                        <a:lnTo>
                          <a:pt x="33" y="75"/>
                        </a:lnTo>
                        <a:lnTo>
                          <a:pt x="24" y="75"/>
                        </a:lnTo>
                        <a:lnTo>
                          <a:pt x="33" y="75"/>
                        </a:lnTo>
                        <a:lnTo>
                          <a:pt x="33" y="105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73" name="Freeform 229">
                    <a:extLst>
                      <a:ext uri="{FF2B5EF4-FFF2-40B4-BE49-F238E27FC236}">
                        <a16:creationId xmlns:a16="http://schemas.microsoft.com/office/drawing/2014/main" id="{8157D8DF-CBD0-4EBB-B4A0-7BF30FB5249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06917" y="2065351"/>
                    <a:ext cx="120650" cy="166689"/>
                  </a:xfrm>
                  <a:custGeom>
                    <a:avLst/>
                    <a:gdLst/>
                    <a:ahLst/>
                    <a:cxnLst>
                      <a:cxn ang="0">
                        <a:pos x="33" y="105"/>
                      </a:cxn>
                      <a:cxn ang="0">
                        <a:pos x="55" y="89"/>
                      </a:cxn>
                      <a:cxn ang="0">
                        <a:pos x="66" y="89"/>
                      </a:cxn>
                      <a:cxn ang="0">
                        <a:pos x="66" y="75"/>
                      </a:cxn>
                      <a:cxn ang="0">
                        <a:pos x="66" y="53"/>
                      </a:cxn>
                      <a:cxn ang="0">
                        <a:pos x="76" y="39"/>
                      </a:cxn>
                      <a:cxn ang="0">
                        <a:pos x="66" y="28"/>
                      </a:cxn>
                      <a:cxn ang="0">
                        <a:pos x="55" y="28"/>
                      </a:cxn>
                      <a:cxn ang="0">
                        <a:pos x="24" y="0"/>
                      </a:cxn>
                      <a:cxn ang="0">
                        <a:pos x="0" y="0"/>
                      </a:cxn>
                      <a:cxn ang="0">
                        <a:pos x="9" y="10"/>
                      </a:cxn>
                      <a:cxn ang="0">
                        <a:pos x="9" y="28"/>
                      </a:cxn>
                      <a:cxn ang="0">
                        <a:pos x="9" y="39"/>
                      </a:cxn>
                      <a:cxn ang="0">
                        <a:pos x="24" y="53"/>
                      </a:cxn>
                      <a:cxn ang="0">
                        <a:pos x="9" y="53"/>
                      </a:cxn>
                      <a:cxn ang="0">
                        <a:pos x="33" y="75"/>
                      </a:cxn>
                      <a:cxn ang="0">
                        <a:pos x="24" y="75"/>
                      </a:cxn>
                      <a:cxn ang="0">
                        <a:pos x="33" y="75"/>
                      </a:cxn>
                      <a:cxn ang="0">
                        <a:pos x="33" y="105"/>
                      </a:cxn>
                    </a:cxnLst>
                    <a:rect l="0" t="0" r="r" b="b"/>
                    <a:pathLst>
                      <a:path w="76" h="105">
                        <a:moveTo>
                          <a:pt x="33" y="105"/>
                        </a:moveTo>
                        <a:lnTo>
                          <a:pt x="55" y="89"/>
                        </a:lnTo>
                        <a:lnTo>
                          <a:pt x="66" y="89"/>
                        </a:lnTo>
                        <a:lnTo>
                          <a:pt x="66" y="75"/>
                        </a:lnTo>
                        <a:lnTo>
                          <a:pt x="66" y="53"/>
                        </a:lnTo>
                        <a:lnTo>
                          <a:pt x="76" y="39"/>
                        </a:lnTo>
                        <a:lnTo>
                          <a:pt x="66" y="28"/>
                        </a:lnTo>
                        <a:lnTo>
                          <a:pt x="55" y="28"/>
                        </a:lnTo>
                        <a:lnTo>
                          <a:pt x="24" y="0"/>
                        </a:lnTo>
                        <a:lnTo>
                          <a:pt x="0" y="0"/>
                        </a:lnTo>
                        <a:lnTo>
                          <a:pt x="9" y="10"/>
                        </a:lnTo>
                        <a:lnTo>
                          <a:pt x="9" y="28"/>
                        </a:lnTo>
                        <a:lnTo>
                          <a:pt x="9" y="39"/>
                        </a:lnTo>
                        <a:lnTo>
                          <a:pt x="24" y="53"/>
                        </a:lnTo>
                        <a:lnTo>
                          <a:pt x="9" y="53"/>
                        </a:lnTo>
                        <a:lnTo>
                          <a:pt x="33" y="75"/>
                        </a:lnTo>
                        <a:lnTo>
                          <a:pt x="24" y="75"/>
                        </a:lnTo>
                        <a:lnTo>
                          <a:pt x="33" y="75"/>
                        </a:lnTo>
                        <a:lnTo>
                          <a:pt x="33" y="105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74" name="Freeform 230">
                    <a:extLst>
                      <a:ext uri="{FF2B5EF4-FFF2-40B4-BE49-F238E27FC236}">
                        <a16:creationId xmlns:a16="http://schemas.microsoft.com/office/drawing/2014/main" id="{090D1CE4-8534-466C-9B62-C00B95CDFB2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59305" y="2206639"/>
                    <a:ext cx="68263" cy="63500"/>
                  </a:xfrm>
                  <a:custGeom>
                    <a:avLst/>
                    <a:gdLst/>
                    <a:ahLst/>
                    <a:cxnLst>
                      <a:cxn ang="0">
                        <a:pos x="43" y="28"/>
                      </a:cxn>
                      <a:cxn ang="0">
                        <a:pos x="12" y="40"/>
                      </a:cxn>
                      <a:cxn ang="0">
                        <a:pos x="0" y="14"/>
                      </a:cxn>
                      <a:cxn ang="0">
                        <a:pos x="22" y="0"/>
                      </a:cxn>
                      <a:cxn ang="0">
                        <a:pos x="33" y="0"/>
                      </a:cxn>
                      <a:cxn ang="0">
                        <a:pos x="43" y="28"/>
                      </a:cxn>
                    </a:cxnLst>
                    <a:rect l="0" t="0" r="r" b="b"/>
                    <a:pathLst>
                      <a:path w="43" h="40">
                        <a:moveTo>
                          <a:pt x="43" y="28"/>
                        </a:moveTo>
                        <a:lnTo>
                          <a:pt x="12" y="40"/>
                        </a:lnTo>
                        <a:lnTo>
                          <a:pt x="0" y="14"/>
                        </a:lnTo>
                        <a:lnTo>
                          <a:pt x="22" y="0"/>
                        </a:lnTo>
                        <a:lnTo>
                          <a:pt x="33" y="0"/>
                        </a:lnTo>
                        <a:lnTo>
                          <a:pt x="43" y="28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75" name="Freeform 231">
                    <a:extLst>
                      <a:ext uri="{FF2B5EF4-FFF2-40B4-BE49-F238E27FC236}">
                        <a16:creationId xmlns:a16="http://schemas.microsoft.com/office/drawing/2014/main" id="{E34E0897-CDDA-422C-86D3-E40D8F5BF94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59305" y="2206639"/>
                    <a:ext cx="68263" cy="63500"/>
                  </a:xfrm>
                  <a:custGeom>
                    <a:avLst/>
                    <a:gdLst/>
                    <a:ahLst/>
                    <a:cxnLst>
                      <a:cxn ang="0">
                        <a:pos x="43" y="28"/>
                      </a:cxn>
                      <a:cxn ang="0">
                        <a:pos x="12" y="40"/>
                      </a:cxn>
                      <a:cxn ang="0">
                        <a:pos x="0" y="14"/>
                      </a:cxn>
                      <a:cxn ang="0">
                        <a:pos x="22" y="0"/>
                      </a:cxn>
                      <a:cxn ang="0">
                        <a:pos x="33" y="0"/>
                      </a:cxn>
                      <a:cxn ang="0">
                        <a:pos x="43" y="28"/>
                      </a:cxn>
                    </a:cxnLst>
                    <a:rect l="0" t="0" r="r" b="b"/>
                    <a:pathLst>
                      <a:path w="43" h="40">
                        <a:moveTo>
                          <a:pt x="43" y="28"/>
                        </a:moveTo>
                        <a:lnTo>
                          <a:pt x="12" y="40"/>
                        </a:lnTo>
                        <a:lnTo>
                          <a:pt x="0" y="14"/>
                        </a:lnTo>
                        <a:lnTo>
                          <a:pt x="22" y="0"/>
                        </a:lnTo>
                        <a:lnTo>
                          <a:pt x="33" y="0"/>
                        </a:lnTo>
                        <a:lnTo>
                          <a:pt x="43" y="28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76" name="Freeform 232">
                    <a:extLst>
                      <a:ext uri="{FF2B5EF4-FFF2-40B4-BE49-F238E27FC236}">
                        <a16:creationId xmlns:a16="http://schemas.microsoft.com/office/drawing/2014/main" id="{166C0276-E044-4B37-91A2-999BA01351A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86267" y="1741499"/>
                    <a:ext cx="261938" cy="193676"/>
                  </a:xfrm>
                  <a:custGeom>
                    <a:avLst/>
                    <a:gdLst/>
                    <a:ahLst/>
                    <a:cxnLst>
                      <a:cxn ang="0">
                        <a:pos x="152" y="75"/>
                      </a:cxn>
                      <a:cxn ang="0">
                        <a:pos x="165" y="100"/>
                      </a:cxn>
                      <a:cxn ang="0">
                        <a:pos x="131" y="122"/>
                      </a:cxn>
                      <a:cxn ang="0">
                        <a:pos x="122" y="122"/>
                      </a:cxn>
                      <a:cxn ang="0">
                        <a:pos x="100" y="122"/>
                      </a:cxn>
                      <a:cxn ang="0">
                        <a:pos x="55" y="100"/>
                      </a:cxn>
                      <a:cxn ang="0">
                        <a:pos x="45" y="100"/>
                      </a:cxn>
                      <a:cxn ang="0">
                        <a:pos x="33" y="86"/>
                      </a:cxn>
                      <a:cxn ang="0">
                        <a:pos x="9" y="86"/>
                      </a:cxn>
                      <a:cxn ang="0">
                        <a:pos x="0" y="21"/>
                      </a:cxn>
                      <a:cxn ang="0">
                        <a:pos x="64" y="0"/>
                      </a:cxn>
                      <a:cxn ang="0">
                        <a:pos x="76" y="11"/>
                      </a:cxn>
                      <a:cxn ang="0">
                        <a:pos x="85" y="0"/>
                      </a:cxn>
                      <a:cxn ang="0">
                        <a:pos x="131" y="11"/>
                      </a:cxn>
                      <a:cxn ang="0">
                        <a:pos x="143" y="11"/>
                      </a:cxn>
                      <a:cxn ang="0">
                        <a:pos x="152" y="35"/>
                      </a:cxn>
                      <a:cxn ang="0">
                        <a:pos x="143" y="64"/>
                      </a:cxn>
                      <a:cxn ang="0">
                        <a:pos x="152" y="75"/>
                      </a:cxn>
                    </a:cxnLst>
                    <a:rect l="0" t="0" r="r" b="b"/>
                    <a:pathLst>
                      <a:path w="165" h="122">
                        <a:moveTo>
                          <a:pt x="152" y="75"/>
                        </a:moveTo>
                        <a:lnTo>
                          <a:pt x="165" y="100"/>
                        </a:lnTo>
                        <a:lnTo>
                          <a:pt x="131" y="122"/>
                        </a:lnTo>
                        <a:lnTo>
                          <a:pt x="122" y="122"/>
                        </a:lnTo>
                        <a:lnTo>
                          <a:pt x="100" y="122"/>
                        </a:lnTo>
                        <a:lnTo>
                          <a:pt x="55" y="100"/>
                        </a:lnTo>
                        <a:lnTo>
                          <a:pt x="45" y="100"/>
                        </a:lnTo>
                        <a:lnTo>
                          <a:pt x="33" y="86"/>
                        </a:lnTo>
                        <a:lnTo>
                          <a:pt x="9" y="86"/>
                        </a:lnTo>
                        <a:lnTo>
                          <a:pt x="0" y="21"/>
                        </a:lnTo>
                        <a:lnTo>
                          <a:pt x="64" y="0"/>
                        </a:lnTo>
                        <a:lnTo>
                          <a:pt x="76" y="11"/>
                        </a:lnTo>
                        <a:lnTo>
                          <a:pt x="85" y="0"/>
                        </a:lnTo>
                        <a:lnTo>
                          <a:pt x="131" y="11"/>
                        </a:lnTo>
                        <a:lnTo>
                          <a:pt x="143" y="11"/>
                        </a:lnTo>
                        <a:lnTo>
                          <a:pt x="152" y="35"/>
                        </a:lnTo>
                        <a:lnTo>
                          <a:pt x="143" y="64"/>
                        </a:lnTo>
                        <a:lnTo>
                          <a:pt x="152" y="75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77" name="Freeform 233">
                    <a:extLst>
                      <a:ext uri="{FF2B5EF4-FFF2-40B4-BE49-F238E27FC236}">
                        <a16:creationId xmlns:a16="http://schemas.microsoft.com/office/drawing/2014/main" id="{148F666A-D7ED-41DC-8869-CDF5B97CE24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86267" y="1741499"/>
                    <a:ext cx="261938" cy="193676"/>
                  </a:xfrm>
                  <a:custGeom>
                    <a:avLst/>
                    <a:gdLst/>
                    <a:ahLst/>
                    <a:cxnLst>
                      <a:cxn ang="0">
                        <a:pos x="152" y="75"/>
                      </a:cxn>
                      <a:cxn ang="0">
                        <a:pos x="165" y="100"/>
                      </a:cxn>
                      <a:cxn ang="0">
                        <a:pos x="131" y="122"/>
                      </a:cxn>
                      <a:cxn ang="0">
                        <a:pos x="122" y="122"/>
                      </a:cxn>
                      <a:cxn ang="0">
                        <a:pos x="100" y="122"/>
                      </a:cxn>
                      <a:cxn ang="0">
                        <a:pos x="55" y="100"/>
                      </a:cxn>
                      <a:cxn ang="0">
                        <a:pos x="45" y="100"/>
                      </a:cxn>
                      <a:cxn ang="0">
                        <a:pos x="33" y="86"/>
                      </a:cxn>
                      <a:cxn ang="0">
                        <a:pos x="9" y="86"/>
                      </a:cxn>
                      <a:cxn ang="0">
                        <a:pos x="0" y="21"/>
                      </a:cxn>
                      <a:cxn ang="0">
                        <a:pos x="64" y="0"/>
                      </a:cxn>
                      <a:cxn ang="0">
                        <a:pos x="76" y="11"/>
                      </a:cxn>
                      <a:cxn ang="0">
                        <a:pos x="85" y="0"/>
                      </a:cxn>
                      <a:cxn ang="0">
                        <a:pos x="131" y="11"/>
                      </a:cxn>
                      <a:cxn ang="0">
                        <a:pos x="143" y="11"/>
                      </a:cxn>
                      <a:cxn ang="0">
                        <a:pos x="152" y="35"/>
                      </a:cxn>
                      <a:cxn ang="0">
                        <a:pos x="143" y="64"/>
                      </a:cxn>
                      <a:cxn ang="0">
                        <a:pos x="152" y="75"/>
                      </a:cxn>
                    </a:cxnLst>
                    <a:rect l="0" t="0" r="r" b="b"/>
                    <a:pathLst>
                      <a:path w="165" h="122">
                        <a:moveTo>
                          <a:pt x="152" y="75"/>
                        </a:moveTo>
                        <a:lnTo>
                          <a:pt x="165" y="100"/>
                        </a:lnTo>
                        <a:lnTo>
                          <a:pt x="131" y="122"/>
                        </a:lnTo>
                        <a:lnTo>
                          <a:pt x="122" y="122"/>
                        </a:lnTo>
                        <a:lnTo>
                          <a:pt x="100" y="122"/>
                        </a:lnTo>
                        <a:lnTo>
                          <a:pt x="55" y="100"/>
                        </a:lnTo>
                        <a:lnTo>
                          <a:pt x="45" y="100"/>
                        </a:lnTo>
                        <a:lnTo>
                          <a:pt x="33" y="86"/>
                        </a:lnTo>
                        <a:lnTo>
                          <a:pt x="9" y="86"/>
                        </a:lnTo>
                        <a:lnTo>
                          <a:pt x="0" y="21"/>
                        </a:lnTo>
                        <a:lnTo>
                          <a:pt x="64" y="0"/>
                        </a:lnTo>
                        <a:lnTo>
                          <a:pt x="76" y="11"/>
                        </a:lnTo>
                        <a:lnTo>
                          <a:pt x="85" y="0"/>
                        </a:lnTo>
                        <a:lnTo>
                          <a:pt x="131" y="11"/>
                        </a:lnTo>
                        <a:lnTo>
                          <a:pt x="143" y="11"/>
                        </a:lnTo>
                        <a:lnTo>
                          <a:pt x="152" y="35"/>
                        </a:lnTo>
                        <a:lnTo>
                          <a:pt x="143" y="64"/>
                        </a:lnTo>
                        <a:lnTo>
                          <a:pt x="152" y="75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78" name="Freeform 234">
                    <a:extLst>
                      <a:ext uri="{FF2B5EF4-FFF2-40B4-BE49-F238E27FC236}">
                        <a16:creationId xmlns:a16="http://schemas.microsoft.com/office/drawing/2014/main" id="{F4A847C9-12C2-4473-96F8-7C93623108F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92592" y="1741499"/>
                    <a:ext cx="207963" cy="265114"/>
                  </a:xfrm>
                  <a:custGeom>
                    <a:avLst/>
                    <a:gdLst/>
                    <a:ahLst/>
                    <a:cxnLst>
                      <a:cxn ang="0">
                        <a:pos x="78" y="11"/>
                      </a:cxn>
                      <a:cxn ang="0">
                        <a:pos x="78" y="21"/>
                      </a:cxn>
                      <a:cxn ang="0">
                        <a:pos x="109" y="0"/>
                      </a:cxn>
                      <a:cxn ang="0">
                        <a:pos x="121" y="11"/>
                      </a:cxn>
                      <a:cxn ang="0">
                        <a:pos x="109" y="11"/>
                      </a:cxn>
                      <a:cxn ang="0">
                        <a:pos x="121" y="21"/>
                      </a:cxn>
                      <a:cxn ang="0">
                        <a:pos x="131" y="86"/>
                      </a:cxn>
                      <a:cxn ang="0">
                        <a:pos x="131" y="76"/>
                      </a:cxn>
                      <a:cxn ang="0">
                        <a:pos x="90" y="101"/>
                      </a:cxn>
                      <a:cxn ang="0">
                        <a:pos x="100" y="112"/>
                      </a:cxn>
                      <a:cxn ang="0">
                        <a:pos x="121" y="141"/>
                      </a:cxn>
                      <a:cxn ang="0">
                        <a:pos x="100" y="151"/>
                      </a:cxn>
                      <a:cxn ang="0">
                        <a:pos x="109" y="167"/>
                      </a:cxn>
                      <a:cxn ang="0">
                        <a:pos x="54" y="167"/>
                      </a:cxn>
                      <a:cxn ang="0">
                        <a:pos x="23" y="167"/>
                      </a:cxn>
                      <a:cxn ang="0">
                        <a:pos x="23" y="141"/>
                      </a:cxn>
                      <a:cxn ang="0">
                        <a:pos x="0" y="112"/>
                      </a:cxn>
                      <a:cxn ang="0">
                        <a:pos x="0" y="101"/>
                      </a:cxn>
                      <a:cxn ang="0">
                        <a:pos x="0" y="86"/>
                      </a:cxn>
                      <a:cxn ang="0">
                        <a:pos x="0" y="64"/>
                      </a:cxn>
                      <a:cxn ang="0">
                        <a:pos x="14" y="47"/>
                      </a:cxn>
                      <a:cxn ang="0">
                        <a:pos x="23" y="21"/>
                      </a:cxn>
                      <a:cxn ang="0">
                        <a:pos x="33" y="21"/>
                      </a:cxn>
                      <a:cxn ang="0">
                        <a:pos x="45" y="0"/>
                      </a:cxn>
                      <a:cxn ang="0">
                        <a:pos x="54" y="0"/>
                      </a:cxn>
                      <a:cxn ang="0">
                        <a:pos x="78" y="11"/>
                      </a:cxn>
                    </a:cxnLst>
                    <a:rect l="0" t="0" r="r" b="b"/>
                    <a:pathLst>
                      <a:path w="131" h="167">
                        <a:moveTo>
                          <a:pt x="78" y="11"/>
                        </a:moveTo>
                        <a:lnTo>
                          <a:pt x="78" y="21"/>
                        </a:lnTo>
                        <a:lnTo>
                          <a:pt x="109" y="0"/>
                        </a:lnTo>
                        <a:lnTo>
                          <a:pt x="121" y="11"/>
                        </a:lnTo>
                        <a:lnTo>
                          <a:pt x="109" y="11"/>
                        </a:lnTo>
                        <a:lnTo>
                          <a:pt x="121" y="21"/>
                        </a:lnTo>
                        <a:lnTo>
                          <a:pt x="131" y="86"/>
                        </a:lnTo>
                        <a:lnTo>
                          <a:pt x="131" y="76"/>
                        </a:lnTo>
                        <a:lnTo>
                          <a:pt x="90" y="101"/>
                        </a:lnTo>
                        <a:lnTo>
                          <a:pt x="100" y="112"/>
                        </a:lnTo>
                        <a:lnTo>
                          <a:pt x="121" y="141"/>
                        </a:lnTo>
                        <a:lnTo>
                          <a:pt x="100" y="151"/>
                        </a:lnTo>
                        <a:lnTo>
                          <a:pt x="109" y="167"/>
                        </a:lnTo>
                        <a:lnTo>
                          <a:pt x="54" y="167"/>
                        </a:lnTo>
                        <a:lnTo>
                          <a:pt x="23" y="167"/>
                        </a:lnTo>
                        <a:lnTo>
                          <a:pt x="23" y="141"/>
                        </a:lnTo>
                        <a:lnTo>
                          <a:pt x="0" y="112"/>
                        </a:lnTo>
                        <a:lnTo>
                          <a:pt x="0" y="101"/>
                        </a:lnTo>
                        <a:lnTo>
                          <a:pt x="0" y="86"/>
                        </a:lnTo>
                        <a:lnTo>
                          <a:pt x="0" y="64"/>
                        </a:lnTo>
                        <a:lnTo>
                          <a:pt x="14" y="47"/>
                        </a:lnTo>
                        <a:lnTo>
                          <a:pt x="23" y="21"/>
                        </a:lnTo>
                        <a:lnTo>
                          <a:pt x="33" y="21"/>
                        </a:lnTo>
                        <a:lnTo>
                          <a:pt x="45" y="0"/>
                        </a:lnTo>
                        <a:lnTo>
                          <a:pt x="54" y="0"/>
                        </a:lnTo>
                        <a:lnTo>
                          <a:pt x="78" y="11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79" name="Freeform 235">
                    <a:extLst>
                      <a:ext uri="{FF2B5EF4-FFF2-40B4-BE49-F238E27FC236}">
                        <a16:creationId xmlns:a16="http://schemas.microsoft.com/office/drawing/2014/main" id="{43B2123B-09A8-4C77-A853-D0DC9CF52BB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92592" y="1741499"/>
                    <a:ext cx="207963" cy="265114"/>
                  </a:xfrm>
                  <a:custGeom>
                    <a:avLst/>
                    <a:gdLst/>
                    <a:ahLst/>
                    <a:cxnLst>
                      <a:cxn ang="0">
                        <a:pos x="78" y="11"/>
                      </a:cxn>
                      <a:cxn ang="0">
                        <a:pos x="78" y="21"/>
                      </a:cxn>
                      <a:cxn ang="0">
                        <a:pos x="109" y="0"/>
                      </a:cxn>
                      <a:cxn ang="0">
                        <a:pos x="121" y="11"/>
                      </a:cxn>
                      <a:cxn ang="0">
                        <a:pos x="109" y="11"/>
                      </a:cxn>
                      <a:cxn ang="0">
                        <a:pos x="121" y="21"/>
                      </a:cxn>
                      <a:cxn ang="0">
                        <a:pos x="131" y="86"/>
                      </a:cxn>
                      <a:cxn ang="0">
                        <a:pos x="131" y="76"/>
                      </a:cxn>
                      <a:cxn ang="0">
                        <a:pos x="90" y="101"/>
                      </a:cxn>
                      <a:cxn ang="0">
                        <a:pos x="100" y="112"/>
                      </a:cxn>
                      <a:cxn ang="0">
                        <a:pos x="121" y="141"/>
                      </a:cxn>
                      <a:cxn ang="0">
                        <a:pos x="100" y="151"/>
                      </a:cxn>
                      <a:cxn ang="0">
                        <a:pos x="109" y="167"/>
                      </a:cxn>
                      <a:cxn ang="0">
                        <a:pos x="54" y="167"/>
                      </a:cxn>
                      <a:cxn ang="0">
                        <a:pos x="23" y="167"/>
                      </a:cxn>
                      <a:cxn ang="0">
                        <a:pos x="23" y="141"/>
                      </a:cxn>
                      <a:cxn ang="0">
                        <a:pos x="0" y="112"/>
                      </a:cxn>
                      <a:cxn ang="0">
                        <a:pos x="0" y="101"/>
                      </a:cxn>
                      <a:cxn ang="0">
                        <a:pos x="0" y="86"/>
                      </a:cxn>
                      <a:cxn ang="0">
                        <a:pos x="0" y="64"/>
                      </a:cxn>
                      <a:cxn ang="0">
                        <a:pos x="14" y="47"/>
                      </a:cxn>
                      <a:cxn ang="0">
                        <a:pos x="23" y="21"/>
                      </a:cxn>
                      <a:cxn ang="0">
                        <a:pos x="33" y="21"/>
                      </a:cxn>
                      <a:cxn ang="0">
                        <a:pos x="45" y="0"/>
                      </a:cxn>
                      <a:cxn ang="0">
                        <a:pos x="54" y="0"/>
                      </a:cxn>
                      <a:cxn ang="0">
                        <a:pos x="78" y="11"/>
                      </a:cxn>
                    </a:cxnLst>
                    <a:rect l="0" t="0" r="r" b="b"/>
                    <a:pathLst>
                      <a:path w="131" h="167">
                        <a:moveTo>
                          <a:pt x="78" y="11"/>
                        </a:moveTo>
                        <a:lnTo>
                          <a:pt x="78" y="21"/>
                        </a:lnTo>
                        <a:lnTo>
                          <a:pt x="109" y="0"/>
                        </a:lnTo>
                        <a:lnTo>
                          <a:pt x="121" y="11"/>
                        </a:lnTo>
                        <a:lnTo>
                          <a:pt x="109" y="11"/>
                        </a:lnTo>
                        <a:lnTo>
                          <a:pt x="121" y="21"/>
                        </a:lnTo>
                        <a:lnTo>
                          <a:pt x="131" y="86"/>
                        </a:lnTo>
                        <a:lnTo>
                          <a:pt x="131" y="76"/>
                        </a:lnTo>
                        <a:lnTo>
                          <a:pt x="90" y="101"/>
                        </a:lnTo>
                        <a:lnTo>
                          <a:pt x="100" y="112"/>
                        </a:lnTo>
                        <a:lnTo>
                          <a:pt x="121" y="141"/>
                        </a:lnTo>
                        <a:lnTo>
                          <a:pt x="100" y="151"/>
                        </a:lnTo>
                        <a:lnTo>
                          <a:pt x="109" y="167"/>
                        </a:lnTo>
                        <a:lnTo>
                          <a:pt x="54" y="167"/>
                        </a:lnTo>
                        <a:lnTo>
                          <a:pt x="23" y="167"/>
                        </a:lnTo>
                        <a:lnTo>
                          <a:pt x="23" y="141"/>
                        </a:lnTo>
                        <a:lnTo>
                          <a:pt x="0" y="112"/>
                        </a:lnTo>
                        <a:lnTo>
                          <a:pt x="0" y="101"/>
                        </a:lnTo>
                        <a:lnTo>
                          <a:pt x="0" y="86"/>
                        </a:lnTo>
                        <a:lnTo>
                          <a:pt x="0" y="64"/>
                        </a:lnTo>
                        <a:lnTo>
                          <a:pt x="14" y="47"/>
                        </a:lnTo>
                        <a:lnTo>
                          <a:pt x="23" y="21"/>
                        </a:lnTo>
                        <a:lnTo>
                          <a:pt x="33" y="21"/>
                        </a:lnTo>
                        <a:lnTo>
                          <a:pt x="45" y="0"/>
                        </a:lnTo>
                        <a:lnTo>
                          <a:pt x="54" y="0"/>
                        </a:lnTo>
                        <a:lnTo>
                          <a:pt x="78" y="11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80" name="Freeform 236">
                    <a:extLst>
                      <a:ext uri="{FF2B5EF4-FFF2-40B4-BE49-F238E27FC236}">
                        <a16:creationId xmlns:a16="http://schemas.microsoft.com/office/drawing/2014/main" id="{F5063CE8-6163-4453-85A3-3FBCE38A506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08454" y="1862150"/>
                    <a:ext cx="84138" cy="57150"/>
                  </a:xfrm>
                  <a:custGeom>
                    <a:avLst/>
                    <a:gdLst/>
                    <a:ahLst/>
                    <a:cxnLst>
                      <a:cxn ang="0">
                        <a:pos x="9" y="0"/>
                      </a:cxn>
                      <a:cxn ang="0">
                        <a:pos x="0" y="10"/>
                      </a:cxn>
                      <a:cxn ang="0">
                        <a:pos x="21" y="36"/>
                      </a:cxn>
                      <a:cxn ang="0">
                        <a:pos x="31" y="24"/>
                      </a:cxn>
                      <a:cxn ang="0">
                        <a:pos x="31" y="36"/>
                      </a:cxn>
                      <a:cxn ang="0">
                        <a:pos x="43" y="36"/>
                      </a:cxn>
                      <a:cxn ang="0">
                        <a:pos x="53" y="24"/>
                      </a:cxn>
                      <a:cxn ang="0">
                        <a:pos x="53" y="10"/>
                      </a:cxn>
                      <a:cxn ang="0">
                        <a:pos x="31" y="0"/>
                      </a:cxn>
                      <a:cxn ang="0">
                        <a:pos x="9" y="0"/>
                      </a:cxn>
                    </a:cxnLst>
                    <a:rect l="0" t="0" r="r" b="b"/>
                    <a:pathLst>
                      <a:path w="53" h="36">
                        <a:moveTo>
                          <a:pt x="9" y="0"/>
                        </a:moveTo>
                        <a:lnTo>
                          <a:pt x="0" y="10"/>
                        </a:lnTo>
                        <a:lnTo>
                          <a:pt x="21" y="36"/>
                        </a:lnTo>
                        <a:lnTo>
                          <a:pt x="31" y="24"/>
                        </a:lnTo>
                        <a:lnTo>
                          <a:pt x="31" y="36"/>
                        </a:lnTo>
                        <a:lnTo>
                          <a:pt x="43" y="36"/>
                        </a:lnTo>
                        <a:lnTo>
                          <a:pt x="53" y="24"/>
                        </a:lnTo>
                        <a:lnTo>
                          <a:pt x="53" y="10"/>
                        </a:lnTo>
                        <a:lnTo>
                          <a:pt x="31" y="0"/>
                        </a:lnTo>
                        <a:lnTo>
                          <a:pt x="9" y="0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81" name="Freeform 237">
                    <a:extLst>
                      <a:ext uri="{FF2B5EF4-FFF2-40B4-BE49-F238E27FC236}">
                        <a16:creationId xmlns:a16="http://schemas.microsoft.com/office/drawing/2014/main" id="{F5C16304-E001-48D1-992C-AFB2A90629B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08454" y="1862150"/>
                    <a:ext cx="84138" cy="57150"/>
                  </a:xfrm>
                  <a:custGeom>
                    <a:avLst/>
                    <a:gdLst/>
                    <a:ahLst/>
                    <a:cxnLst>
                      <a:cxn ang="0">
                        <a:pos x="9" y="0"/>
                      </a:cxn>
                      <a:cxn ang="0">
                        <a:pos x="0" y="10"/>
                      </a:cxn>
                      <a:cxn ang="0">
                        <a:pos x="21" y="36"/>
                      </a:cxn>
                      <a:cxn ang="0">
                        <a:pos x="31" y="24"/>
                      </a:cxn>
                      <a:cxn ang="0">
                        <a:pos x="31" y="36"/>
                      </a:cxn>
                      <a:cxn ang="0">
                        <a:pos x="43" y="36"/>
                      </a:cxn>
                      <a:cxn ang="0">
                        <a:pos x="53" y="24"/>
                      </a:cxn>
                      <a:cxn ang="0">
                        <a:pos x="53" y="10"/>
                      </a:cxn>
                      <a:cxn ang="0">
                        <a:pos x="31" y="0"/>
                      </a:cxn>
                      <a:cxn ang="0">
                        <a:pos x="9" y="0"/>
                      </a:cxn>
                    </a:cxnLst>
                    <a:rect l="0" t="0" r="r" b="b"/>
                    <a:pathLst>
                      <a:path w="53" h="36">
                        <a:moveTo>
                          <a:pt x="9" y="0"/>
                        </a:moveTo>
                        <a:lnTo>
                          <a:pt x="0" y="10"/>
                        </a:lnTo>
                        <a:lnTo>
                          <a:pt x="21" y="36"/>
                        </a:lnTo>
                        <a:lnTo>
                          <a:pt x="31" y="24"/>
                        </a:lnTo>
                        <a:lnTo>
                          <a:pt x="31" y="36"/>
                        </a:lnTo>
                        <a:lnTo>
                          <a:pt x="43" y="36"/>
                        </a:lnTo>
                        <a:lnTo>
                          <a:pt x="53" y="24"/>
                        </a:lnTo>
                        <a:lnTo>
                          <a:pt x="53" y="10"/>
                        </a:lnTo>
                        <a:lnTo>
                          <a:pt x="31" y="0"/>
                        </a:lnTo>
                        <a:lnTo>
                          <a:pt x="9" y="0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82" name="Freeform 238">
                    <a:extLst>
                      <a:ext uri="{FF2B5EF4-FFF2-40B4-BE49-F238E27FC236}">
                        <a16:creationId xmlns:a16="http://schemas.microsoft.com/office/drawing/2014/main" id="{163E9250-783A-44B3-B847-D44A6394379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76717" y="1165233"/>
                    <a:ext cx="557213" cy="449265"/>
                  </a:xfrm>
                  <a:custGeom>
                    <a:avLst/>
                    <a:gdLst/>
                    <a:ahLst/>
                    <a:cxnLst>
                      <a:cxn ang="0">
                        <a:pos x="208" y="50"/>
                      </a:cxn>
                      <a:cxn ang="0">
                        <a:pos x="216" y="36"/>
                      </a:cxn>
                      <a:cxn ang="0">
                        <a:pos x="241" y="50"/>
                      </a:cxn>
                      <a:cxn ang="0">
                        <a:pos x="274" y="50"/>
                      </a:cxn>
                      <a:cxn ang="0">
                        <a:pos x="283" y="50"/>
                      </a:cxn>
                      <a:cxn ang="0">
                        <a:pos x="283" y="24"/>
                      </a:cxn>
                      <a:cxn ang="0">
                        <a:pos x="308" y="24"/>
                      </a:cxn>
                      <a:cxn ang="0">
                        <a:pos x="330" y="36"/>
                      </a:cxn>
                      <a:cxn ang="0">
                        <a:pos x="330" y="50"/>
                      </a:cxn>
                      <a:cxn ang="0">
                        <a:pos x="351" y="36"/>
                      </a:cxn>
                      <a:cxn ang="0">
                        <a:pos x="317" y="24"/>
                      </a:cxn>
                      <a:cxn ang="0">
                        <a:pos x="351" y="14"/>
                      </a:cxn>
                      <a:cxn ang="0">
                        <a:pos x="317" y="14"/>
                      </a:cxn>
                      <a:cxn ang="0">
                        <a:pos x="308" y="0"/>
                      </a:cxn>
                      <a:cxn ang="0">
                        <a:pos x="296" y="14"/>
                      </a:cxn>
                      <a:cxn ang="0">
                        <a:pos x="283" y="14"/>
                      </a:cxn>
                      <a:cxn ang="0">
                        <a:pos x="274" y="14"/>
                      </a:cxn>
                      <a:cxn ang="0">
                        <a:pos x="274" y="0"/>
                      </a:cxn>
                      <a:cxn ang="0">
                        <a:pos x="262" y="14"/>
                      </a:cxn>
                      <a:cxn ang="0">
                        <a:pos x="241" y="14"/>
                      </a:cxn>
                      <a:cxn ang="0">
                        <a:pos x="216" y="24"/>
                      </a:cxn>
                      <a:cxn ang="0">
                        <a:pos x="186" y="24"/>
                      </a:cxn>
                      <a:cxn ang="0">
                        <a:pos x="164" y="36"/>
                      </a:cxn>
                      <a:cxn ang="0">
                        <a:pos x="164" y="50"/>
                      </a:cxn>
                      <a:cxn ang="0">
                        <a:pos x="177" y="50"/>
                      </a:cxn>
                      <a:cxn ang="0">
                        <a:pos x="164" y="50"/>
                      </a:cxn>
                      <a:cxn ang="0">
                        <a:pos x="152" y="50"/>
                      </a:cxn>
                      <a:cxn ang="0">
                        <a:pos x="152" y="36"/>
                      </a:cxn>
                      <a:cxn ang="0">
                        <a:pos x="131" y="50"/>
                      </a:cxn>
                      <a:cxn ang="0">
                        <a:pos x="140" y="60"/>
                      </a:cxn>
                      <a:cxn ang="0">
                        <a:pos x="152" y="60"/>
                      </a:cxn>
                      <a:cxn ang="0">
                        <a:pos x="119" y="89"/>
                      </a:cxn>
                      <a:cxn ang="0">
                        <a:pos x="100" y="127"/>
                      </a:cxn>
                      <a:cxn ang="0">
                        <a:pos x="64" y="166"/>
                      </a:cxn>
                      <a:cxn ang="0">
                        <a:pos x="54" y="151"/>
                      </a:cxn>
                      <a:cxn ang="0">
                        <a:pos x="42" y="180"/>
                      </a:cxn>
                      <a:cxn ang="0">
                        <a:pos x="33" y="180"/>
                      </a:cxn>
                      <a:cxn ang="0">
                        <a:pos x="0" y="206"/>
                      </a:cxn>
                      <a:cxn ang="0">
                        <a:pos x="0" y="216"/>
                      </a:cxn>
                      <a:cxn ang="0">
                        <a:pos x="0" y="228"/>
                      </a:cxn>
                      <a:cxn ang="0">
                        <a:pos x="9" y="242"/>
                      </a:cxn>
                      <a:cxn ang="0">
                        <a:pos x="0" y="257"/>
                      </a:cxn>
                      <a:cxn ang="0">
                        <a:pos x="9" y="257"/>
                      </a:cxn>
                      <a:cxn ang="0">
                        <a:pos x="9" y="283"/>
                      </a:cxn>
                      <a:cxn ang="0">
                        <a:pos x="33" y="283"/>
                      </a:cxn>
                      <a:cxn ang="0">
                        <a:pos x="76" y="257"/>
                      </a:cxn>
                      <a:cxn ang="0">
                        <a:pos x="88" y="257"/>
                      </a:cxn>
                      <a:cxn ang="0">
                        <a:pos x="100" y="242"/>
                      </a:cxn>
                      <a:cxn ang="0">
                        <a:pos x="109" y="242"/>
                      </a:cxn>
                      <a:cxn ang="0">
                        <a:pos x="100" y="216"/>
                      </a:cxn>
                      <a:cxn ang="0">
                        <a:pos x="109" y="216"/>
                      </a:cxn>
                      <a:cxn ang="0">
                        <a:pos x="100" y="180"/>
                      </a:cxn>
                      <a:cxn ang="0">
                        <a:pos x="100" y="151"/>
                      </a:cxn>
                      <a:cxn ang="0">
                        <a:pos x="131" y="151"/>
                      </a:cxn>
                      <a:cxn ang="0">
                        <a:pos x="119" y="141"/>
                      </a:cxn>
                      <a:cxn ang="0">
                        <a:pos x="131" y="101"/>
                      </a:cxn>
                      <a:cxn ang="0">
                        <a:pos x="152" y="89"/>
                      </a:cxn>
                      <a:cxn ang="0">
                        <a:pos x="164" y="60"/>
                      </a:cxn>
                      <a:cxn ang="0">
                        <a:pos x="177" y="60"/>
                      </a:cxn>
                      <a:cxn ang="0">
                        <a:pos x="186" y="50"/>
                      </a:cxn>
                      <a:cxn ang="0">
                        <a:pos x="208" y="60"/>
                      </a:cxn>
                      <a:cxn ang="0">
                        <a:pos x="208" y="50"/>
                      </a:cxn>
                    </a:cxnLst>
                    <a:rect l="0" t="0" r="r" b="b"/>
                    <a:pathLst>
                      <a:path w="351" h="283">
                        <a:moveTo>
                          <a:pt x="208" y="50"/>
                        </a:moveTo>
                        <a:lnTo>
                          <a:pt x="216" y="36"/>
                        </a:lnTo>
                        <a:lnTo>
                          <a:pt x="241" y="50"/>
                        </a:lnTo>
                        <a:lnTo>
                          <a:pt x="274" y="50"/>
                        </a:lnTo>
                        <a:lnTo>
                          <a:pt x="283" y="50"/>
                        </a:lnTo>
                        <a:lnTo>
                          <a:pt x="283" y="24"/>
                        </a:lnTo>
                        <a:lnTo>
                          <a:pt x="308" y="24"/>
                        </a:lnTo>
                        <a:lnTo>
                          <a:pt x="330" y="36"/>
                        </a:lnTo>
                        <a:lnTo>
                          <a:pt x="330" y="50"/>
                        </a:lnTo>
                        <a:lnTo>
                          <a:pt x="351" y="36"/>
                        </a:lnTo>
                        <a:lnTo>
                          <a:pt x="317" y="24"/>
                        </a:lnTo>
                        <a:lnTo>
                          <a:pt x="351" y="14"/>
                        </a:lnTo>
                        <a:lnTo>
                          <a:pt x="317" y="14"/>
                        </a:lnTo>
                        <a:lnTo>
                          <a:pt x="308" y="0"/>
                        </a:lnTo>
                        <a:lnTo>
                          <a:pt x="296" y="14"/>
                        </a:lnTo>
                        <a:lnTo>
                          <a:pt x="283" y="14"/>
                        </a:lnTo>
                        <a:lnTo>
                          <a:pt x="274" y="14"/>
                        </a:lnTo>
                        <a:lnTo>
                          <a:pt x="274" y="0"/>
                        </a:lnTo>
                        <a:lnTo>
                          <a:pt x="262" y="14"/>
                        </a:lnTo>
                        <a:lnTo>
                          <a:pt x="241" y="14"/>
                        </a:lnTo>
                        <a:lnTo>
                          <a:pt x="216" y="24"/>
                        </a:lnTo>
                        <a:lnTo>
                          <a:pt x="186" y="24"/>
                        </a:lnTo>
                        <a:lnTo>
                          <a:pt x="164" y="36"/>
                        </a:lnTo>
                        <a:lnTo>
                          <a:pt x="164" y="50"/>
                        </a:lnTo>
                        <a:lnTo>
                          <a:pt x="177" y="50"/>
                        </a:lnTo>
                        <a:lnTo>
                          <a:pt x="164" y="50"/>
                        </a:lnTo>
                        <a:lnTo>
                          <a:pt x="152" y="50"/>
                        </a:lnTo>
                        <a:lnTo>
                          <a:pt x="152" y="36"/>
                        </a:lnTo>
                        <a:lnTo>
                          <a:pt x="131" y="50"/>
                        </a:lnTo>
                        <a:lnTo>
                          <a:pt x="140" y="60"/>
                        </a:lnTo>
                        <a:lnTo>
                          <a:pt x="152" y="60"/>
                        </a:lnTo>
                        <a:lnTo>
                          <a:pt x="119" y="89"/>
                        </a:lnTo>
                        <a:lnTo>
                          <a:pt x="100" y="127"/>
                        </a:lnTo>
                        <a:lnTo>
                          <a:pt x="64" y="166"/>
                        </a:lnTo>
                        <a:lnTo>
                          <a:pt x="54" y="151"/>
                        </a:lnTo>
                        <a:lnTo>
                          <a:pt x="42" y="180"/>
                        </a:lnTo>
                        <a:lnTo>
                          <a:pt x="33" y="180"/>
                        </a:lnTo>
                        <a:lnTo>
                          <a:pt x="0" y="206"/>
                        </a:lnTo>
                        <a:lnTo>
                          <a:pt x="0" y="216"/>
                        </a:lnTo>
                        <a:lnTo>
                          <a:pt x="0" y="228"/>
                        </a:lnTo>
                        <a:lnTo>
                          <a:pt x="9" y="242"/>
                        </a:lnTo>
                        <a:lnTo>
                          <a:pt x="0" y="257"/>
                        </a:lnTo>
                        <a:lnTo>
                          <a:pt x="9" y="257"/>
                        </a:lnTo>
                        <a:lnTo>
                          <a:pt x="9" y="283"/>
                        </a:lnTo>
                        <a:lnTo>
                          <a:pt x="33" y="283"/>
                        </a:lnTo>
                        <a:lnTo>
                          <a:pt x="76" y="257"/>
                        </a:lnTo>
                        <a:lnTo>
                          <a:pt x="88" y="257"/>
                        </a:lnTo>
                        <a:lnTo>
                          <a:pt x="100" y="242"/>
                        </a:lnTo>
                        <a:lnTo>
                          <a:pt x="109" y="242"/>
                        </a:lnTo>
                        <a:lnTo>
                          <a:pt x="100" y="216"/>
                        </a:lnTo>
                        <a:lnTo>
                          <a:pt x="109" y="216"/>
                        </a:lnTo>
                        <a:lnTo>
                          <a:pt x="100" y="180"/>
                        </a:lnTo>
                        <a:lnTo>
                          <a:pt x="100" y="151"/>
                        </a:lnTo>
                        <a:lnTo>
                          <a:pt x="131" y="151"/>
                        </a:lnTo>
                        <a:lnTo>
                          <a:pt x="119" y="141"/>
                        </a:lnTo>
                        <a:lnTo>
                          <a:pt x="131" y="101"/>
                        </a:lnTo>
                        <a:lnTo>
                          <a:pt x="152" y="89"/>
                        </a:lnTo>
                        <a:lnTo>
                          <a:pt x="164" y="60"/>
                        </a:lnTo>
                        <a:lnTo>
                          <a:pt x="177" y="60"/>
                        </a:lnTo>
                        <a:lnTo>
                          <a:pt x="186" y="50"/>
                        </a:lnTo>
                        <a:lnTo>
                          <a:pt x="208" y="60"/>
                        </a:lnTo>
                        <a:lnTo>
                          <a:pt x="208" y="50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83" name="Freeform 239">
                    <a:extLst>
                      <a:ext uri="{FF2B5EF4-FFF2-40B4-BE49-F238E27FC236}">
                        <a16:creationId xmlns:a16="http://schemas.microsoft.com/office/drawing/2014/main" id="{6CD27F4E-A361-4582-933C-EF0D951A904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76717" y="1165233"/>
                    <a:ext cx="557213" cy="449265"/>
                  </a:xfrm>
                  <a:custGeom>
                    <a:avLst/>
                    <a:gdLst/>
                    <a:ahLst/>
                    <a:cxnLst>
                      <a:cxn ang="0">
                        <a:pos x="208" y="50"/>
                      </a:cxn>
                      <a:cxn ang="0">
                        <a:pos x="216" y="36"/>
                      </a:cxn>
                      <a:cxn ang="0">
                        <a:pos x="241" y="50"/>
                      </a:cxn>
                      <a:cxn ang="0">
                        <a:pos x="274" y="50"/>
                      </a:cxn>
                      <a:cxn ang="0">
                        <a:pos x="283" y="50"/>
                      </a:cxn>
                      <a:cxn ang="0">
                        <a:pos x="283" y="24"/>
                      </a:cxn>
                      <a:cxn ang="0">
                        <a:pos x="308" y="24"/>
                      </a:cxn>
                      <a:cxn ang="0">
                        <a:pos x="330" y="36"/>
                      </a:cxn>
                      <a:cxn ang="0">
                        <a:pos x="330" y="50"/>
                      </a:cxn>
                      <a:cxn ang="0">
                        <a:pos x="351" y="36"/>
                      </a:cxn>
                      <a:cxn ang="0">
                        <a:pos x="317" y="24"/>
                      </a:cxn>
                      <a:cxn ang="0">
                        <a:pos x="351" y="14"/>
                      </a:cxn>
                      <a:cxn ang="0">
                        <a:pos x="317" y="14"/>
                      </a:cxn>
                      <a:cxn ang="0">
                        <a:pos x="308" y="0"/>
                      </a:cxn>
                      <a:cxn ang="0">
                        <a:pos x="296" y="14"/>
                      </a:cxn>
                      <a:cxn ang="0">
                        <a:pos x="283" y="14"/>
                      </a:cxn>
                      <a:cxn ang="0">
                        <a:pos x="274" y="14"/>
                      </a:cxn>
                      <a:cxn ang="0">
                        <a:pos x="274" y="0"/>
                      </a:cxn>
                      <a:cxn ang="0">
                        <a:pos x="262" y="14"/>
                      </a:cxn>
                      <a:cxn ang="0">
                        <a:pos x="241" y="14"/>
                      </a:cxn>
                      <a:cxn ang="0">
                        <a:pos x="216" y="24"/>
                      </a:cxn>
                      <a:cxn ang="0">
                        <a:pos x="186" y="24"/>
                      </a:cxn>
                      <a:cxn ang="0">
                        <a:pos x="164" y="36"/>
                      </a:cxn>
                      <a:cxn ang="0">
                        <a:pos x="164" y="50"/>
                      </a:cxn>
                      <a:cxn ang="0">
                        <a:pos x="177" y="50"/>
                      </a:cxn>
                      <a:cxn ang="0">
                        <a:pos x="164" y="50"/>
                      </a:cxn>
                      <a:cxn ang="0">
                        <a:pos x="152" y="50"/>
                      </a:cxn>
                      <a:cxn ang="0">
                        <a:pos x="152" y="36"/>
                      </a:cxn>
                      <a:cxn ang="0">
                        <a:pos x="131" y="50"/>
                      </a:cxn>
                      <a:cxn ang="0">
                        <a:pos x="140" y="60"/>
                      </a:cxn>
                      <a:cxn ang="0">
                        <a:pos x="152" y="60"/>
                      </a:cxn>
                      <a:cxn ang="0">
                        <a:pos x="119" y="89"/>
                      </a:cxn>
                      <a:cxn ang="0">
                        <a:pos x="100" y="127"/>
                      </a:cxn>
                      <a:cxn ang="0">
                        <a:pos x="64" y="166"/>
                      </a:cxn>
                      <a:cxn ang="0">
                        <a:pos x="54" y="151"/>
                      </a:cxn>
                      <a:cxn ang="0">
                        <a:pos x="42" y="180"/>
                      </a:cxn>
                      <a:cxn ang="0">
                        <a:pos x="33" y="180"/>
                      </a:cxn>
                      <a:cxn ang="0">
                        <a:pos x="0" y="206"/>
                      </a:cxn>
                      <a:cxn ang="0">
                        <a:pos x="0" y="216"/>
                      </a:cxn>
                      <a:cxn ang="0">
                        <a:pos x="0" y="228"/>
                      </a:cxn>
                      <a:cxn ang="0">
                        <a:pos x="9" y="242"/>
                      </a:cxn>
                      <a:cxn ang="0">
                        <a:pos x="0" y="257"/>
                      </a:cxn>
                      <a:cxn ang="0">
                        <a:pos x="9" y="257"/>
                      </a:cxn>
                      <a:cxn ang="0">
                        <a:pos x="9" y="283"/>
                      </a:cxn>
                      <a:cxn ang="0">
                        <a:pos x="33" y="283"/>
                      </a:cxn>
                      <a:cxn ang="0">
                        <a:pos x="76" y="257"/>
                      </a:cxn>
                      <a:cxn ang="0">
                        <a:pos x="88" y="257"/>
                      </a:cxn>
                      <a:cxn ang="0">
                        <a:pos x="100" y="242"/>
                      </a:cxn>
                      <a:cxn ang="0">
                        <a:pos x="109" y="242"/>
                      </a:cxn>
                      <a:cxn ang="0">
                        <a:pos x="100" y="216"/>
                      </a:cxn>
                      <a:cxn ang="0">
                        <a:pos x="109" y="216"/>
                      </a:cxn>
                      <a:cxn ang="0">
                        <a:pos x="100" y="180"/>
                      </a:cxn>
                      <a:cxn ang="0">
                        <a:pos x="100" y="151"/>
                      </a:cxn>
                      <a:cxn ang="0">
                        <a:pos x="131" y="151"/>
                      </a:cxn>
                      <a:cxn ang="0">
                        <a:pos x="119" y="141"/>
                      </a:cxn>
                      <a:cxn ang="0">
                        <a:pos x="131" y="101"/>
                      </a:cxn>
                      <a:cxn ang="0">
                        <a:pos x="152" y="89"/>
                      </a:cxn>
                      <a:cxn ang="0">
                        <a:pos x="164" y="60"/>
                      </a:cxn>
                      <a:cxn ang="0">
                        <a:pos x="177" y="60"/>
                      </a:cxn>
                      <a:cxn ang="0">
                        <a:pos x="186" y="50"/>
                      </a:cxn>
                      <a:cxn ang="0">
                        <a:pos x="208" y="60"/>
                      </a:cxn>
                      <a:cxn ang="0">
                        <a:pos x="208" y="50"/>
                      </a:cxn>
                    </a:cxnLst>
                    <a:rect l="0" t="0" r="r" b="b"/>
                    <a:pathLst>
                      <a:path w="351" h="283">
                        <a:moveTo>
                          <a:pt x="208" y="50"/>
                        </a:moveTo>
                        <a:lnTo>
                          <a:pt x="216" y="36"/>
                        </a:lnTo>
                        <a:lnTo>
                          <a:pt x="241" y="50"/>
                        </a:lnTo>
                        <a:lnTo>
                          <a:pt x="274" y="50"/>
                        </a:lnTo>
                        <a:lnTo>
                          <a:pt x="283" y="50"/>
                        </a:lnTo>
                        <a:lnTo>
                          <a:pt x="283" y="24"/>
                        </a:lnTo>
                        <a:lnTo>
                          <a:pt x="308" y="24"/>
                        </a:lnTo>
                        <a:lnTo>
                          <a:pt x="330" y="36"/>
                        </a:lnTo>
                        <a:lnTo>
                          <a:pt x="330" y="50"/>
                        </a:lnTo>
                        <a:lnTo>
                          <a:pt x="351" y="36"/>
                        </a:lnTo>
                        <a:lnTo>
                          <a:pt x="317" y="24"/>
                        </a:lnTo>
                        <a:lnTo>
                          <a:pt x="351" y="14"/>
                        </a:lnTo>
                        <a:lnTo>
                          <a:pt x="317" y="14"/>
                        </a:lnTo>
                        <a:lnTo>
                          <a:pt x="308" y="0"/>
                        </a:lnTo>
                        <a:lnTo>
                          <a:pt x="296" y="14"/>
                        </a:lnTo>
                        <a:lnTo>
                          <a:pt x="283" y="14"/>
                        </a:lnTo>
                        <a:lnTo>
                          <a:pt x="274" y="14"/>
                        </a:lnTo>
                        <a:lnTo>
                          <a:pt x="274" y="0"/>
                        </a:lnTo>
                        <a:lnTo>
                          <a:pt x="262" y="14"/>
                        </a:lnTo>
                        <a:lnTo>
                          <a:pt x="241" y="14"/>
                        </a:lnTo>
                        <a:lnTo>
                          <a:pt x="216" y="24"/>
                        </a:lnTo>
                        <a:lnTo>
                          <a:pt x="186" y="24"/>
                        </a:lnTo>
                        <a:lnTo>
                          <a:pt x="164" y="36"/>
                        </a:lnTo>
                        <a:lnTo>
                          <a:pt x="164" y="50"/>
                        </a:lnTo>
                        <a:lnTo>
                          <a:pt x="177" y="50"/>
                        </a:lnTo>
                        <a:lnTo>
                          <a:pt x="164" y="50"/>
                        </a:lnTo>
                        <a:lnTo>
                          <a:pt x="152" y="50"/>
                        </a:lnTo>
                        <a:lnTo>
                          <a:pt x="152" y="36"/>
                        </a:lnTo>
                        <a:lnTo>
                          <a:pt x="131" y="50"/>
                        </a:lnTo>
                        <a:lnTo>
                          <a:pt x="140" y="60"/>
                        </a:lnTo>
                        <a:lnTo>
                          <a:pt x="152" y="60"/>
                        </a:lnTo>
                        <a:lnTo>
                          <a:pt x="119" y="89"/>
                        </a:lnTo>
                        <a:lnTo>
                          <a:pt x="100" y="127"/>
                        </a:lnTo>
                        <a:lnTo>
                          <a:pt x="64" y="166"/>
                        </a:lnTo>
                        <a:lnTo>
                          <a:pt x="54" y="151"/>
                        </a:lnTo>
                        <a:lnTo>
                          <a:pt x="42" y="180"/>
                        </a:lnTo>
                        <a:lnTo>
                          <a:pt x="33" y="180"/>
                        </a:lnTo>
                        <a:lnTo>
                          <a:pt x="0" y="206"/>
                        </a:lnTo>
                        <a:lnTo>
                          <a:pt x="0" y="216"/>
                        </a:lnTo>
                        <a:lnTo>
                          <a:pt x="0" y="228"/>
                        </a:lnTo>
                        <a:lnTo>
                          <a:pt x="9" y="242"/>
                        </a:lnTo>
                        <a:lnTo>
                          <a:pt x="0" y="257"/>
                        </a:lnTo>
                        <a:lnTo>
                          <a:pt x="9" y="257"/>
                        </a:lnTo>
                        <a:lnTo>
                          <a:pt x="9" y="283"/>
                        </a:lnTo>
                        <a:lnTo>
                          <a:pt x="33" y="283"/>
                        </a:lnTo>
                        <a:lnTo>
                          <a:pt x="76" y="257"/>
                        </a:lnTo>
                        <a:lnTo>
                          <a:pt x="88" y="257"/>
                        </a:lnTo>
                        <a:lnTo>
                          <a:pt x="100" y="242"/>
                        </a:lnTo>
                        <a:lnTo>
                          <a:pt x="109" y="242"/>
                        </a:lnTo>
                        <a:lnTo>
                          <a:pt x="100" y="216"/>
                        </a:lnTo>
                        <a:lnTo>
                          <a:pt x="109" y="216"/>
                        </a:lnTo>
                        <a:lnTo>
                          <a:pt x="100" y="180"/>
                        </a:lnTo>
                        <a:lnTo>
                          <a:pt x="100" y="151"/>
                        </a:lnTo>
                        <a:lnTo>
                          <a:pt x="131" y="151"/>
                        </a:lnTo>
                        <a:lnTo>
                          <a:pt x="119" y="141"/>
                        </a:lnTo>
                        <a:lnTo>
                          <a:pt x="131" y="101"/>
                        </a:lnTo>
                        <a:lnTo>
                          <a:pt x="152" y="89"/>
                        </a:lnTo>
                        <a:lnTo>
                          <a:pt x="164" y="60"/>
                        </a:lnTo>
                        <a:lnTo>
                          <a:pt x="177" y="60"/>
                        </a:lnTo>
                        <a:lnTo>
                          <a:pt x="186" y="50"/>
                        </a:lnTo>
                        <a:lnTo>
                          <a:pt x="208" y="60"/>
                        </a:lnTo>
                        <a:lnTo>
                          <a:pt x="208" y="50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84" name="Freeform 240">
                    <a:extLst>
                      <a:ext uri="{FF2B5EF4-FFF2-40B4-BE49-F238E27FC236}">
                        <a16:creationId xmlns:a16="http://schemas.microsoft.com/office/drawing/2014/main" id="{64508450-FD9A-4228-83A9-A7B09E072E4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16417" y="1246196"/>
                    <a:ext cx="277813" cy="473078"/>
                  </a:xfrm>
                  <a:custGeom>
                    <a:avLst/>
                    <a:gdLst/>
                    <a:ahLst/>
                    <a:cxnLst>
                      <a:cxn ang="0">
                        <a:pos x="12" y="192"/>
                      </a:cxn>
                      <a:cxn ang="0">
                        <a:pos x="0" y="206"/>
                      </a:cxn>
                      <a:cxn ang="0">
                        <a:pos x="21" y="269"/>
                      </a:cxn>
                      <a:cxn ang="0">
                        <a:pos x="31" y="298"/>
                      </a:cxn>
                      <a:cxn ang="0">
                        <a:pos x="43" y="298"/>
                      </a:cxn>
                      <a:cxn ang="0">
                        <a:pos x="52" y="269"/>
                      </a:cxn>
                      <a:cxn ang="0">
                        <a:pos x="76" y="269"/>
                      </a:cxn>
                      <a:cxn ang="0">
                        <a:pos x="89" y="221"/>
                      </a:cxn>
                      <a:cxn ang="0">
                        <a:pos x="107" y="206"/>
                      </a:cxn>
                      <a:cxn ang="0">
                        <a:pos x="98" y="206"/>
                      </a:cxn>
                      <a:cxn ang="0">
                        <a:pos x="107" y="192"/>
                      </a:cxn>
                      <a:cxn ang="0">
                        <a:pos x="89" y="167"/>
                      </a:cxn>
                      <a:cxn ang="0">
                        <a:pos x="89" y="141"/>
                      </a:cxn>
                      <a:cxn ang="0">
                        <a:pos x="143" y="91"/>
                      </a:cxn>
                      <a:cxn ang="0">
                        <a:pos x="153" y="65"/>
                      </a:cxn>
                      <a:cxn ang="0">
                        <a:pos x="175" y="65"/>
                      </a:cxn>
                      <a:cxn ang="0">
                        <a:pos x="165" y="11"/>
                      </a:cxn>
                      <a:cxn ang="0">
                        <a:pos x="120" y="0"/>
                      </a:cxn>
                      <a:cxn ang="0">
                        <a:pos x="120" y="11"/>
                      </a:cxn>
                      <a:cxn ang="0">
                        <a:pos x="98" y="0"/>
                      </a:cxn>
                      <a:cxn ang="0">
                        <a:pos x="89" y="11"/>
                      </a:cxn>
                      <a:cxn ang="0">
                        <a:pos x="76" y="11"/>
                      </a:cxn>
                      <a:cxn ang="0">
                        <a:pos x="64" y="40"/>
                      </a:cxn>
                      <a:cxn ang="0">
                        <a:pos x="43" y="50"/>
                      </a:cxn>
                      <a:cxn ang="0">
                        <a:pos x="31" y="91"/>
                      </a:cxn>
                      <a:cxn ang="0">
                        <a:pos x="43" y="101"/>
                      </a:cxn>
                      <a:cxn ang="0">
                        <a:pos x="12" y="101"/>
                      </a:cxn>
                      <a:cxn ang="0">
                        <a:pos x="12" y="130"/>
                      </a:cxn>
                      <a:cxn ang="0">
                        <a:pos x="21" y="167"/>
                      </a:cxn>
                      <a:cxn ang="0">
                        <a:pos x="12" y="167"/>
                      </a:cxn>
                      <a:cxn ang="0">
                        <a:pos x="21" y="192"/>
                      </a:cxn>
                      <a:cxn ang="0">
                        <a:pos x="12" y="192"/>
                      </a:cxn>
                    </a:cxnLst>
                    <a:rect l="0" t="0" r="r" b="b"/>
                    <a:pathLst>
                      <a:path w="175" h="298">
                        <a:moveTo>
                          <a:pt x="12" y="192"/>
                        </a:moveTo>
                        <a:lnTo>
                          <a:pt x="0" y="206"/>
                        </a:lnTo>
                        <a:lnTo>
                          <a:pt x="21" y="269"/>
                        </a:lnTo>
                        <a:lnTo>
                          <a:pt x="31" y="298"/>
                        </a:lnTo>
                        <a:lnTo>
                          <a:pt x="43" y="298"/>
                        </a:lnTo>
                        <a:lnTo>
                          <a:pt x="52" y="269"/>
                        </a:lnTo>
                        <a:lnTo>
                          <a:pt x="76" y="269"/>
                        </a:lnTo>
                        <a:lnTo>
                          <a:pt x="89" y="221"/>
                        </a:lnTo>
                        <a:lnTo>
                          <a:pt x="107" y="206"/>
                        </a:lnTo>
                        <a:lnTo>
                          <a:pt x="98" y="206"/>
                        </a:lnTo>
                        <a:lnTo>
                          <a:pt x="107" y="192"/>
                        </a:lnTo>
                        <a:lnTo>
                          <a:pt x="89" y="167"/>
                        </a:lnTo>
                        <a:lnTo>
                          <a:pt x="89" y="141"/>
                        </a:lnTo>
                        <a:lnTo>
                          <a:pt x="143" y="91"/>
                        </a:lnTo>
                        <a:lnTo>
                          <a:pt x="153" y="65"/>
                        </a:lnTo>
                        <a:lnTo>
                          <a:pt x="175" y="65"/>
                        </a:lnTo>
                        <a:lnTo>
                          <a:pt x="165" y="11"/>
                        </a:lnTo>
                        <a:lnTo>
                          <a:pt x="120" y="0"/>
                        </a:lnTo>
                        <a:lnTo>
                          <a:pt x="120" y="11"/>
                        </a:lnTo>
                        <a:lnTo>
                          <a:pt x="98" y="0"/>
                        </a:lnTo>
                        <a:lnTo>
                          <a:pt x="89" y="11"/>
                        </a:lnTo>
                        <a:lnTo>
                          <a:pt x="76" y="11"/>
                        </a:lnTo>
                        <a:lnTo>
                          <a:pt x="64" y="40"/>
                        </a:lnTo>
                        <a:lnTo>
                          <a:pt x="43" y="50"/>
                        </a:lnTo>
                        <a:lnTo>
                          <a:pt x="31" y="91"/>
                        </a:lnTo>
                        <a:lnTo>
                          <a:pt x="43" y="101"/>
                        </a:lnTo>
                        <a:lnTo>
                          <a:pt x="12" y="101"/>
                        </a:lnTo>
                        <a:lnTo>
                          <a:pt x="12" y="130"/>
                        </a:lnTo>
                        <a:lnTo>
                          <a:pt x="21" y="167"/>
                        </a:lnTo>
                        <a:lnTo>
                          <a:pt x="12" y="167"/>
                        </a:lnTo>
                        <a:lnTo>
                          <a:pt x="21" y="192"/>
                        </a:lnTo>
                        <a:lnTo>
                          <a:pt x="12" y="192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85" name="Freeform 241">
                    <a:extLst>
                      <a:ext uri="{FF2B5EF4-FFF2-40B4-BE49-F238E27FC236}">
                        <a16:creationId xmlns:a16="http://schemas.microsoft.com/office/drawing/2014/main" id="{CB46ADD3-2EA3-4D9C-9DD9-FE1B4EA792C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16417" y="1246196"/>
                    <a:ext cx="277813" cy="473078"/>
                  </a:xfrm>
                  <a:custGeom>
                    <a:avLst/>
                    <a:gdLst/>
                    <a:ahLst/>
                    <a:cxnLst>
                      <a:cxn ang="0">
                        <a:pos x="12" y="192"/>
                      </a:cxn>
                      <a:cxn ang="0">
                        <a:pos x="0" y="206"/>
                      </a:cxn>
                      <a:cxn ang="0">
                        <a:pos x="21" y="269"/>
                      </a:cxn>
                      <a:cxn ang="0">
                        <a:pos x="31" y="298"/>
                      </a:cxn>
                      <a:cxn ang="0">
                        <a:pos x="43" y="298"/>
                      </a:cxn>
                      <a:cxn ang="0">
                        <a:pos x="52" y="269"/>
                      </a:cxn>
                      <a:cxn ang="0">
                        <a:pos x="76" y="269"/>
                      </a:cxn>
                      <a:cxn ang="0">
                        <a:pos x="89" y="221"/>
                      </a:cxn>
                      <a:cxn ang="0">
                        <a:pos x="107" y="206"/>
                      </a:cxn>
                      <a:cxn ang="0">
                        <a:pos x="98" y="206"/>
                      </a:cxn>
                      <a:cxn ang="0">
                        <a:pos x="107" y="192"/>
                      </a:cxn>
                      <a:cxn ang="0">
                        <a:pos x="89" y="167"/>
                      </a:cxn>
                      <a:cxn ang="0">
                        <a:pos x="89" y="141"/>
                      </a:cxn>
                      <a:cxn ang="0">
                        <a:pos x="143" y="91"/>
                      </a:cxn>
                      <a:cxn ang="0">
                        <a:pos x="153" y="65"/>
                      </a:cxn>
                      <a:cxn ang="0">
                        <a:pos x="175" y="65"/>
                      </a:cxn>
                      <a:cxn ang="0">
                        <a:pos x="165" y="11"/>
                      </a:cxn>
                      <a:cxn ang="0">
                        <a:pos x="120" y="0"/>
                      </a:cxn>
                      <a:cxn ang="0">
                        <a:pos x="120" y="11"/>
                      </a:cxn>
                      <a:cxn ang="0">
                        <a:pos x="98" y="0"/>
                      </a:cxn>
                      <a:cxn ang="0">
                        <a:pos x="89" y="11"/>
                      </a:cxn>
                      <a:cxn ang="0">
                        <a:pos x="76" y="11"/>
                      </a:cxn>
                      <a:cxn ang="0">
                        <a:pos x="64" y="40"/>
                      </a:cxn>
                      <a:cxn ang="0">
                        <a:pos x="43" y="50"/>
                      </a:cxn>
                      <a:cxn ang="0">
                        <a:pos x="31" y="91"/>
                      </a:cxn>
                      <a:cxn ang="0">
                        <a:pos x="43" y="101"/>
                      </a:cxn>
                      <a:cxn ang="0">
                        <a:pos x="12" y="101"/>
                      </a:cxn>
                      <a:cxn ang="0">
                        <a:pos x="12" y="130"/>
                      </a:cxn>
                      <a:cxn ang="0">
                        <a:pos x="21" y="167"/>
                      </a:cxn>
                      <a:cxn ang="0">
                        <a:pos x="12" y="167"/>
                      </a:cxn>
                      <a:cxn ang="0">
                        <a:pos x="21" y="192"/>
                      </a:cxn>
                      <a:cxn ang="0">
                        <a:pos x="12" y="192"/>
                      </a:cxn>
                    </a:cxnLst>
                    <a:rect l="0" t="0" r="r" b="b"/>
                    <a:pathLst>
                      <a:path w="175" h="298">
                        <a:moveTo>
                          <a:pt x="12" y="192"/>
                        </a:moveTo>
                        <a:lnTo>
                          <a:pt x="0" y="206"/>
                        </a:lnTo>
                        <a:lnTo>
                          <a:pt x="21" y="269"/>
                        </a:lnTo>
                        <a:lnTo>
                          <a:pt x="31" y="298"/>
                        </a:lnTo>
                        <a:lnTo>
                          <a:pt x="43" y="298"/>
                        </a:lnTo>
                        <a:lnTo>
                          <a:pt x="52" y="269"/>
                        </a:lnTo>
                        <a:lnTo>
                          <a:pt x="76" y="269"/>
                        </a:lnTo>
                        <a:lnTo>
                          <a:pt x="89" y="221"/>
                        </a:lnTo>
                        <a:lnTo>
                          <a:pt x="107" y="206"/>
                        </a:lnTo>
                        <a:lnTo>
                          <a:pt x="98" y="206"/>
                        </a:lnTo>
                        <a:lnTo>
                          <a:pt x="107" y="192"/>
                        </a:lnTo>
                        <a:lnTo>
                          <a:pt x="89" y="167"/>
                        </a:lnTo>
                        <a:lnTo>
                          <a:pt x="89" y="141"/>
                        </a:lnTo>
                        <a:lnTo>
                          <a:pt x="143" y="91"/>
                        </a:lnTo>
                        <a:lnTo>
                          <a:pt x="153" y="65"/>
                        </a:lnTo>
                        <a:lnTo>
                          <a:pt x="175" y="65"/>
                        </a:lnTo>
                        <a:lnTo>
                          <a:pt x="165" y="11"/>
                        </a:lnTo>
                        <a:lnTo>
                          <a:pt x="120" y="0"/>
                        </a:lnTo>
                        <a:lnTo>
                          <a:pt x="120" y="11"/>
                        </a:lnTo>
                        <a:lnTo>
                          <a:pt x="98" y="0"/>
                        </a:lnTo>
                        <a:lnTo>
                          <a:pt x="89" y="11"/>
                        </a:lnTo>
                        <a:lnTo>
                          <a:pt x="76" y="11"/>
                        </a:lnTo>
                        <a:lnTo>
                          <a:pt x="64" y="40"/>
                        </a:lnTo>
                        <a:lnTo>
                          <a:pt x="43" y="50"/>
                        </a:lnTo>
                        <a:lnTo>
                          <a:pt x="31" y="91"/>
                        </a:lnTo>
                        <a:lnTo>
                          <a:pt x="43" y="101"/>
                        </a:lnTo>
                        <a:lnTo>
                          <a:pt x="12" y="101"/>
                        </a:lnTo>
                        <a:lnTo>
                          <a:pt x="12" y="130"/>
                        </a:lnTo>
                        <a:lnTo>
                          <a:pt x="21" y="167"/>
                        </a:lnTo>
                        <a:lnTo>
                          <a:pt x="12" y="167"/>
                        </a:lnTo>
                        <a:lnTo>
                          <a:pt x="21" y="192"/>
                        </a:lnTo>
                        <a:lnTo>
                          <a:pt x="12" y="192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86" name="Freeform 242">
                    <a:extLst>
                      <a:ext uri="{FF2B5EF4-FFF2-40B4-BE49-F238E27FC236}">
                        <a16:creationId xmlns:a16="http://schemas.microsoft.com/office/drawing/2014/main" id="{32EBA29C-8A4A-4732-8EBD-4E9A212E809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06917" y="1204920"/>
                    <a:ext cx="261938" cy="344490"/>
                  </a:xfrm>
                  <a:custGeom>
                    <a:avLst/>
                    <a:gdLst/>
                    <a:ahLst/>
                    <a:cxnLst>
                      <a:cxn ang="0">
                        <a:pos x="122" y="25"/>
                      </a:cxn>
                      <a:cxn ang="0">
                        <a:pos x="122" y="11"/>
                      </a:cxn>
                      <a:cxn ang="0">
                        <a:pos x="101" y="0"/>
                      </a:cxn>
                      <a:cxn ang="0">
                        <a:pos x="76" y="0"/>
                      </a:cxn>
                      <a:cxn ang="0">
                        <a:pos x="76" y="25"/>
                      </a:cxn>
                      <a:cxn ang="0">
                        <a:pos x="67" y="25"/>
                      </a:cxn>
                      <a:cxn ang="0">
                        <a:pos x="34" y="25"/>
                      </a:cxn>
                      <a:cxn ang="0">
                        <a:pos x="9" y="11"/>
                      </a:cxn>
                      <a:cxn ang="0">
                        <a:pos x="0" y="25"/>
                      </a:cxn>
                      <a:cxn ang="0">
                        <a:pos x="46" y="37"/>
                      </a:cxn>
                      <a:cxn ang="0">
                        <a:pos x="55" y="90"/>
                      </a:cxn>
                      <a:cxn ang="0">
                        <a:pos x="67" y="90"/>
                      </a:cxn>
                      <a:cxn ang="0">
                        <a:pos x="76" y="90"/>
                      </a:cxn>
                      <a:cxn ang="0">
                        <a:pos x="76" y="101"/>
                      </a:cxn>
                      <a:cxn ang="0">
                        <a:pos x="34" y="155"/>
                      </a:cxn>
                      <a:cxn ang="0">
                        <a:pos x="24" y="155"/>
                      </a:cxn>
                      <a:cxn ang="0">
                        <a:pos x="34" y="181"/>
                      </a:cxn>
                      <a:cxn ang="0">
                        <a:pos x="34" y="202"/>
                      </a:cxn>
                      <a:cxn ang="0">
                        <a:pos x="67" y="217"/>
                      </a:cxn>
                      <a:cxn ang="0">
                        <a:pos x="122" y="202"/>
                      </a:cxn>
                      <a:cxn ang="0">
                        <a:pos x="165" y="155"/>
                      </a:cxn>
                      <a:cxn ang="0">
                        <a:pos x="155" y="126"/>
                      </a:cxn>
                      <a:cxn ang="0">
                        <a:pos x="155" y="116"/>
                      </a:cxn>
                      <a:cxn ang="0">
                        <a:pos x="143" y="101"/>
                      </a:cxn>
                      <a:cxn ang="0">
                        <a:pos x="143" y="90"/>
                      </a:cxn>
                      <a:cxn ang="0">
                        <a:pos x="130" y="64"/>
                      </a:cxn>
                      <a:cxn ang="0">
                        <a:pos x="130" y="47"/>
                      </a:cxn>
                      <a:cxn ang="0">
                        <a:pos x="110" y="37"/>
                      </a:cxn>
                      <a:cxn ang="0">
                        <a:pos x="110" y="25"/>
                      </a:cxn>
                      <a:cxn ang="0">
                        <a:pos x="122" y="25"/>
                      </a:cxn>
                    </a:cxnLst>
                    <a:rect l="0" t="0" r="r" b="b"/>
                    <a:pathLst>
                      <a:path w="165" h="217">
                        <a:moveTo>
                          <a:pt x="122" y="25"/>
                        </a:moveTo>
                        <a:lnTo>
                          <a:pt x="122" y="11"/>
                        </a:lnTo>
                        <a:lnTo>
                          <a:pt x="101" y="0"/>
                        </a:lnTo>
                        <a:lnTo>
                          <a:pt x="76" y="0"/>
                        </a:lnTo>
                        <a:lnTo>
                          <a:pt x="76" y="25"/>
                        </a:lnTo>
                        <a:lnTo>
                          <a:pt x="67" y="25"/>
                        </a:lnTo>
                        <a:lnTo>
                          <a:pt x="34" y="25"/>
                        </a:lnTo>
                        <a:lnTo>
                          <a:pt x="9" y="11"/>
                        </a:lnTo>
                        <a:lnTo>
                          <a:pt x="0" y="25"/>
                        </a:lnTo>
                        <a:lnTo>
                          <a:pt x="46" y="37"/>
                        </a:lnTo>
                        <a:lnTo>
                          <a:pt x="55" y="90"/>
                        </a:lnTo>
                        <a:lnTo>
                          <a:pt x="67" y="90"/>
                        </a:lnTo>
                        <a:lnTo>
                          <a:pt x="76" y="90"/>
                        </a:lnTo>
                        <a:lnTo>
                          <a:pt x="76" y="101"/>
                        </a:lnTo>
                        <a:lnTo>
                          <a:pt x="34" y="155"/>
                        </a:lnTo>
                        <a:lnTo>
                          <a:pt x="24" y="155"/>
                        </a:lnTo>
                        <a:lnTo>
                          <a:pt x="34" y="181"/>
                        </a:lnTo>
                        <a:lnTo>
                          <a:pt x="34" y="202"/>
                        </a:lnTo>
                        <a:lnTo>
                          <a:pt x="67" y="217"/>
                        </a:lnTo>
                        <a:lnTo>
                          <a:pt x="122" y="202"/>
                        </a:lnTo>
                        <a:lnTo>
                          <a:pt x="165" y="155"/>
                        </a:lnTo>
                        <a:lnTo>
                          <a:pt x="155" y="126"/>
                        </a:lnTo>
                        <a:lnTo>
                          <a:pt x="155" y="116"/>
                        </a:lnTo>
                        <a:lnTo>
                          <a:pt x="143" y="101"/>
                        </a:lnTo>
                        <a:lnTo>
                          <a:pt x="143" y="90"/>
                        </a:lnTo>
                        <a:lnTo>
                          <a:pt x="130" y="64"/>
                        </a:lnTo>
                        <a:lnTo>
                          <a:pt x="130" y="47"/>
                        </a:lnTo>
                        <a:lnTo>
                          <a:pt x="110" y="37"/>
                        </a:lnTo>
                        <a:lnTo>
                          <a:pt x="110" y="25"/>
                        </a:lnTo>
                        <a:lnTo>
                          <a:pt x="122" y="25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87" name="Freeform 243">
                    <a:extLst>
                      <a:ext uri="{FF2B5EF4-FFF2-40B4-BE49-F238E27FC236}">
                        <a16:creationId xmlns:a16="http://schemas.microsoft.com/office/drawing/2014/main" id="{3715C59E-4DB5-442B-ADFB-8485187D3FA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06917" y="1204920"/>
                    <a:ext cx="261938" cy="344490"/>
                  </a:xfrm>
                  <a:custGeom>
                    <a:avLst/>
                    <a:gdLst/>
                    <a:ahLst/>
                    <a:cxnLst>
                      <a:cxn ang="0">
                        <a:pos x="122" y="25"/>
                      </a:cxn>
                      <a:cxn ang="0">
                        <a:pos x="122" y="11"/>
                      </a:cxn>
                      <a:cxn ang="0">
                        <a:pos x="101" y="0"/>
                      </a:cxn>
                      <a:cxn ang="0">
                        <a:pos x="76" y="0"/>
                      </a:cxn>
                      <a:cxn ang="0">
                        <a:pos x="76" y="25"/>
                      </a:cxn>
                      <a:cxn ang="0">
                        <a:pos x="67" y="25"/>
                      </a:cxn>
                      <a:cxn ang="0">
                        <a:pos x="34" y="25"/>
                      </a:cxn>
                      <a:cxn ang="0">
                        <a:pos x="9" y="11"/>
                      </a:cxn>
                      <a:cxn ang="0">
                        <a:pos x="0" y="25"/>
                      </a:cxn>
                      <a:cxn ang="0">
                        <a:pos x="46" y="37"/>
                      </a:cxn>
                      <a:cxn ang="0">
                        <a:pos x="55" y="90"/>
                      </a:cxn>
                      <a:cxn ang="0">
                        <a:pos x="67" y="90"/>
                      </a:cxn>
                      <a:cxn ang="0">
                        <a:pos x="76" y="90"/>
                      </a:cxn>
                      <a:cxn ang="0">
                        <a:pos x="76" y="101"/>
                      </a:cxn>
                      <a:cxn ang="0">
                        <a:pos x="34" y="155"/>
                      </a:cxn>
                      <a:cxn ang="0">
                        <a:pos x="24" y="155"/>
                      </a:cxn>
                      <a:cxn ang="0">
                        <a:pos x="34" y="181"/>
                      </a:cxn>
                      <a:cxn ang="0">
                        <a:pos x="34" y="202"/>
                      </a:cxn>
                      <a:cxn ang="0">
                        <a:pos x="67" y="217"/>
                      </a:cxn>
                      <a:cxn ang="0">
                        <a:pos x="122" y="202"/>
                      </a:cxn>
                      <a:cxn ang="0">
                        <a:pos x="165" y="155"/>
                      </a:cxn>
                      <a:cxn ang="0">
                        <a:pos x="155" y="126"/>
                      </a:cxn>
                      <a:cxn ang="0">
                        <a:pos x="155" y="116"/>
                      </a:cxn>
                      <a:cxn ang="0">
                        <a:pos x="143" y="101"/>
                      </a:cxn>
                      <a:cxn ang="0">
                        <a:pos x="143" y="90"/>
                      </a:cxn>
                      <a:cxn ang="0">
                        <a:pos x="130" y="64"/>
                      </a:cxn>
                      <a:cxn ang="0">
                        <a:pos x="130" y="47"/>
                      </a:cxn>
                      <a:cxn ang="0">
                        <a:pos x="110" y="37"/>
                      </a:cxn>
                      <a:cxn ang="0">
                        <a:pos x="110" y="25"/>
                      </a:cxn>
                      <a:cxn ang="0">
                        <a:pos x="122" y="25"/>
                      </a:cxn>
                    </a:cxnLst>
                    <a:rect l="0" t="0" r="r" b="b"/>
                    <a:pathLst>
                      <a:path w="165" h="217">
                        <a:moveTo>
                          <a:pt x="122" y="25"/>
                        </a:moveTo>
                        <a:lnTo>
                          <a:pt x="122" y="11"/>
                        </a:lnTo>
                        <a:lnTo>
                          <a:pt x="101" y="0"/>
                        </a:lnTo>
                        <a:lnTo>
                          <a:pt x="76" y="0"/>
                        </a:lnTo>
                        <a:lnTo>
                          <a:pt x="76" y="25"/>
                        </a:lnTo>
                        <a:lnTo>
                          <a:pt x="67" y="25"/>
                        </a:lnTo>
                        <a:lnTo>
                          <a:pt x="34" y="25"/>
                        </a:lnTo>
                        <a:lnTo>
                          <a:pt x="9" y="11"/>
                        </a:lnTo>
                        <a:lnTo>
                          <a:pt x="0" y="25"/>
                        </a:lnTo>
                        <a:lnTo>
                          <a:pt x="46" y="37"/>
                        </a:lnTo>
                        <a:lnTo>
                          <a:pt x="55" y="90"/>
                        </a:lnTo>
                        <a:lnTo>
                          <a:pt x="67" y="90"/>
                        </a:lnTo>
                        <a:lnTo>
                          <a:pt x="76" y="90"/>
                        </a:lnTo>
                        <a:lnTo>
                          <a:pt x="76" y="101"/>
                        </a:lnTo>
                        <a:lnTo>
                          <a:pt x="34" y="155"/>
                        </a:lnTo>
                        <a:lnTo>
                          <a:pt x="24" y="155"/>
                        </a:lnTo>
                        <a:lnTo>
                          <a:pt x="34" y="181"/>
                        </a:lnTo>
                        <a:lnTo>
                          <a:pt x="34" y="202"/>
                        </a:lnTo>
                        <a:lnTo>
                          <a:pt x="67" y="217"/>
                        </a:lnTo>
                        <a:lnTo>
                          <a:pt x="122" y="202"/>
                        </a:lnTo>
                        <a:lnTo>
                          <a:pt x="165" y="155"/>
                        </a:lnTo>
                        <a:lnTo>
                          <a:pt x="155" y="126"/>
                        </a:lnTo>
                        <a:lnTo>
                          <a:pt x="155" y="116"/>
                        </a:lnTo>
                        <a:lnTo>
                          <a:pt x="143" y="101"/>
                        </a:lnTo>
                        <a:lnTo>
                          <a:pt x="143" y="90"/>
                        </a:lnTo>
                        <a:lnTo>
                          <a:pt x="130" y="64"/>
                        </a:lnTo>
                        <a:lnTo>
                          <a:pt x="130" y="47"/>
                        </a:lnTo>
                        <a:lnTo>
                          <a:pt x="110" y="37"/>
                        </a:lnTo>
                        <a:lnTo>
                          <a:pt x="110" y="25"/>
                        </a:lnTo>
                        <a:lnTo>
                          <a:pt x="122" y="25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88" name="Freeform 300">
                    <a:extLst>
                      <a:ext uri="{FF2B5EF4-FFF2-40B4-BE49-F238E27FC236}">
                        <a16:creationId xmlns:a16="http://schemas.microsoft.com/office/drawing/2014/main" id="{33048777-67E2-4EB2-9B94-D961E95482D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243392" y="1631961"/>
                    <a:ext cx="71438" cy="107951"/>
                  </a:xfrm>
                  <a:custGeom>
                    <a:avLst/>
                    <a:gdLst/>
                    <a:ahLst/>
                    <a:cxnLst>
                      <a:cxn ang="0">
                        <a:pos x="12" y="68"/>
                      </a:cxn>
                      <a:cxn ang="0">
                        <a:pos x="12" y="53"/>
                      </a:cxn>
                      <a:cxn ang="0">
                        <a:pos x="0" y="42"/>
                      </a:cxn>
                      <a:cxn ang="0">
                        <a:pos x="0" y="25"/>
                      </a:cxn>
                      <a:cxn ang="0">
                        <a:pos x="12" y="14"/>
                      </a:cxn>
                      <a:cxn ang="0">
                        <a:pos x="33" y="0"/>
                      </a:cxn>
                      <a:cxn ang="0">
                        <a:pos x="33" y="25"/>
                      </a:cxn>
                      <a:cxn ang="0">
                        <a:pos x="45" y="25"/>
                      </a:cxn>
                      <a:cxn ang="0">
                        <a:pos x="33" y="42"/>
                      </a:cxn>
                      <a:cxn ang="0">
                        <a:pos x="21" y="68"/>
                      </a:cxn>
                      <a:cxn ang="0">
                        <a:pos x="12" y="68"/>
                      </a:cxn>
                    </a:cxnLst>
                    <a:rect l="0" t="0" r="r" b="b"/>
                    <a:pathLst>
                      <a:path w="45" h="68">
                        <a:moveTo>
                          <a:pt x="12" y="68"/>
                        </a:moveTo>
                        <a:lnTo>
                          <a:pt x="12" y="53"/>
                        </a:lnTo>
                        <a:lnTo>
                          <a:pt x="0" y="42"/>
                        </a:lnTo>
                        <a:lnTo>
                          <a:pt x="0" y="25"/>
                        </a:lnTo>
                        <a:lnTo>
                          <a:pt x="12" y="14"/>
                        </a:lnTo>
                        <a:lnTo>
                          <a:pt x="33" y="0"/>
                        </a:lnTo>
                        <a:lnTo>
                          <a:pt x="33" y="25"/>
                        </a:lnTo>
                        <a:lnTo>
                          <a:pt x="45" y="25"/>
                        </a:lnTo>
                        <a:lnTo>
                          <a:pt x="33" y="42"/>
                        </a:lnTo>
                        <a:lnTo>
                          <a:pt x="21" y="68"/>
                        </a:lnTo>
                        <a:lnTo>
                          <a:pt x="12" y="68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89" name="Freeform 301">
                    <a:extLst>
                      <a:ext uri="{FF2B5EF4-FFF2-40B4-BE49-F238E27FC236}">
                        <a16:creationId xmlns:a16="http://schemas.microsoft.com/office/drawing/2014/main" id="{89530A12-0E04-4045-AF11-C41F8CA27AB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243392" y="1631961"/>
                    <a:ext cx="71438" cy="107951"/>
                  </a:xfrm>
                  <a:custGeom>
                    <a:avLst/>
                    <a:gdLst/>
                    <a:ahLst/>
                    <a:cxnLst>
                      <a:cxn ang="0">
                        <a:pos x="12" y="68"/>
                      </a:cxn>
                      <a:cxn ang="0">
                        <a:pos x="12" y="53"/>
                      </a:cxn>
                      <a:cxn ang="0">
                        <a:pos x="0" y="42"/>
                      </a:cxn>
                      <a:cxn ang="0">
                        <a:pos x="0" y="25"/>
                      </a:cxn>
                      <a:cxn ang="0">
                        <a:pos x="12" y="14"/>
                      </a:cxn>
                      <a:cxn ang="0">
                        <a:pos x="33" y="0"/>
                      </a:cxn>
                      <a:cxn ang="0">
                        <a:pos x="33" y="25"/>
                      </a:cxn>
                      <a:cxn ang="0">
                        <a:pos x="45" y="25"/>
                      </a:cxn>
                      <a:cxn ang="0">
                        <a:pos x="33" y="42"/>
                      </a:cxn>
                      <a:cxn ang="0">
                        <a:pos x="21" y="68"/>
                      </a:cxn>
                      <a:cxn ang="0">
                        <a:pos x="12" y="68"/>
                      </a:cxn>
                    </a:cxnLst>
                    <a:rect l="0" t="0" r="r" b="b"/>
                    <a:pathLst>
                      <a:path w="45" h="68">
                        <a:moveTo>
                          <a:pt x="12" y="68"/>
                        </a:moveTo>
                        <a:lnTo>
                          <a:pt x="12" y="53"/>
                        </a:lnTo>
                        <a:lnTo>
                          <a:pt x="0" y="42"/>
                        </a:lnTo>
                        <a:lnTo>
                          <a:pt x="0" y="25"/>
                        </a:lnTo>
                        <a:lnTo>
                          <a:pt x="12" y="14"/>
                        </a:lnTo>
                        <a:lnTo>
                          <a:pt x="33" y="0"/>
                        </a:lnTo>
                        <a:lnTo>
                          <a:pt x="33" y="25"/>
                        </a:lnTo>
                        <a:lnTo>
                          <a:pt x="45" y="25"/>
                        </a:lnTo>
                        <a:lnTo>
                          <a:pt x="33" y="42"/>
                        </a:lnTo>
                        <a:lnTo>
                          <a:pt x="21" y="68"/>
                        </a:lnTo>
                        <a:lnTo>
                          <a:pt x="12" y="68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90" name="Freeform 302">
                    <a:extLst>
                      <a:ext uri="{FF2B5EF4-FFF2-40B4-BE49-F238E27FC236}">
                        <a16:creationId xmlns:a16="http://schemas.microsoft.com/office/drawing/2014/main" id="{8CE1EF72-21D7-4FE8-BA46-C4A571FC4AB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278317" y="1935175"/>
                    <a:ext cx="195263" cy="109538"/>
                  </a:xfrm>
                  <a:custGeom>
                    <a:avLst/>
                    <a:gdLst/>
                    <a:ahLst/>
                    <a:cxnLst>
                      <a:cxn ang="0">
                        <a:pos x="0" y="43"/>
                      </a:cxn>
                      <a:cxn ang="0">
                        <a:pos x="55" y="43"/>
                      </a:cxn>
                      <a:cxn ang="0">
                        <a:pos x="45" y="28"/>
                      </a:cxn>
                      <a:cxn ang="0">
                        <a:pos x="67" y="18"/>
                      </a:cxn>
                      <a:cxn ang="0">
                        <a:pos x="77" y="18"/>
                      </a:cxn>
                      <a:cxn ang="0">
                        <a:pos x="88" y="0"/>
                      </a:cxn>
                      <a:cxn ang="0">
                        <a:pos x="113" y="18"/>
                      </a:cxn>
                      <a:cxn ang="0">
                        <a:pos x="123" y="28"/>
                      </a:cxn>
                      <a:cxn ang="0">
                        <a:pos x="101" y="54"/>
                      </a:cxn>
                      <a:cxn ang="0">
                        <a:pos x="67" y="69"/>
                      </a:cxn>
                      <a:cxn ang="0">
                        <a:pos x="45" y="54"/>
                      </a:cxn>
                      <a:cxn ang="0">
                        <a:pos x="36" y="54"/>
                      </a:cxn>
                      <a:cxn ang="0">
                        <a:pos x="12" y="54"/>
                      </a:cxn>
                      <a:cxn ang="0">
                        <a:pos x="0" y="54"/>
                      </a:cxn>
                      <a:cxn ang="0">
                        <a:pos x="0" y="43"/>
                      </a:cxn>
                    </a:cxnLst>
                    <a:rect l="0" t="0" r="r" b="b"/>
                    <a:pathLst>
                      <a:path w="123" h="69">
                        <a:moveTo>
                          <a:pt x="0" y="43"/>
                        </a:moveTo>
                        <a:lnTo>
                          <a:pt x="55" y="43"/>
                        </a:lnTo>
                        <a:lnTo>
                          <a:pt x="45" y="28"/>
                        </a:lnTo>
                        <a:lnTo>
                          <a:pt x="67" y="18"/>
                        </a:lnTo>
                        <a:lnTo>
                          <a:pt x="77" y="18"/>
                        </a:lnTo>
                        <a:lnTo>
                          <a:pt x="88" y="0"/>
                        </a:lnTo>
                        <a:lnTo>
                          <a:pt x="113" y="18"/>
                        </a:lnTo>
                        <a:lnTo>
                          <a:pt x="123" y="28"/>
                        </a:lnTo>
                        <a:lnTo>
                          <a:pt x="101" y="54"/>
                        </a:lnTo>
                        <a:lnTo>
                          <a:pt x="67" y="69"/>
                        </a:lnTo>
                        <a:lnTo>
                          <a:pt x="45" y="54"/>
                        </a:lnTo>
                        <a:lnTo>
                          <a:pt x="36" y="54"/>
                        </a:lnTo>
                        <a:lnTo>
                          <a:pt x="12" y="54"/>
                        </a:lnTo>
                        <a:lnTo>
                          <a:pt x="0" y="54"/>
                        </a:lnTo>
                        <a:lnTo>
                          <a:pt x="0" y="43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91" name="Freeform 303">
                    <a:extLst>
                      <a:ext uri="{FF2B5EF4-FFF2-40B4-BE49-F238E27FC236}">
                        <a16:creationId xmlns:a16="http://schemas.microsoft.com/office/drawing/2014/main" id="{AAC03273-3F1D-4F30-B693-A6153E4BB43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278317" y="1935175"/>
                    <a:ext cx="195263" cy="109538"/>
                  </a:xfrm>
                  <a:custGeom>
                    <a:avLst/>
                    <a:gdLst/>
                    <a:ahLst/>
                    <a:cxnLst>
                      <a:cxn ang="0">
                        <a:pos x="0" y="43"/>
                      </a:cxn>
                      <a:cxn ang="0">
                        <a:pos x="55" y="43"/>
                      </a:cxn>
                      <a:cxn ang="0">
                        <a:pos x="45" y="28"/>
                      </a:cxn>
                      <a:cxn ang="0">
                        <a:pos x="67" y="18"/>
                      </a:cxn>
                      <a:cxn ang="0">
                        <a:pos x="77" y="18"/>
                      </a:cxn>
                      <a:cxn ang="0">
                        <a:pos x="88" y="0"/>
                      </a:cxn>
                      <a:cxn ang="0">
                        <a:pos x="113" y="18"/>
                      </a:cxn>
                      <a:cxn ang="0">
                        <a:pos x="123" y="28"/>
                      </a:cxn>
                      <a:cxn ang="0">
                        <a:pos x="101" y="54"/>
                      </a:cxn>
                      <a:cxn ang="0">
                        <a:pos x="67" y="69"/>
                      </a:cxn>
                      <a:cxn ang="0">
                        <a:pos x="45" y="54"/>
                      </a:cxn>
                      <a:cxn ang="0">
                        <a:pos x="36" y="54"/>
                      </a:cxn>
                      <a:cxn ang="0">
                        <a:pos x="12" y="54"/>
                      </a:cxn>
                      <a:cxn ang="0">
                        <a:pos x="0" y="54"/>
                      </a:cxn>
                      <a:cxn ang="0">
                        <a:pos x="0" y="43"/>
                      </a:cxn>
                    </a:cxnLst>
                    <a:rect l="0" t="0" r="r" b="b"/>
                    <a:pathLst>
                      <a:path w="123" h="69">
                        <a:moveTo>
                          <a:pt x="0" y="43"/>
                        </a:moveTo>
                        <a:lnTo>
                          <a:pt x="55" y="43"/>
                        </a:lnTo>
                        <a:lnTo>
                          <a:pt x="45" y="28"/>
                        </a:lnTo>
                        <a:lnTo>
                          <a:pt x="67" y="18"/>
                        </a:lnTo>
                        <a:lnTo>
                          <a:pt x="77" y="18"/>
                        </a:lnTo>
                        <a:lnTo>
                          <a:pt x="88" y="0"/>
                        </a:lnTo>
                        <a:lnTo>
                          <a:pt x="113" y="18"/>
                        </a:lnTo>
                        <a:lnTo>
                          <a:pt x="123" y="28"/>
                        </a:lnTo>
                        <a:lnTo>
                          <a:pt x="101" y="54"/>
                        </a:lnTo>
                        <a:lnTo>
                          <a:pt x="67" y="69"/>
                        </a:lnTo>
                        <a:lnTo>
                          <a:pt x="45" y="54"/>
                        </a:lnTo>
                        <a:lnTo>
                          <a:pt x="36" y="54"/>
                        </a:lnTo>
                        <a:lnTo>
                          <a:pt x="12" y="54"/>
                        </a:lnTo>
                        <a:lnTo>
                          <a:pt x="0" y="54"/>
                        </a:lnTo>
                        <a:lnTo>
                          <a:pt x="0" y="43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92" name="Freeform 304">
                    <a:extLst>
                      <a:ext uri="{FF2B5EF4-FFF2-40B4-BE49-F238E27FC236}">
                        <a16:creationId xmlns:a16="http://schemas.microsoft.com/office/drawing/2014/main" id="{235AD352-D92D-46E6-9CEB-9978284A744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76717" y="2006613"/>
                    <a:ext cx="122238" cy="57150"/>
                  </a:xfrm>
                  <a:custGeom>
                    <a:avLst/>
                    <a:gdLst/>
                    <a:ahLst/>
                    <a:cxnLst>
                      <a:cxn ang="0">
                        <a:pos x="23" y="36"/>
                      </a:cxn>
                      <a:cxn ang="0">
                        <a:pos x="42" y="24"/>
                      </a:cxn>
                      <a:cxn ang="0">
                        <a:pos x="55" y="36"/>
                      </a:cxn>
                      <a:cxn ang="0">
                        <a:pos x="55" y="24"/>
                      </a:cxn>
                      <a:cxn ang="0">
                        <a:pos x="64" y="24"/>
                      </a:cxn>
                      <a:cxn ang="0">
                        <a:pos x="77" y="10"/>
                      </a:cxn>
                      <a:cxn ang="0">
                        <a:pos x="64" y="10"/>
                      </a:cxn>
                      <a:cxn ang="0">
                        <a:pos x="64" y="0"/>
                      </a:cxn>
                      <a:cxn ang="0">
                        <a:pos x="33" y="0"/>
                      </a:cxn>
                      <a:cxn ang="0">
                        <a:pos x="23" y="0"/>
                      </a:cxn>
                      <a:cxn ang="0">
                        <a:pos x="0" y="24"/>
                      </a:cxn>
                      <a:cxn ang="0">
                        <a:pos x="9" y="36"/>
                      </a:cxn>
                      <a:cxn ang="0">
                        <a:pos x="9" y="24"/>
                      </a:cxn>
                      <a:cxn ang="0">
                        <a:pos x="23" y="36"/>
                      </a:cxn>
                    </a:cxnLst>
                    <a:rect l="0" t="0" r="r" b="b"/>
                    <a:pathLst>
                      <a:path w="77" h="36">
                        <a:moveTo>
                          <a:pt x="23" y="36"/>
                        </a:moveTo>
                        <a:lnTo>
                          <a:pt x="42" y="24"/>
                        </a:lnTo>
                        <a:lnTo>
                          <a:pt x="55" y="36"/>
                        </a:lnTo>
                        <a:lnTo>
                          <a:pt x="55" y="24"/>
                        </a:lnTo>
                        <a:lnTo>
                          <a:pt x="64" y="24"/>
                        </a:lnTo>
                        <a:lnTo>
                          <a:pt x="77" y="10"/>
                        </a:lnTo>
                        <a:lnTo>
                          <a:pt x="64" y="10"/>
                        </a:lnTo>
                        <a:lnTo>
                          <a:pt x="64" y="0"/>
                        </a:lnTo>
                        <a:lnTo>
                          <a:pt x="33" y="0"/>
                        </a:lnTo>
                        <a:lnTo>
                          <a:pt x="23" y="0"/>
                        </a:lnTo>
                        <a:lnTo>
                          <a:pt x="0" y="24"/>
                        </a:lnTo>
                        <a:lnTo>
                          <a:pt x="9" y="36"/>
                        </a:lnTo>
                        <a:lnTo>
                          <a:pt x="9" y="24"/>
                        </a:lnTo>
                        <a:lnTo>
                          <a:pt x="23" y="36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93" name="Freeform 305">
                    <a:extLst>
                      <a:ext uri="{FF2B5EF4-FFF2-40B4-BE49-F238E27FC236}">
                        <a16:creationId xmlns:a16="http://schemas.microsoft.com/office/drawing/2014/main" id="{F89F649F-6D60-40B0-ACC2-36280BD544A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76717" y="2006613"/>
                    <a:ext cx="122238" cy="57150"/>
                  </a:xfrm>
                  <a:custGeom>
                    <a:avLst/>
                    <a:gdLst/>
                    <a:ahLst/>
                    <a:cxnLst>
                      <a:cxn ang="0">
                        <a:pos x="23" y="36"/>
                      </a:cxn>
                      <a:cxn ang="0">
                        <a:pos x="42" y="24"/>
                      </a:cxn>
                      <a:cxn ang="0">
                        <a:pos x="55" y="36"/>
                      </a:cxn>
                      <a:cxn ang="0">
                        <a:pos x="55" y="24"/>
                      </a:cxn>
                      <a:cxn ang="0">
                        <a:pos x="64" y="24"/>
                      </a:cxn>
                      <a:cxn ang="0">
                        <a:pos x="77" y="10"/>
                      </a:cxn>
                      <a:cxn ang="0">
                        <a:pos x="64" y="10"/>
                      </a:cxn>
                      <a:cxn ang="0">
                        <a:pos x="64" y="0"/>
                      </a:cxn>
                      <a:cxn ang="0">
                        <a:pos x="33" y="0"/>
                      </a:cxn>
                      <a:cxn ang="0">
                        <a:pos x="23" y="0"/>
                      </a:cxn>
                      <a:cxn ang="0">
                        <a:pos x="0" y="24"/>
                      </a:cxn>
                      <a:cxn ang="0">
                        <a:pos x="9" y="36"/>
                      </a:cxn>
                      <a:cxn ang="0">
                        <a:pos x="9" y="24"/>
                      </a:cxn>
                      <a:cxn ang="0">
                        <a:pos x="23" y="36"/>
                      </a:cxn>
                    </a:cxnLst>
                    <a:rect l="0" t="0" r="r" b="b"/>
                    <a:pathLst>
                      <a:path w="77" h="36">
                        <a:moveTo>
                          <a:pt x="23" y="36"/>
                        </a:moveTo>
                        <a:lnTo>
                          <a:pt x="42" y="24"/>
                        </a:lnTo>
                        <a:lnTo>
                          <a:pt x="55" y="36"/>
                        </a:lnTo>
                        <a:lnTo>
                          <a:pt x="55" y="24"/>
                        </a:lnTo>
                        <a:lnTo>
                          <a:pt x="64" y="24"/>
                        </a:lnTo>
                        <a:lnTo>
                          <a:pt x="77" y="10"/>
                        </a:lnTo>
                        <a:lnTo>
                          <a:pt x="64" y="10"/>
                        </a:lnTo>
                        <a:lnTo>
                          <a:pt x="64" y="0"/>
                        </a:lnTo>
                        <a:lnTo>
                          <a:pt x="33" y="0"/>
                        </a:lnTo>
                        <a:lnTo>
                          <a:pt x="23" y="0"/>
                        </a:lnTo>
                        <a:lnTo>
                          <a:pt x="0" y="24"/>
                        </a:lnTo>
                        <a:lnTo>
                          <a:pt x="9" y="36"/>
                        </a:lnTo>
                        <a:lnTo>
                          <a:pt x="9" y="24"/>
                        </a:lnTo>
                        <a:lnTo>
                          <a:pt x="23" y="36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94" name="Freeform 306">
                    <a:extLst>
                      <a:ext uri="{FF2B5EF4-FFF2-40B4-BE49-F238E27FC236}">
                        <a16:creationId xmlns:a16="http://schemas.microsoft.com/office/drawing/2014/main" id="{DA12354B-CCEE-464F-8C8F-BD6843FDB61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45018" y="2182827"/>
                    <a:ext cx="41275" cy="125413"/>
                  </a:xfrm>
                  <a:custGeom>
                    <a:avLst/>
                    <a:gdLst/>
                    <a:ahLst/>
                    <a:cxnLst>
                      <a:cxn ang="0">
                        <a:pos x="11" y="28"/>
                      </a:cxn>
                      <a:cxn ang="0">
                        <a:pos x="11" y="0"/>
                      </a:cxn>
                      <a:cxn ang="0">
                        <a:pos x="0" y="0"/>
                      </a:cxn>
                      <a:cxn ang="0">
                        <a:pos x="0" y="28"/>
                      </a:cxn>
                      <a:cxn ang="0">
                        <a:pos x="0" y="68"/>
                      </a:cxn>
                      <a:cxn ang="0">
                        <a:pos x="11" y="79"/>
                      </a:cxn>
                      <a:cxn ang="0">
                        <a:pos x="26" y="54"/>
                      </a:cxn>
                      <a:cxn ang="0">
                        <a:pos x="11" y="28"/>
                      </a:cxn>
                    </a:cxnLst>
                    <a:rect l="0" t="0" r="r" b="b"/>
                    <a:pathLst>
                      <a:path w="26" h="79">
                        <a:moveTo>
                          <a:pt x="11" y="28"/>
                        </a:moveTo>
                        <a:lnTo>
                          <a:pt x="11" y="0"/>
                        </a:lnTo>
                        <a:lnTo>
                          <a:pt x="0" y="0"/>
                        </a:lnTo>
                        <a:lnTo>
                          <a:pt x="0" y="28"/>
                        </a:lnTo>
                        <a:lnTo>
                          <a:pt x="0" y="68"/>
                        </a:lnTo>
                        <a:lnTo>
                          <a:pt x="11" y="79"/>
                        </a:lnTo>
                        <a:lnTo>
                          <a:pt x="26" y="54"/>
                        </a:lnTo>
                        <a:lnTo>
                          <a:pt x="11" y="28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95" name="Freeform 307">
                    <a:extLst>
                      <a:ext uri="{FF2B5EF4-FFF2-40B4-BE49-F238E27FC236}">
                        <a16:creationId xmlns:a16="http://schemas.microsoft.com/office/drawing/2014/main" id="{B29EABE7-1030-4520-B4E2-56DDA8273C2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45018" y="2182827"/>
                    <a:ext cx="41275" cy="125413"/>
                  </a:xfrm>
                  <a:custGeom>
                    <a:avLst/>
                    <a:gdLst/>
                    <a:ahLst/>
                    <a:cxnLst>
                      <a:cxn ang="0">
                        <a:pos x="11" y="28"/>
                      </a:cxn>
                      <a:cxn ang="0">
                        <a:pos x="11" y="0"/>
                      </a:cxn>
                      <a:cxn ang="0">
                        <a:pos x="0" y="0"/>
                      </a:cxn>
                      <a:cxn ang="0">
                        <a:pos x="0" y="28"/>
                      </a:cxn>
                      <a:cxn ang="0">
                        <a:pos x="0" y="68"/>
                      </a:cxn>
                      <a:cxn ang="0">
                        <a:pos x="11" y="79"/>
                      </a:cxn>
                      <a:cxn ang="0">
                        <a:pos x="26" y="54"/>
                      </a:cxn>
                      <a:cxn ang="0">
                        <a:pos x="11" y="28"/>
                      </a:cxn>
                    </a:cxnLst>
                    <a:rect l="0" t="0" r="r" b="b"/>
                    <a:pathLst>
                      <a:path w="26" h="79">
                        <a:moveTo>
                          <a:pt x="11" y="28"/>
                        </a:moveTo>
                        <a:lnTo>
                          <a:pt x="11" y="0"/>
                        </a:lnTo>
                        <a:lnTo>
                          <a:pt x="0" y="0"/>
                        </a:lnTo>
                        <a:lnTo>
                          <a:pt x="0" y="28"/>
                        </a:lnTo>
                        <a:lnTo>
                          <a:pt x="0" y="68"/>
                        </a:lnTo>
                        <a:lnTo>
                          <a:pt x="11" y="79"/>
                        </a:lnTo>
                        <a:lnTo>
                          <a:pt x="26" y="54"/>
                        </a:lnTo>
                        <a:lnTo>
                          <a:pt x="11" y="28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96" name="Freeform 308">
                    <a:extLst>
                      <a:ext uri="{FF2B5EF4-FFF2-40B4-BE49-F238E27FC236}">
                        <a16:creationId xmlns:a16="http://schemas.microsoft.com/office/drawing/2014/main" id="{22601D65-CAB0-4751-AD57-E53956E7CD1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438655" y="1965338"/>
                    <a:ext cx="174625" cy="98426"/>
                  </a:xfrm>
                  <a:custGeom>
                    <a:avLst/>
                    <a:gdLst/>
                    <a:ahLst/>
                    <a:cxnLst>
                      <a:cxn ang="0">
                        <a:pos x="12" y="50"/>
                      </a:cxn>
                      <a:cxn ang="0">
                        <a:pos x="0" y="36"/>
                      </a:cxn>
                      <a:cxn ang="0">
                        <a:pos x="21" y="10"/>
                      </a:cxn>
                      <a:cxn ang="0">
                        <a:pos x="43" y="24"/>
                      </a:cxn>
                      <a:cxn ang="0">
                        <a:pos x="76" y="0"/>
                      </a:cxn>
                      <a:cxn ang="0">
                        <a:pos x="98" y="0"/>
                      </a:cxn>
                      <a:cxn ang="0">
                        <a:pos x="98" y="10"/>
                      </a:cxn>
                      <a:cxn ang="0">
                        <a:pos x="110" y="10"/>
                      </a:cxn>
                      <a:cxn ang="0">
                        <a:pos x="98" y="24"/>
                      </a:cxn>
                      <a:cxn ang="0">
                        <a:pos x="89" y="50"/>
                      </a:cxn>
                      <a:cxn ang="0">
                        <a:pos x="76" y="62"/>
                      </a:cxn>
                      <a:cxn ang="0">
                        <a:pos x="31" y="62"/>
                      </a:cxn>
                      <a:cxn ang="0">
                        <a:pos x="12" y="50"/>
                      </a:cxn>
                    </a:cxnLst>
                    <a:rect l="0" t="0" r="r" b="b"/>
                    <a:pathLst>
                      <a:path w="110" h="62">
                        <a:moveTo>
                          <a:pt x="12" y="50"/>
                        </a:moveTo>
                        <a:lnTo>
                          <a:pt x="0" y="36"/>
                        </a:lnTo>
                        <a:lnTo>
                          <a:pt x="21" y="10"/>
                        </a:lnTo>
                        <a:lnTo>
                          <a:pt x="43" y="24"/>
                        </a:lnTo>
                        <a:lnTo>
                          <a:pt x="76" y="0"/>
                        </a:lnTo>
                        <a:lnTo>
                          <a:pt x="98" y="0"/>
                        </a:lnTo>
                        <a:lnTo>
                          <a:pt x="98" y="10"/>
                        </a:lnTo>
                        <a:lnTo>
                          <a:pt x="110" y="10"/>
                        </a:lnTo>
                        <a:lnTo>
                          <a:pt x="98" y="24"/>
                        </a:lnTo>
                        <a:lnTo>
                          <a:pt x="89" y="50"/>
                        </a:lnTo>
                        <a:lnTo>
                          <a:pt x="76" y="62"/>
                        </a:lnTo>
                        <a:lnTo>
                          <a:pt x="31" y="62"/>
                        </a:lnTo>
                        <a:lnTo>
                          <a:pt x="12" y="50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97" name="Freeform 309">
                    <a:extLst>
                      <a:ext uri="{FF2B5EF4-FFF2-40B4-BE49-F238E27FC236}">
                        <a16:creationId xmlns:a16="http://schemas.microsoft.com/office/drawing/2014/main" id="{9CD11070-4178-4497-8AE0-51EC36E59A7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438655" y="1965338"/>
                    <a:ext cx="174625" cy="98426"/>
                  </a:xfrm>
                  <a:custGeom>
                    <a:avLst/>
                    <a:gdLst/>
                    <a:ahLst/>
                    <a:cxnLst>
                      <a:cxn ang="0">
                        <a:pos x="12" y="50"/>
                      </a:cxn>
                      <a:cxn ang="0">
                        <a:pos x="0" y="36"/>
                      </a:cxn>
                      <a:cxn ang="0">
                        <a:pos x="21" y="10"/>
                      </a:cxn>
                      <a:cxn ang="0">
                        <a:pos x="43" y="24"/>
                      </a:cxn>
                      <a:cxn ang="0">
                        <a:pos x="76" y="0"/>
                      </a:cxn>
                      <a:cxn ang="0">
                        <a:pos x="98" y="0"/>
                      </a:cxn>
                      <a:cxn ang="0">
                        <a:pos x="98" y="10"/>
                      </a:cxn>
                      <a:cxn ang="0">
                        <a:pos x="110" y="10"/>
                      </a:cxn>
                      <a:cxn ang="0">
                        <a:pos x="98" y="24"/>
                      </a:cxn>
                      <a:cxn ang="0">
                        <a:pos x="89" y="50"/>
                      </a:cxn>
                      <a:cxn ang="0">
                        <a:pos x="76" y="62"/>
                      </a:cxn>
                      <a:cxn ang="0">
                        <a:pos x="31" y="62"/>
                      </a:cxn>
                      <a:cxn ang="0">
                        <a:pos x="12" y="50"/>
                      </a:cxn>
                    </a:cxnLst>
                    <a:rect l="0" t="0" r="r" b="b"/>
                    <a:pathLst>
                      <a:path w="110" h="62">
                        <a:moveTo>
                          <a:pt x="12" y="50"/>
                        </a:moveTo>
                        <a:lnTo>
                          <a:pt x="0" y="36"/>
                        </a:lnTo>
                        <a:lnTo>
                          <a:pt x="21" y="10"/>
                        </a:lnTo>
                        <a:lnTo>
                          <a:pt x="43" y="24"/>
                        </a:lnTo>
                        <a:lnTo>
                          <a:pt x="76" y="0"/>
                        </a:lnTo>
                        <a:lnTo>
                          <a:pt x="98" y="0"/>
                        </a:lnTo>
                        <a:lnTo>
                          <a:pt x="98" y="10"/>
                        </a:lnTo>
                        <a:lnTo>
                          <a:pt x="110" y="10"/>
                        </a:lnTo>
                        <a:lnTo>
                          <a:pt x="98" y="24"/>
                        </a:lnTo>
                        <a:lnTo>
                          <a:pt x="89" y="50"/>
                        </a:lnTo>
                        <a:lnTo>
                          <a:pt x="76" y="62"/>
                        </a:lnTo>
                        <a:lnTo>
                          <a:pt x="31" y="62"/>
                        </a:lnTo>
                        <a:lnTo>
                          <a:pt x="12" y="50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98" name="Freeform 417">
                    <a:extLst>
                      <a:ext uri="{FF2B5EF4-FFF2-40B4-BE49-F238E27FC236}">
                        <a16:creationId xmlns:a16="http://schemas.microsoft.com/office/drawing/2014/main" id="{FDD24D29-71C2-47F7-8315-92910D8054D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16413" y="900113"/>
                    <a:ext cx="296863" cy="96838"/>
                  </a:xfrm>
                  <a:custGeom>
                    <a:avLst/>
                    <a:gdLst/>
                    <a:ahLst/>
                    <a:cxnLst>
                      <a:cxn ang="0">
                        <a:pos x="0" y="11"/>
                      </a:cxn>
                      <a:cxn ang="0">
                        <a:pos x="52" y="11"/>
                      </a:cxn>
                      <a:cxn ang="0">
                        <a:pos x="98" y="0"/>
                      </a:cxn>
                      <a:cxn ang="0">
                        <a:pos x="175" y="0"/>
                      </a:cxn>
                      <a:cxn ang="0">
                        <a:pos x="187" y="11"/>
                      </a:cxn>
                      <a:cxn ang="0">
                        <a:pos x="144" y="25"/>
                      </a:cxn>
                      <a:cxn ang="0">
                        <a:pos x="89" y="11"/>
                      </a:cxn>
                      <a:cxn ang="0">
                        <a:pos x="89" y="25"/>
                      </a:cxn>
                      <a:cxn ang="0">
                        <a:pos x="166" y="46"/>
                      </a:cxn>
                      <a:cxn ang="0">
                        <a:pos x="108" y="46"/>
                      </a:cxn>
                      <a:cxn ang="0">
                        <a:pos x="108" y="35"/>
                      </a:cxn>
                      <a:cxn ang="0">
                        <a:pos x="89" y="35"/>
                      </a:cxn>
                      <a:cxn ang="0">
                        <a:pos x="64" y="61"/>
                      </a:cxn>
                      <a:cxn ang="0">
                        <a:pos x="31" y="46"/>
                      </a:cxn>
                      <a:cxn ang="0">
                        <a:pos x="31" y="35"/>
                      </a:cxn>
                      <a:cxn ang="0">
                        <a:pos x="21" y="35"/>
                      </a:cxn>
                      <a:cxn ang="0">
                        <a:pos x="12" y="25"/>
                      </a:cxn>
                      <a:cxn ang="0">
                        <a:pos x="0" y="11"/>
                      </a:cxn>
                    </a:cxnLst>
                    <a:rect l="0" t="0" r="r" b="b"/>
                    <a:pathLst>
                      <a:path w="187" h="61">
                        <a:moveTo>
                          <a:pt x="0" y="11"/>
                        </a:moveTo>
                        <a:lnTo>
                          <a:pt x="52" y="11"/>
                        </a:lnTo>
                        <a:lnTo>
                          <a:pt x="98" y="0"/>
                        </a:lnTo>
                        <a:lnTo>
                          <a:pt x="175" y="0"/>
                        </a:lnTo>
                        <a:lnTo>
                          <a:pt x="187" y="11"/>
                        </a:lnTo>
                        <a:lnTo>
                          <a:pt x="144" y="25"/>
                        </a:lnTo>
                        <a:lnTo>
                          <a:pt x="89" y="11"/>
                        </a:lnTo>
                        <a:lnTo>
                          <a:pt x="89" y="25"/>
                        </a:lnTo>
                        <a:lnTo>
                          <a:pt x="166" y="46"/>
                        </a:lnTo>
                        <a:lnTo>
                          <a:pt x="108" y="46"/>
                        </a:lnTo>
                        <a:lnTo>
                          <a:pt x="108" y="35"/>
                        </a:lnTo>
                        <a:lnTo>
                          <a:pt x="89" y="35"/>
                        </a:lnTo>
                        <a:lnTo>
                          <a:pt x="64" y="61"/>
                        </a:lnTo>
                        <a:lnTo>
                          <a:pt x="31" y="46"/>
                        </a:lnTo>
                        <a:lnTo>
                          <a:pt x="31" y="35"/>
                        </a:lnTo>
                        <a:lnTo>
                          <a:pt x="21" y="35"/>
                        </a:lnTo>
                        <a:lnTo>
                          <a:pt x="12" y="25"/>
                        </a:lnTo>
                        <a:lnTo>
                          <a:pt x="0" y="11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99" name="Freeform 372">
                    <a:extLst>
                      <a:ext uri="{FF2B5EF4-FFF2-40B4-BE49-F238E27FC236}">
                        <a16:creationId xmlns:a16="http://schemas.microsoft.com/office/drawing/2014/main" id="{1BF5D925-FF00-41C4-BB7E-EAF7AC9E913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98900" y="1595438"/>
                    <a:ext cx="188913" cy="304800"/>
                  </a:xfrm>
                  <a:custGeom>
                    <a:avLst/>
                    <a:gdLst/>
                    <a:ahLst/>
                    <a:cxnLst>
                      <a:cxn ang="0">
                        <a:pos x="0" y="192"/>
                      </a:cxn>
                      <a:cxn ang="0">
                        <a:pos x="21" y="167"/>
                      </a:cxn>
                      <a:cxn ang="0">
                        <a:pos x="43" y="167"/>
                      </a:cxn>
                      <a:cxn ang="0">
                        <a:pos x="30" y="167"/>
                      </a:cxn>
                      <a:cxn ang="0">
                        <a:pos x="9" y="167"/>
                      </a:cxn>
                      <a:cxn ang="0">
                        <a:pos x="9" y="155"/>
                      </a:cxn>
                      <a:cxn ang="0">
                        <a:pos x="21" y="137"/>
                      </a:cxn>
                      <a:cxn ang="0">
                        <a:pos x="21" y="126"/>
                      </a:cxn>
                      <a:cxn ang="0">
                        <a:pos x="43" y="126"/>
                      </a:cxn>
                      <a:cxn ang="0">
                        <a:pos x="52" y="101"/>
                      </a:cxn>
                      <a:cxn ang="0">
                        <a:pos x="30" y="90"/>
                      </a:cxn>
                      <a:cxn ang="0">
                        <a:pos x="43" y="90"/>
                      </a:cxn>
                      <a:cxn ang="0">
                        <a:pos x="21" y="90"/>
                      </a:cxn>
                      <a:cxn ang="0">
                        <a:pos x="9" y="90"/>
                      </a:cxn>
                      <a:cxn ang="0">
                        <a:pos x="21" y="76"/>
                      </a:cxn>
                      <a:cxn ang="0">
                        <a:pos x="21" y="65"/>
                      </a:cxn>
                      <a:cxn ang="0">
                        <a:pos x="9" y="76"/>
                      </a:cxn>
                      <a:cxn ang="0">
                        <a:pos x="9" y="65"/>
                      </a:cxn>
                      <a:cxn ang="0">
                        <a:pos x="0" y="65"/>
                      </a:cxn>
                      <a:cxn ang="0">
                        <a:pos x="9" y="65"/>
                      </a:cxn>
                      <a:cxn ang="0">
                        <a:pos x="9" y="47"/>
                      </a:cxn>
                      <a:cxn ang="0">
                        <a:pos x="0" y="47"/>
                      </a:cxn>
                      <a:cxn ang="0">
                        <a:pos x="9" y="36"/>
                      </a:cxn>
                      <a:cxn ang="0">
                        <a:pos x="9" y="21"/>
                      </a:cxn>
                      <a:cxn ang="0">
                        <a:pos x="21" y="0"/>
                      </a:cxn>
                      <a:cxn ang="0">
                        <a:pos x="52" y="0"/>
                      </a:cxn>
                      <a:cxn ang="0">
                        <a:pos x="52" y="11"/>
                      </a:cxn>
                      <a:cxn ang="0">
                        <a:pos x="30" y="21"/>
                      </a:cxn>
                      <a:cxn ang="0">
                        <a:pos x="63" y="21"/>
                      </a:cxn>
                      <a:cxn ang="0">
                        <a:pos x="43" y="65"/>
                      </a:cxn>
                      <a:cxn ang="0">
                        <a:pos x="63" y="65"/>
                      </a:cxn>
                      <a:cxn ang="0">
                        <a:pos x="75" y="90"/>
                      </a:cxn>
                      <a:cxn ang="0">
                        <a:pos x="85" y="101"/>
                      </a:cxn>
                      <a:cxn ang="0">
                        <a:pos x="97" y="126"/>
                      </a:cxn>
                      <a:cxn ang="0">
                        <a:pos x="85" y="126"/>
                      </a:cxn>
                      <a:cxn ang="0">
                        <a:pos x="106" y="126"/>
                      </a:cxn>
                      <a:cxn ang="0">
                        <a:pos x="119" y="137"/>
                      </a:cxn>
                      <a:cxn ang="0">
                        <a:pos x="97" y="167"/>
                      </a:cxn>
                      <a:cxn ang="0">
                        <a:pos x="106" y="167"/>
                      </a:cxn>
                      <a:cxn ang="0">
                        <a:pos x="97" y="177"/>
                      </a:cxn>
                      <a:cxn ang="0">
                        <a:pos x="52" y="192"/>
                      </a:cxn>
                      <a:cxn ang="0">
                        <a:pos x="43" y="177"/>
                      </a:cxn>
                      <a:cxn ang="0">
                        <a:pos x="30" y="192"/>
                      </a:cxn>
                      <a:cxn ang="0">
                        <a:pos x="9" y="192"/>
                      </a:cxn>
                      <a:cxn ang="0">
                        <a:pos x="0" y="192"/>
                      </a:cxn>
                    </a:cxnLst>
                    <a:rect l="0" t="0" r="r" b="b"/>
                    <a:pathLst>
                      <a:path w="119" h="192">
                        <a:moveTo>
                          <a:pt x="0" y="192"/>
                        </a:moveTo>
                        <a:lnTo>
                          <a:pt x="21" y="167"/>
                        </a:lnTo>
                        <a:lnTo>
                          <a:pt x="43" y="167"/>
                        </a:lnTo>
                        <a:lnTo>
                          <a:pt x="30" y="167"/>
                        </a:lnTo>
                        <a:lnTo>
                          <a:pt x="9" y="167"/>
                        </a:lnTo>
                        <a:lnTo>
                          <a:pt x="9" y="155"/>
                        </a:lnTo>
                        <a:lnTo>
                          <a:pt x="21" y="137"/>
                        </a:lnTo>
                        <a:lnTo>
                          <a:pt x="21" y="126"/>
                        </a:lnTo>
                        <a:lnTo>
                          <a:pt x="43" y="126"/>
                        </a:lnTo>
                        <a:lnTo>
                          <a:pt x="52" y="101"/>
                        </a:lnTo>
                        <a:lnTo>
                          <a:pt x="30" y="90"/>
                        </a:lnTo>
                        <a:lnTo>
                          <a:pt x="43" y="90"/>
                        </a:lnTo>
                        <a:lnTo>
                          <a:pt x="21" y="90"/>
                        </a:lnTo>
                        <a:lnTo>
                          <a:pt x="9" y="90"/>
                        </a:lnTo>
                        <a:lnTo>
                          <a:pt x="21" y="76"/>
                        </a:lnTo>
                        <a:lnTo>
                          <a:pt x="21" y="65"/>
                        </a:lnTo>
                        <a:lnTo>
                          <a:pt x="9" y="76"/>
                        </a:lnTo>
                        <a:lnTo>
                          <a:pt x="9" y="65"/>
                        </a:lnTo>
                        <a:lnTo>
                          <a:pt x="0" y="65"/>
                        </a:lnTo>
                        <a:lnTo>
                          <a:pt x="9" y="65"/>
                        </a:lnTo>
                        <a:lnTo>
                          <a:pt x="9" y="47"/>
                        </a:lnTo>
                        <a:lnTo>
                          <a:pt x="0" y="47"/>
                        </a:lnTo>
                        <a:lnTo>
                          <a:pt x="9" y="36"/>
                        </a:lnTo>
                        <a:lnTo>
                          <a:pt x="9" y="21"/>
                        </a:lnTo>
                        <a:lnTo>
                          <a:pt x="21" y="0"/>
                        </a:lnTo>
                        <a:lnTo>
                          <a:pt x="52" y="0"/>
                        </a:lnTo>
                        <a:lnTo>
                          <a:pt x="52" y="11"/>
                        </a:lnTo>
                        <a:lnTo>
                          <a:pt x="30" y="21"/>
                        </a:lnTo>
                        <a:lnTo>
                          <a:pt x="63" y="21"/>
                        </a:lnTo>
                        <a:lnTo>
                          <a:pt x="43" y="65"/>
                        </a:lnTo>
                        <a:lnTo>
                          <a:pt x="63" y="65"/>
                        </a:lnTo>
                        <a:lnTo>
                          <a:pt x="75" y="90"/>
                        </a:lnTo>
                        <a:lnTo>
                          <a:pt x="85" y="101"/>
                        </a:lnTo>
                        <a:lnTo>
                          <a:pt x="97" y="126"/>
                        </a:lnTo>
                        <a:lnTo>
                          <a:pt x="85" y="126"/>
                        </a:lnTo>
                        <a:lnTo>
                          <a:pt x="106" y="126"/>
                        </a:lnTo>
                        <a:lnTo>
                          <a:pt x="119" y="137"/>
                        </a:lnTo>
                        <a:lnTo>
                          <a:pt x="97" y="167"/>
                        </a:lnTo>
                        <a:lnTo>
                          <a:pt x="106" y="167"/>
                        </a:lnTo>
                        <a:lnTo>
                          <a:pt x="97" y="177"/>
                        </a:lnTo>
                        <a:lnTo>
                          <a:pt x="52" y="192"/>
                        </a:lnTo>
                        <a:lnTo>
                          <a:pt x="43" y="177"/>
                        </a:lnTo>
                        <a:lnTo>
                          <a:pt x="30" y="192"/>
                        </a:lnTo>
                        <a:lnTo>
                          <a:pt x="9" y="192"/>
                        </a:lnTo>
                        <a:lnTo>
                          <a:pt x="0" y="192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00" name="Freeform 421">
                    <a:extLst>
                      <a:ext uri="{FF2B5EF4-FFF2-40B4-BE49-F238E27FC236}">
                        <a16:creationId xmlns:a16="http://schemas.microsoft.com/office/drawing/2014/main" id="{E4AE551B-274D-46A1-81B4-C923357B928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243388" y="2182813"/>
                    <a:ext cx="41275" cy="6667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26" y="0"/>
                      </a:cxn>
                      <a:cxn ang="0">
                        <a:pos x="26" y="42"/>
                      </a:cxn>
                      <a:cxn ang="0">
                        <a:pos x="0" y="28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26" h="42">
                        <a:moveTo>
                          <a:pt x="0" y="0"/>
                        </a:moveTo>
                        <a:lnTo>
                          <a:pt x="26" y="0"/>
                        </a:lnTo>
                        <a:lnTo>
                          <a:pt x="26" y="42"/>
                        </a:lnTo>
                        <a:lnTo>
                          <a:pt x="0" y="2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01" name="Freeform 422">
                    <a:extLst>
                      <a:ext uri="{FF2B5EF4-FFF2-40B4-BE49-F238E27FC236}">
                        <a16:creationId xmlns:a16="http://schemas.microsoft.com/office/drawing/2014/main" id="{782BB56F-F494-47B5-AE29-D3DB6A4D639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243388" y="2182813"/>
                    <a:ext cx="41275" cy="6667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26" y="0"/>
                      </a:cxn>
                      <a:cxn ang="0">
                        <a:pos x="26" y="42"/>
                      </a:cxn>
                      <a:cxn ang="0">
                        <a:pos x="0" y="28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26" h="42">
                        <a:moveTo>
                          <a:pt x="0" y="0"/>
                        </a:moveTo>
                        <a:lnTo>
                          <a:pt x="26" y="0"/>
                        </a:lnTo>
                        <a:lnTo>
                          <a:pt x="26" y="42"/>
                        </a:lnTo>
                        <a:lnTo>
                          <a:pt x="0" y="2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02" name="Freeform 423">
                    <a:extLst>
                      <a:ext uri="{FF2B5EF4-FFF2-40B4-BE49-F238E27FC236}">
                        <a16:creationId xmlns:a16="http://schemas.microsoft.com/office/drawing/2014/main" id="{39D711CF-8E8B-4760-9021-D10E56D98E7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229100" y="2251075"/>
                    <a:ext cx="47625" cy="74613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21" y="0"/>
                      </a:cxn>
                      <a:cxn ang="0">
                        <a:pos x="30" y="11"/>
                      </a:cxn>
                      <a:cxn ang="0">
                        <a:pos x="30" y="47"/>
                      </a:cxn>
                      <a:cxn ang="0">
                        <a:pos x="9" y="47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30" h="47">
                        <a:moveTo>
                          <a:pt x="0" y="0"/>
                        </a:moveTo>
                        <a:lnTo>
                          <a:pt x="21" y="0"/>
                        </a:lnTo>
                        <a:lnTo>
                          <a:pt x="30" y="11"/>
                        </a:lnTo>
                        <a:lnTo>
                          <a:pt x="30" y="47"/>
                        </a:lnTo>
                        <a:lnTo>
                          <a:pt x="9" y="47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03" name="Freeform 424">
                    <a:extLst>
                      <a:ext uri="{FF2B5EF4-FFF2-40B4-BE49-F238E27FC236}">
                        <a16:creationId xmlns:a16="http://schemas.microsoft.com/office/drawing/2014/main" id="{379B88B1-3C54-4223-B95A-832983DD463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229100" y="2251075"/>
                    <a:ext cx="47625" cy="74613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21" y="0"/>
                      </a:cxn>
                      <a:cxn ang="0">
                        <a:pos x="30" y="11"/>
                      </a:cxn>
                      <a:cxn ang="0">
                        <a:pos x="30" y="47"/>
                      </a:cxn>
                      <a:cxn ang="0">
                        <a:pos x="9" y="47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30" h="47">
                        <a:moveTo>
                          <a:pt x="0" y="0"/>
                        </a:moveTo>
                        <a:lnTo>
                          <a:pt x="21" y="0"/>
                        </a:lnTo>
                        <a:lnTo>
                          <a:pt x="30" y="11"/>
                        </a:lnTo>
                        <a:lnTo>
                          <a:pt x="30" y="47"/>
                        </a:lnTo>
                        <a:lnTo>
                          <a:pt x="9" y="47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04" name="Freeform 425">
                    <a:extLst>
                      <a:ext uri="{FF2B5EF4-FFF2-40B4-BE49-F238E27FC236}">
                        <a16:creationId xmlns:a16="http://schemas.microsoft.com/office/drawing/2014/main" id="{C648C561-3E89-492E-A281-E56382B0AB5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51338" y="2351088"/>
                    <a:ext cx="87313" cy="63500"/>
                  </a:xfrm>
                  <a:custGeom>
                    <a:avLst/>
                    <a:gdLst/>
                    <a:ahLst/>
                    <a:cxnLst>
                      <a:cxn ang="0">
                        <a:pos x="0" y="14"/>
                      </a:cxn>
                      <a:cxn ang="0">
                        <a:pos x="9" y="14"/>
                      </a:cxn>
                      <a:cxn ang="0">
                        <a:pos x="31" y="14"/>
                      </a:cxn>
                      <a:cxn ang="0">
                        <a:pos x="55" y="0"/>
                      </a:cxn>
                      <a:cxn ang="0">
                        <a:pos x="42" y="40"/>
                      </a:cxn>
                      <a:cxn ang="0">
                        <a:pos x="0" y="28"/>
                      </a:cxn>
                      <a:cxn ang="0">
                        <a:pos x="0" y="14"/>
                      </a:cxn>
                    </a:cxnLst>
                    <a:rect l="0" t="0" r="r" b="b"/>
                    <a:pathLst>
                      <a:path w="55" h="40">
                        <a:moveTo>
                          <a:pt x="0" y="14"/>
                        </a:moveTo>
                        <a:lnTo>
                          <a:pt x="9" y="14"/>
                        </a:lnTo>
                        <a:lnTo>
                          <a:pt x="31" y="14"/>
                        </a:lnTo>
                        <a:lnTo>
                          <a:pt x="55" y="0"/>
                        </a:lnTo>
                        <a:lnTo>
                          <a:pt x="42" y="40"/>
                        </a:lnTo>
                        <a:lnTo>
                          <a:pt x="0" y="28"/>
                        </a:lnTo>
                        <a:lnTo>
                          <a:pt x="0" y="14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05" name="Freeform 426">
                    <a:extLst>
                      <a:ext uri="{FF2B5EF4-FFF2-40B4-BE49-F238E27FC236}">
                        <a16:creationId xmlns:a16="http://schemas.microsoft.com/office/drawing/2014/main" id="{450EDBFF-F47F-42EA-9DB9-4DEFADB3E6F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51338" y="2351088"/>
                    <a:ext cx="87313" cy="63500"/>
                  </a:xfrm>
                  <a:custGeom>
                    <a:avLst/>
                    <a:gdLst/>
                    <a:ahLst/>
                    <a:cxnLst>
                      <a:cxn ang="0">
                        <a:pos x="0" y="14"/>
                      </a:cxn>
                      <a:cxn ang="0">
                        <a:pos x="9" y="14"/>
                      </a:cxn>
                      <a:cxn ang="0">
                        <a:pos x="31" y="14"/>
                      </a:cxn>
                      <a:cxn ang="0">
                        <a:pos x="55" y="0"/>
                      </a:cxn>
                      <a:cxn ang="0">
                        <a:pos x="42" y="40"/>
                      </a:cxn>
                      <a:cxn ang="0">
                        <a:pos x="0" y="28"/>
                      </a:cxn>
                      <a:cxn ang="0">
                        <a:pos x="0" y="14"/>
                      </a:cxn>
                    </a:cxnLst>
                    <a:rect l="0" t="0" r="r" b="b"/>
                    <a:pathLst>
                      <a:path w="55" h="40">
                        <a:moveTo>
                          <a:pt x="0" y="14"/>
                        </a:moveTo>
                        <a:lnTo>
                          <a:pt x="9" y="14"/>
                        </a:lnTo>
                        <a:lnTo>
                          <a:pt x="31" y="14"/>
                        </a:lnTo>
                        <a:lnTo>
                          <a:pt x="55" y="0"/>
                        </a:lnTo>
                        <a:lnTo>
                          <a:pt x="42" y="40"/>
                        </a:lnTo>
                        <a:lnTo>
                          <a:pt x="0" y="28"/>
                        </a:lnTo>
                        <a:lnTo>
                          <a:pt x="0" y="14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06" name="Freeform 427">
                    <a:extLst>
                      <a:ext uri="{FF2B5EF4-FFF2-40B4-BE49-F238E27FC236}">
                        <a16:creationId xmlns:a16="http://schemas.microsoft.com/office/drawing/2014/main" id="{FD8D5268-9FFB-492A-B87F-1A96BC67C22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95813" y="2351088"/>
                    <a:ext cx="52388" cy="79375"/>
                  </a:xfrm>
                  <a:custGeom>
                    <a:avLst/>
                    <a:gdLst/>
                    <a:ahLst/>
                    <a:cxnLst>
                      <a:cxn ang="0">
                        <a:pos x="0" y="14"/>
                      </a:cxn>
                      <a:cxn ang="0">
                        <a:pos x="11" y="0"/>
                      </a:cxn>
                      <a:cxn ang="0">
                        <a:pos x="20" y="14"/>
                      </a:cxn>
                      <a:cxn ang="0">
                        <a:pos x="33" y="28"/>
                      </a:cxn>
                      <a:cxn ang="0">
                        <a:pos x="20" y="28"/>
                      </a:cxn>
                      <a:cxn ang="0">
                        <a:pos x="33" y="50"/>
                      </a:cxn>
                      <a:cxn ang="0">
                        <a:pos x="20" y="39"/>
                      </a:cxn>
                      <a:cxn ang="0">
                        <a:pos x="20" y="50"/>
                      </a:cxn>
                      <a:cxn ang="0">
                        <a:pos x="11" y="39"/>
                      </a:cxn>
                      <a:cxn ang="0">
                        <a:pos x="0" y="28"/>
                      </a:cxn>
                      <a:cxn ang="0">
                        <a:pos x="0" y="14"/>
                      </a:cxn>
                    </a:cxnLst>
                    <a:rect l="0" t="0" r="r" b="b"/>
                    <a:pathLst>
                      <a:path w="33" h="50">
                        <a:moveTo>
                          <a:pt x="0" y="14"/>
                        </a:moveTo>
                        <a:lnTo>
                          <a:pt x="11" y="0"/>
                        </a:lnTo>
                        <a:lnTo>
                          <a:pt x="20" y="14"/>
                        </a:lnTo>
                        <a:lnTo>
                          <a:pt x="33" y="28"/>
                        </a:lnTo>
                        <a:lnTo>
                          <a:pt x="20" y="28"/>
                        </a:lnTo>
                        <a:lnTo>
                          <a:pt x="33" y="50"/>
                        </a:lnTo>
                        <a:lnTo>
                          <a:pt x="20" y="39"/>
                        </a:lnTo>
                        <a:lnTo>
                          <a:pt x="20" y="50"/>
                        </a:lnTo>
                        <a:lnTo>
                          <a:pt x="11" y="39"/>
                        </a:lnTo>
                        <a:lnTo>
                          <a:pt x="0" y="28"/>
                        </a:lnTo>
                        <a:lnTo>
                          <a:pt x="0" y="14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07" name="Freeform 428">
                    <a:extLst>
                      <a:ext uri="{FF2B5EF4-FFF2-40B4-BE49-F238E27FC236}">
                        <a16:creationId xmlns:a16="http://schemas.microsoft.com/office/drawing/2014/main" id="{A77D06F5-6D26-406B-B455-D15596DD3BE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95813" y="2351088"/>
                    <a:ext cx="52388" cy="79375"/>
                  </a:xfrm>
                  <a:custGeom>
                    <a:avLst/>
                    <a:gdLst/>
                    <a:ahLst/>
                    <a:cxnLst>
                      <a:cxn ang="0">
                        <a:pos x="0" y="14"/>
                      </a:cxn>
                      <a:cxn ang="0">
                        <a:pos x="11" y="0"/>
                      </a:cxn>
                      <a:cxn ang="0">
                        <a:pos x="20" y="14"/>
                      </a:cxn>
                      <a:cxn ang="0">
                        <a:pos x="33" y="28"/>
                      </a:cxn>
                      <a:cxn ang="0">
                        <a:pos x="20" y="28"/>
                      </a:cxn>
                      <a:cxn ang="0">
                        <a:pos x="33" y="50"/>
                      </a:cxn>
                      <a:cxn ang="0">
                        <a:pos x="20" y="39"/>
                      </a:cxn>
                      <a:cxn ang="0">
                        <a:pos x="20" y="50"/>
                      </a:cxn>
                      <a:cxn ang="0">
                        <a:pos x="11" y="39"/>
                      </a:cxn>
                      <a:cxn ang="0">
                        <a:pos x="0" y="28"/>
                      </a:cxn>
                      <a:cxn ang="0">
                        <a:pos x="0" y="14"/>
                      </a:cxn>
                    </a:cxnLst>
                    <a:rect l="0" t="0" r="r" b="b"/>
                    <a:pathLst>
                      <a:path w="33" h="50">
                        <a:moveTo>
                          <a:pt x="0" y="14"/>
                        </a:moveTo>
                        <a:lnTo>
                          <a:pt x="11" y="0"/>
                        </a:lnTo>
                        <a:lnTo>
                          <a:pt x="20" y="14"/>
                        </a:lnTo>
                        <a:lnTo>
                          <a:pt x="33" y="28"/>
                        </a:lnTo>
                        <a:lnTo>
                          <a:pt x="20" y="28"/>
                        </a:lnTo>
                        <a:lnTo>
                          <a:pt x="33" y="50"/>
                        </a:lnTo>
                        <a:lnTo>
                          <a:pt x="20" y="39"/>
                        </a:lnTo>
                        <a:lnTo>
                          <a:pt x="20" y="50"/>
                        </a:lnTo>
                        <a:lnTo>
                          <a:pt x="11" y="39"/>
                        </a:lnTo>
                        <a:lnTo>
                          <a:pt x="0" y="28"/>
                        </a:lnTo>
                        <a:lnTo>
                          <a:pt x="0" y="14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08" name="Freeform 429">
                    <a:extLst>
                      <a:ext uri="{FF2B5EF4-FFF2-40B4-BE49-F238E27FC236}">
                        <a16:creationId xmlns:a16="http://schemas.microsoft.com/office/drawing/2014/main" id="{8061A4CD-C1B5-47FC-9F98-EA272C29388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67250" y="2452688"/>
                    <a:ext cx="68263" cy="46038"/>
                  </a:xfrm>
                  <a:custGeom>
                    <a:avLst/>
                    <a:gdLst/>
                    <a:ahLst/>
                    <a:cxnLst>
                      <a:cxn ang="0">
                        <a:pos x="0" y="11"/>
                      </a:cxn>
                      <a:cxn ang="0">
                        <a:pos x="0" y="0"/>
                      </a:cxn>
                      <a:cxn ang="0">
                        <a:pos x="30" y="11"/>
                      </a:cxn>
                      <a:cxn ang="0">
                        <a:pos x="43" y="11"/>
                      </a:cxn>
                      <a:cxn ang="0">
                        <a:pos x="43" y="29"/>
                      </a:cxn>
                      <a:cxn ang="0">
                        <a:pos x="22" y="29"/>
                      </a:cxn>
                      <a:cxn ang="0">
                        <a:pos x="0" y="11"/>
                      </a:cxn>
                    </a:cxnLst>
                    <a:rect l="0" t="0" r="r" b="b"/>
                    <a:pathLst>
                      <a:path w="43" h="29">
                        <a:moveTo>
                          <a:pt x="0" y="11"/>
                        </a:moveTo>
                        <a:lnTo>
                          <a:pt x="0" y="0"/>
                        </a:lnTo>
                        <a:lnTo>
                          <a:pt x="30" y="11"/>
                        </a:lnTo>
                        <a:lnTo>
                          <a:pt x="43" y="11"/>
                        </a:lnTo>
                        <a:lnTo>
                          <a:pt x="43" y="29"/>
                        </a:lnTo>
                        <a:lnTo>
                          <a:pt x="22" y="29"/>
                        </a:lnTo>
                        <a:lnTo>
                          <a:pt x="0" y="11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09" name="Freeform 430">
                    <a:extLst>
                      <a:ext uri="{FF2B5EF4-FFF2-40B4-BE49-F238E27FC236}">
                        <a16:creationId xmlns:a16="http://schemas.microsoft.com/office/drawing/2014/main" id="{171B2EB2-81D2-4ADA-AFEE-5DED53382B6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67250" y="2452688"/>
                    <a:ext cx="68263" cy="46038"/>
                  </a:xfrm>
                  <a:custGeom>
                    <a:avLst/>
                    <a:gdLst/>
                    <a:ahLst/>
                    <a:cxnLst>
                      <a:cxn ang="0">
                        <a:pos x="0" y="11"/>
                      </a:cxn>
                      <a:cxn ang="0">
                        <a:pos x="0" y="0"/>
                      </a:cxn>
                      <a:cxn ang="0">
                        <a:pos x="30" y="11"/>
                      </a:cxn>
                      <a:cxn ang="0">
                        <a:pos x="43" y="11"/>
                      </a:cxn>
                      <a:cxn ang="0">
                        <a:pos x="43" y="29"/>
                      </a:cxn>
                      <a:cxn ang="0">
                        <a:pos x="22" y="29"/>
                      </a:cxn>
                      <a:cxn ang="0">
                        <a:pos x="0" y="11"/>
                      </a:cxn>
                    </a:cxnLst>
                    <a:rect l="0" t="0" r="r" b="b"/>
                    <a:pathLst>
                      <a:path w="43" h="29">
                        <a:moveTo>
                          <a:pt x="0" y="11"/>
                        </a:moveTo>
                        <a:lnTo>
                          <a:pt x="0" y="0"/>
                        </a:lnTo>
                        <a:lnTo>
                          <a:pt x="30" y="11"/>
                        </a:lnTo>
                        <a:lnTo>
                          <a:pt x="43" y="11"/>
                        </a:lnTo>
                        <a:lnTo>
                          <a:pt x="43" y="29"/>
                        </a:lnTo>
                        <a:lnTo>
                          <a:pt x="22" y="29"/>
                        </a:lnTo>
                        <a:lnTo>
                          <a:pt x="0" y="11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10" name="Freeform 431">
                    <a:extLst>
                      <a:ext uri="{FF2B5EF4-FFF2-40B4-BE49-F238E27FC236}">
                        <a16:creationId xmlns:a16="http://schemas.microsoft.com/office/drawing/2014/main" id="{A0CDEADA-382E-4DB5-A961-1A553FBCFED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891088" y="2452688"/>
                    <a:ext cx="66675" cy="46038"/>
                  </a:xfrm>
                  <a:custGeom>
                    <a:avLst/>
                    <a:gdLst/>
                    <a:ahLst/>
                    <a:cxnLst>
                      <a:cxn ang="0">
                        <a:pos x="0" y="29"/>
                      </a:cxn>
                      <a:cxn ang="0">
                        <a:pos x="42" y="0"/>
                      </a:cxn>
                      <a:cxn ang="0">
                        <a:pos x="32" y="11"/>
                      </a:cxn>
                      <a:cxn ang="0">
                        <a:pos x="32" y="29"/>
                      </a:cxn>
                      <a:cxn ang="0">
                        <a:pos x="20" y="29"/>
                      </a:cxn>
                      <a:cxn ang="0">
                        <a:pos x="12" y="29"/>
                      </a:cxn>
                      <a:cxn ang="0">
                        <a:pos x="0" y="29"/>
                      </a:cxn>
                    </a:cxnLst>
                    <a:rect l="0" t="0" r="r" b="b"/>
                    <a:pathLst>
                      <a:path w="42" h="29">
                        <a:moveTo>
                          <a:pt x="0" y="29"/>
                        </a:moveTo>
                        <a:lnTo>
                          <a:pt x="42" y="0"/>
                        </a:lnTo>
                        <a:lnTo>
                          <a:pt x="32" y="11"/>
                        </a:lnTo>
                        <a:lnTo>
                          <a:pt x="32" y="29"/>
                        </a:lnTo>
                        <a:lnTo>
                          <a:pt x="20" y="29"/>
                        </a:lnTo>
                        <a:lnTo>
                          <a:pt x="12" y="29"/>
                        </a:lnTo>
                        <a:lnTo>
                          <a:pt x="0" y="29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11" name="Freeform 432">
                    <a:extLst>
                      <a:ext uri="{FF2B5EF4-FFF2-40B4-BE49-F238E27FC236}">
                        <a16:creationId xmlns:a16="http://schemas.microsoft.com/office/drawing/2014/main" id="{93D8EAF2-1312-42ED-BA5C-22738D86D0B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891088" y="2452688"/>
                    <a:ext cx="66675" cy="46038"/>
                  </a:xfrm>
                  <a:custGeom>
                    <a:avLst/>
                    <a:gdLst/>
                    <a:ahLst/>
                    <a:cxnLst>
                      <a:cxn ang="0">
                        <a:pos x="0" y="29"/>
                      </a:cxn>
                      <a:cxn ang="0">
                        <a:pos x="42" y="0"/>
                      </a:cxn>
                      <a:cxn ang="0">
                        <a:pos x="32" y="11"/>
                      </a:cxn>
                      <a:cxn ang="0">
                        <a:pos x="32" y="29"/>
                      </a:cxn>
                      <a:cxn ang="0">
                        <a:pos x="20" y="29"/>
                      </a:cxn>
                      <a:cxn ang="0">
                        <a:pos x="12" y="29"/>
                      </a:cxn>
                      <a:cxn ang="0">
                        <a:pos x="0" y="29"/>
                      </a:cxn>
                    </a:cxnLst>
                    <a:rect l="0" t="0" r="r" b="b"/>
                    <a:pathLst>
                      <a:path w="42" h="29">
                        <a:moveTo>
                          <a:pt x="0" y="29"/>
                        </a:moveTo>
                        <a:lnTo>
                          <a:pt x="42" y="0"/>
                        </a:lnTo>
                        <a:lnTo>
                          <a:pt x="32" y="11"/>
                        </a:lnTo>
                        <a:lnTo>
                          <a:pt x="32" y="29"/>
                        </a:lnTo>
                        <a:lnTo>
                          <a:pt x="20" y="29"/>
                        </a:lnTo>
                        <a:lnTo>
                          <a:pt x="12" y="29"/>
                        </a:lnTo>
                        <a:lnTo>
                          <a:pt x="0" y="29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12" name="Freeform 477">
                    <a:extLst>
                      <a:ext uri="{FF2B5EF4-FFF2-40B4-BE49-F238E27FC236}">
                        <a16:creationId xmlns:a16="http://schemas.microsoft.com/office/drawing/2014/main" id="{939F6139-F88D-45E3-99A9-137046583AC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78250" y="1719263"/>
                    <a:ext cx="119063" cy="141288"/>
                  </a:xfrm>
                  <a:custGeom>
                    <a:avLst/>
                    <a:gdLst/>
                    <a:ahLst/>
                    <a:cxnLst>
                      <a:cxn ang="0">
                        <a:pos x="42" y="14"/>
                      </a:cxn>
                      <a:cxn ang="0">
                        <a:pos x="51" y="0"/>
                      </a:cxn>
                      <a:cxn ang="0">
                        <a:pos x="42" y="0"/>
                      </a:cxn>
                      <a:cxn ang="0">
                        <a:pos x="29" y="14"/>
                      </a:cxn>
                      <a:cxn ang="0">
                        <a:pos x="42" y="14"/>
                      </a:cxn>
                      <a:cxn ang="0">
                        <a:pos x="29" y="25"/>
                      </a:cxn>
                      <a:cxn ang="0">
                        <a:pos x="20" y="25"/>
                      </a:cxn>
                      <a:cxn ang="0">
                        <a:pos x="8" y="25"/>
                      </a:cxn>
                      <a:cxn ang="0">
                        <a:pos x="20" y="35"/>
                      </a:cxn>
                      <a:cxn ang="0">
                        <a:pos x="8" y="35"/>
                      </a:cxn>
                      <a:cxn ang="0">
                        <a:pos x="29" y="49"/>
                      </a:cxn>
                      <a:cxn ang="0">
                        <a:pos x="8" y="77"/>
                      </a:cxn>
                      <a:cxn ang="0">
                        <a:pos x="0" y="77"/>
                      </a:cxn>
                      <a:cxn ang="0">
                        <a:pos x="8" y="89"/>
                      </a:cxn>
                      <a:cxn ang="0">
                        <a:pos x="60" y="77"/>
                      </a:cxn>
                      <a:cxn ang="0">
                        <a:pos x="75" y="49"/>
                      </a:cxn>
                      <a:cxn ang="0">
                        <a:pos x="75" y="25"/>
                      </a:cxn>
                      <a:cxn ang="0">
                        <a:pos x="51" y="25"/>
                      </a:cxn>
                      <a:cxn ang="0">
                        <a:pos x="42" y="14"/>
                      </a:cxn>
                    </a:cxnLst>
                    <a:rect l="0" t="0" r="r" b="b"/>
                    <a:pathLst>
                      <a:path w="75" h="89">
                        <a:moveTo>
                          <a:pt x="42" y="14"/>
                        </a:moveTo>
                        <a:lnTo>
                          <a:pt x="51" y="0"/>
                        </a:lnTo>
                        <a:lnTo>
                          <a:pt x="42" y="0"/>
                        </a:lnTo>
                        <a:lnTo>
                          <a:pt x="29" y="14"/>
                        </a:lnTo>
                        <a:lnTo>
                          <a:pt x="42" y="14"/>
                        </a:lnTo>
                        <a:lnTo>
                          <a:pt x="29" y="25"/>
                        </a:lnTo>
                        <a:lnTo>
                          <a:pt x="20" y="25"/>
                        </a:lnTo>
                        <a:lnTo>
                          <a:pt x="8" y="25"/>
                        </a:lnTo>
                        <a:lnTo>
                          <a:pt x="20" y="35"/>
                        </a:lnTo>
                        <a:lnTo>
                          <a:pt x="8" y="35"/>
                        </a:lnTo>
                        <a:lnTo>
                          <a:pt x="29" y="49"/>
                        </a:lnTo>
                        <a:lnTo>
                          <a:pt x="8" y="77"/>
                        </a:lnTo>
                        <a:lnTo>
                          <a:pt x="0" y="77"/>
                        </a:lnTo>
                        <a:lnTo>
                          <a:pt x="8" y="89"/>
                        </a:lnTo>
                        <a:lnTo>
                          <a:pt x="60" y="77"/>
                        </a:lnTo>
                        <a:lnTo>
                          <a:pt x="75" y="49"/>
                        </a:lnTo>
                        <a:lnTo>
                          <a:pt x="75" y="25"/>
                        </a:lnTo>
                        <a:lnTo>
                          <a:pt x="51" y="25"/>
                        </a:lnTo>
                        <a:lnTo>
                          <a:pt x="42" y="14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13" name="Freeform 479">
                    <a:extLst>
                      <a:ext uri="{FF2B5EF4-FFF2-40B4-BE49-F238E27FC236}">
                        <a16:creationId xmlns:a16="http://schemas.microsoft.com/office/drawing/2014/main" id="{447D27A6-7076-4DDA-9B05-852888FE6B3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22738" y="1776413"/>
                    <a:ext cx="106363" cy="101600"/>
                  </a:xfrm>
                  <a:custGeom>
                    <a:avLst/>
                    <a:gdLst/>
                    <a:ahLst/>
                    <a:cxnLst>
                      <a:cxn ang="0">
                        <a:pos x="0" y="53"/>
                      </a:cxn>
                      <a:cxn ang="0">
                        <a:pos x="21" y="53"/>
                      </a:cxn>
                      <a:cxn ang="0">
                        <a:pos x="43" y="64"/>
                      </a:cxn>
                      <a:cxn ang="0">
                        <a:pos x="43" y="42"/>
                      </a:cxn>
                      <a:cxn ang="0">
                        <a:pos x="57" y="25"/>
                      </a:cxn>
                      <a:cxn ang="0">
                        <a:pos x="67" y="0"/>
                      </a:cxn>
                      <a:cxn ang="0">
                        <a:pos x="34" y="14"/>
                      </a:cxn>
                      <a:cxn ang="0">
                        <a:pos x="43" y="25"/>
                      </a:cxn>
                      <a:cxn ang="0">
                        <a:pos x="34" y="25"/>
                      </a:cxn>
                      <a:cxn ang="0">
                        <a:pos x="21" y="25"/>
                      </a:cxn>
                      <a:cxn ang="0">
                        <a:pos x="21" y="14"/>
                      </a:cxn>
                      <a:cxn ang="0">
                        <a:pos x="0" y="53"/>
                      </a:cxn>
                    </a:cxnLst>
                    <a:rect l="0" t="0" r="r" b="b"/>
                    <a:pathLst>
                      <a:path w="67" h="64">
                        <a:moveTo>
                          <a:pt x="0" y="53"/>
                        </a:moveTo>
                        <a:lnTo>
                          <a:pt x="21" y="53"/>
                        </a:lnTo>
                        <a:lnTo>
                          <a:pt x="43" y="64"/>
                        </a:lnTo>
                        <a:lnTo>
                          <a:pt x="43" y="42"/>
                        </a:lnTo>
                        <a:lnTo>
                          <a:pt x="57" y="25"/>
                        </a:lnTo>
                        <a:lnTo>
                          <a:pt x="67" y="0"/>
                        </a:lnTo>
                        <a:lnTo>
                          <a:pt x="34" y="14"/>
                        </a:lnTo>
                        <a:lnTo>
                          <a:pt x="43" y="25"/>
                        </a:lnTo>
                        <a:lnTo>
                          <a:pt x="34" y="25"/>
                        </a:lnTo>
                        <a:lnTo>
                          <a:pt x="21" y="25"/>
                        </a:lnTo>
                        <a:lnTo>
                          <a:pt x="21" y="14"/>
                        </a:lnTo>
                        <a:lnTo>
                          <a:pt x="0" y="53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14" name="Freeform 480">
                    <a:extLst>
                      <a:ext uri="{FF2B5EF4-FFF2-40B4-BE49-F238E27FC236}">
                        <a16:creationId xmlns:a16="http://schemas.microsoft.com/office/drawing/2014/main" id="{4B940EAF-B6CC-44EE-8F26-4382F88A157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22738" y="1776413"/>
                    <a:ext cx="106363" cy="101600"/>
                  </a:xfrm>
                  <a:custGeom>
                    <a:avLst/>
                    <a:gdLst/>
                    <a:ahLst/>
                    <a:cxnLst>
                      <a:cxn ang="0">
                        <a:pos x="0" y="53"/>
                      </a:cxn>
                      <a:cxn ang="0">
                        <a:pos x="21" y="53"/>
                      </a:cxn>
                      <a:cxn ang="0">
                        <a:pos x="43" y="64"/>
                      </a:cxn>
                      <a:cxn ang="0">
                        <a:pos x="43" y="42"/>
                      </a:cxn>
                      <a:cxn ang="0">
                        <a:pos x="57" y="25"/>
                      </a:cxn>
                      <a:cxn ang="0">
                        <a:pos x="67" y="0"/>
                      </a:cxn>
                      <a:cxn ang="0">
                        <a:pos x="34" y="14"/>
                      </a:cxn>
                      <a:cxn ang="0">
                        <a:pos x="43" y="25"/>
                      </a:cxn>
                      <a:cxn ang="0">
                        <a:pos x="34" y="25"/>
                      </a:cxn>
                      <a:cxn ang="0">
                        <a:pos x="21" y="25"/>
                      </a:cxn>
                      <a:cxn ang="0">
                        <a:pos x="21" y="14"/>
                      </a:cxn>
                      <a:cxn ang="0">
                        <a:pos x="0" y="53"/>
                      </a:cxn>
                    </a:cxnLst>
                    <a:rect l="0" t="0" r="r" b="b"/>
                    <a:pathLst>
                      <a:path w="67" h="64">
                        <a:moveTo>
                          <a:pt x="0" y="53"/>
                        </a:moveTo>
                        <a:lnTo>
                          <a:pt x="21" y="53"/>
                        </a:lnTo>
                        <a:lnTo>
                          <a:pt x="43" y="64"/>
                        </a:lnTo>
                        <a:lnTo>
                          <a:pt x="43" y="42"/>
                        </a:lnTo>
                        <a:lnTo>
                          <a:pt x="57" y="25"/>
                        </a:lnTo>
                        <a:lnTo>
                          <a:pt x="67" y="0"/>
                        </a:lnTo>
                        <a:lnTo>
                          <a:pt x="34" y="14"/>
                        </a:lnTo>
                        <a:lnTo>
                          <a:pt x="43" y="25"/>
                        </a:lnTo>
                        <a:lnTo>
                          <a:pt x="34" y="25"/>
                        </a:lnTo>
                        <a:lnTo>
                          <a:pt x="21" y="25"/>
                        </a:lnTo>
                        <a:lnTo>
                          <a:pt x="21" y="14"/>
                        </a:lnTo>
                        <a:lnTo>
                          <a:pt x="0" y="53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15" name="Freeform 481">
                    <a:extLst>
                      <a:ext uri="{FF2B5EF4-FFF2-40B4-BE49-F238E27FC236}">
                        <a16:creationId xmlns:a16="http://schemas.microsoft.com/office/drawing/2014/main" id="{BCD1C97C-D2C3-4D77-A122-C1A9267ECE1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37050" y="1862138"/>
                    <a:ext cx="169863" cy="103188"/>
                  </a:xfrm>
                  <a:custGeom>
                    <a:avLst/>
                    <a:gdLst/>
                    <a:ahLst/>
                    <a:cxnLst>
                      <a:cxn ang="0">
                        <a:pos x="40" y="10"/>
                      </a:cxn>
                      <a:cxn ang="0">
                        <a:pos x="64" y="10"/>
                      </a:cxn>
                      <a:cxn ang="0">
                        <a:pos x="76" y="24"/>
                      </a:cxn>
                      <a:cxn ang="0">
                        <a:pos x="86" y="24"/>
                      </a:cxn>
                      <a:cxn ang="0">
                        <a:pos x="107" y="36"/>
                      </a:cxn>
                      <a:cxn ang="0">
                        <a:pos x="76" y="65"/>
                      </a:cxn>
                      <a:cxn ang="0">
                        <a:pos x="51" y="46"/>
                      </a:cxn>
                      <a:cxn ang="0">
                        <a:pos x="40" y="65"/>
                      </a:cxn>
                      <a:cxn ang="0">
                        <a:pos x="31" y="65"/>
                      </a:cxn>
                      <a:cxn ang="0">
                        <a:pos x="9" y="36"/>
                      </a:cxn>
                      <a:cxn ang="0">
                        <a:pos x="0" y="24"/>
                      </a:cxn>
                      <a:cxn ang="0">
                        <a:pos x="40" y="0"/>
                      </a:cxn>
                      <a:cxn ang="0">
                        <a:pos x="40" y="10"/>
                      </a:cxn>
                    </a:cxnLst>
                    <a:rect l="0" t="0" r="r" b="b"/>
                    <a:pathLst>
                      <a:path w="107" h="65">
                        <a:moveTo>
                          <a:pt x="40" y="10"/>
                        </a:moveTo>
                        <a:lnTo>
                          <a:pt x="64" y="10"/>
                        </a:lnTo>
                        <a:lnTo>
                          <a:pt x="76" y="24"/>
                        </a:lnTo>
                        <a:lnTo>
                          <a:pt x="86" y="24"/>
                        </a:lnTo>
                        <a:lnTo>
                          <a:pt x="107" y="36"/>
                        </a:lnTo>
                        <a:lnTo>
                          <a:pt x="76" y="65"/>
                        </a:lnTo>
                        <a:lnTo>
                          <a:pt x="51" y="46"/>
                        </a:lnTo>
                        <a:lnTo>
                          <a:pt x="40" y="65"/>
                        </a:lnTo>
                        <a:lnTo>
                          <a:pt x="31" y="65"/>
                        </a:lnTo>
                        <a:lnTo>
                          <a:pt x="9" y="36"/>
                        </a:lnTo>
                        <a:lnTo>
                          <a:pt x="0" y="24"/>
                        </a:lnTo>
                        <a:lnTo>
                          <a:pt x="40" y="0"/>
                        </a:lnTo>
                        <a:lnTo>
                          <a:pt x="40" y="10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16" name="Freeform 482">
                    <a:extLst>
                      <a:ext uri="{FF2B5EF4-FFF2-40B4-BE49-F238E27FC236}">
                        <a16:creationId xmlns:a16="http://schemas.microsoft.com/office/drawing/2014/main" id="{1FE767DB-B15D-4C79-A9AD-223034A1151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37050" y="1862138"/>
                    <a:ext cx="169863" cy="103188"/>
                  </a:xfrm>
                  <a:custGeom>
                    <a:avLst/>
                    <a:gdLst/>
                    <a:ahLst/>
                    <a:cxnLst>
                      <a:cxn ang="0">
                        <a:pos x="40" y="10"/>
                      </a:cxn>
                      <a:cxn ang="0">
                        <a:pos x="64" y="10"/>
                      </a:cxn>
                      <a:cxn ang="0">
                        <a:pos x="76" y="24"/>
                      </a:cxn>
                      <a:cxn ang="0">
                        <a:pos x="86" y="24"/>
                      </a:cxn>
                      <a:cxn ang="0">
                        <a:pos x="107" y="36"/>
                      </a:cxn>
                      <a:cxn ang="0">
                        <a:pos x="76" y="65"/>
                      </a:cxn>
                      <a:cxn ang="0">
                        <a:pos x="51" y="46"/>
                      </a:cxn>
                      <a:cxn ang="0">
                        <a:pos x="40" y="65"/>
                      </a:cxn>
                      <a:cxn ang="0">
                        <a:pos x="31" y="65"/>
                      </a:cxn>
                      <a:cxn ang="0">
                        <a:pos x="9" y="36"/>
                      </a:cxn>
                      <a:cxn ang="0">
                        <a:pos x="0" y="24"/>
                      </a:cxn>
                      <a:cxn ang="0">
                        <a:pos x="40" y="0"/>
                      </a:cxn>
                      <a:cxn ang="0">
                        <a:pos x="40" y="10"/>
                      </a:cxn>
                    </a:cxnLst>
                    <a:rect l="0" t="0" r="r" b="b"/>
                    <a:pathLst>
                      <a:path w="107" h="65">
                        <a:moveTo>
                          <a:pt x="40" y="10"/>
                        </a:moveTo>
                        <a:lnTo>
                          <a:pt x="64" y="10"/>
                        </a:lnTo>
                        <a:lnTo>
                          <a:pt x="76" y="24"/>
                        </a:lnTo>
                        <a:lnTo>
                          <a:pt x="86" y="24"/>
                        </a:lnTo>
                        <a:lnTo>
                          <a:pt x="107" y="36"/>
                        </a:lnTo>
                        <a:lnTo>
                          <a:pt x="76" y="65"/>
                        </a:lnTo>
                        <a:lnTo>
                          <a:pt x="51" y="46"/>
                        </a:lnTo>
                        <a:lnTo>
                          <a:pt x="40" y="65"/>
                        </a:lnTo>
                        <a:lnTo>
                          <a:pt x="31" y="65"/>
                        </a:lnTo>
                        <a:lnTo>
                          <a:pt x="9" y="36"/>
                        </a:lnTo>
                        <a:lnTo>
                          <a:pt x="0" y="24"/>
                        </a:lnTo>
                        <a:lnTo>
                          <a:pt x="40" y="0"/>
                        </a:lnTo>
                        <a:lnTo>
                          <a:pt x="40" y="10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</p:grpSp>
          <p:sp>
            <p:nvSpPr>
              <p:cNvPr id="276" name="Freeform 109">
                <a:extLst>
                  <a:ext uri="{FF2B5EF4-FFF2-40B4-BE49-F238E27FC236}">
                    <a16:creationId xmlns:a16="http://schemas.microsoft.com/office/drawing/2014/main" id="{B17E64FA-1211-43A1-A725-2DD80F9DF4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53206" y="4286311"/>
                <a:ext cx="220295" cy="25569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54"/>
                  </a:cxn>
                  <a:cxn ang="0">
                    <a:pos x="23" y="154"/>
                  </a:cxn>
                  <a:cxn ang="0">
                    <a:pos x="33" y="140"/>
                  </a:cxn>
                  <a:cxn ang="0">
                    <a:pos x="54" y="114"/>
                  </a:cxn>
                  <a:cxn ang="0">
                    <a:pos x="67" y="114"/>
                  </a:cxn>
                  <a:cxn ang="0">
                    <a:pos x="91" y="130"/>
                  </a:cxn>
                  <a:cxn ang="0">
                    <a:pos x="109" y="176"/>
                  </a:cxn>
                  <a:cxn ang="0">
                    <a:pos x="143" y="176"/>
                  </a:cxn>
                  <a:cxn ang="0">
                    <a:pos x="155" y="195"/>
                  </a:cxn>
                  <a:cxn ang="0">
                    <a:pos x="168" y="195"/>
                  </a:cxn>
                  <a:cxn ang="0">
                    <a:pos x="168" y="176"/>
                  </a:cxn>
                  <a:cxn ang="0">
                    <a:pos x="155" y="166"/>
                  </a:cxn>
                  <a:cxn ang="0">
                    <a:pos x="143" y="166"/>
                  </a:cxn>
                  <a:cxn ang="0">
                    <a:pos x="143" y="154"/>
                  </a:cxn>
                  <a:cxn ang="0">
                    <a:pos x="131" y="154"/>
                  </a:cxn>
                  <a:cxn ang="0">
                    <a:pos x="122" y="130"/>
                  </a:cxn>
                  <a:cxn ang="0">
                    <a:pos x="109" y="114"/>
                  </a:cxn>
                  <a:cxn ang="0">
                    <a:pos x="109" y="104"/>
                  </a:cxn>
                  <a:cxn ang="0">
                    <a:pos x="122" y="86"/>
                  </a:cxn>
                  <a:cxn ang="0">
                    <a:pos x="122" y="75"/>
                  </a:cxn>
                  <a:cxn ang="0">
                    <a:pos x="109" y="75"/>
                  </a:cxn>
                  <a:cxn ang="0">
                    <a:pos x="91" y="64"/>
                  </a:cxn>
                  <a:cxn ang="0">
                    <a:pos x="75" y="40"/>
                  </a:cxn>
                  <a:cxn ang="0">
                    <a:pos x="45" y="11"/>
                  </a:cxn>
                  <a:cxn ang="0">
                    <a:pos x="0" y="0"/>
                  </a:cxn>
                </a:cxnLst>
                <a:rect l="0" t="0" r="r" b="b"/>
                <a:pathLst>
                  <a:path w="168" h="195">
                    <a:moveTo>
                      <a:pt x="0" y="0"/>
                    </a:moveTo>
                    <a:lnTo>
                      <a:pt x="0" y="154"/>
                    </a:lnTo>
                    <a:lnTo>
                      <a:pt x="23" y="154"/>
                    </a:lnTo>
                    <a:lnTo>
                      <a:pt x="33" y="140"/>
                    </a:lnTo>
                    <a:lnTo>
                      <a:pt x="54" y="114"/>
                    </a:lnTo>
                    <a:lnTo>
                      <a:pt x="67" y="114"/>
                    </a:lnTo>
                    <a:lnTo>
                      <a:pt x="91" y="130"/>
                    </a:lnTo>
                    <a:lnTo>
                      <a:pt x="109" y="176"/>
                    </a:lnTo>
                    <a:lnTo>
                      <a:pt x="143" y="176"/>
                    </a:lnTo>
                    <a:lnTo>
                      <a:pt x="155" y="195"/>
                    </a:lnTo>
                    <a:lnTo>
                      <a:pt x="168" y="195"/>
                    </a:lnTo>
                    <a:lnTo>
                      <a:pt x="168" y="176"/>
                    </a:lnTo>
                    <a:lnTo>
                      <a:pt x="155" y="166"/>
                    </a:lnTo>
                    <a:lnTo>
                      <a:pt x="143" y="166"/>
                    </a:lnTo>
                    <a:lnTo>
                      <a:pt x="143" y="154"/>
                    </a:lnTo>
                    <a:lnTo>
                      <a:pt x="131" y="154"/>
                    </a:lnTo>
                    <a:lnTo>
                      <a:pt x="122" y="130"/>
                    </a:lnTo>
                    <a:lnTo>
                      <a:pt x="109" y="114"/>
                    </a:lnTo>
                    <a:lnTo>
                      <a:pt x="109" y="104"/>
                    </a:lnTo>
                    <a:lnTo>
                      <a:pt x="122" y="86"/>
                    </a:lnTo>
                    <a:lnTo>
                      <a:pt x="122" y="75"/>
                    </a:lnTo>
                    <a:lnTo>
                      <a:pt x="109" y="75"/>
                    </a:lnTo>
                    <a:lnTo>
                      <a:pt x="91" y="64"/>
                    </a:lnTo>
                    <a:lnTo>
                      <a:pt x="75" y="40"/>
                    </a:lnTo>
                    <a:lnTo>
                      <a:pt x="45" y="1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465">
                <a:extLst>
                  <a:ext uri="{FF2B5EF4-FFF2-40B4-BE49-F238E27FC236}">
                    <a16:creationId xmlns:a16="http://schemas.microsoft.com/office/drawing/2014/main" id="{19B422EA-850C-4E46-B03C-4D9061F844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26253" y="4338755"/>
                <a:ext cx="99657" cy="59008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45" y="24"/>
                  </a:cxn>
                  <a:cxn ang="0">
                    <a:pos x="55" y="10"/>
                  </a:cxn>
                  <a:cxn ang="0">
                    <a:pos x="67" y="10"/>
                  </a:cxn>
                  <a:cxn ang="0">
                    <a:pos x="67" y="0"/>
                  </a:cxn>
                  <a:cxn ang="0">
                    <a:pos x="76" y="0"/>
                  </a:cxn>
                  <a:cxn ang="0">
                    <a:pos x="76" y="10"/>
                  </a:cxn>
                  <a:cxn ang="0">
                    <a:pos x="67" y="24"/>
                  </a:cxn>
                  <a:cxn ang="0">
                    <a:pos x="45" y="45"/>
                  </a:cxn>
                  <a:cxn ang="0">
                    <a:pos x="11" y="45"/>
                  </a:cxn>
                  <a:cxn ang="0">
                    <a:pos x="0" y="24"/>
                  </a:cxn>
                </a:cxnLst>
                <a:rect l="0" t="0" r="r" b="b"/>
                <a:pathLst>
                  <a:path w="76" h="45">
                    <a:moveTo>
                      <a:pt x="0" y="24"/>
                    </a:moveTo>
                    <a:lnTo>
                      <a:pt x="45" y="24"/>
                    </a:lnTo>
                    <a:lnTo>
                      <a:pt x="55" y="10"/>
                    </a:lnTo>
                    <a:lnTo>
                      <a:pt x="67" y="10"/>
                    </a:lnTo>
                    <a:lnTo>
                      <a:pt x="67" y="0"/>
                    </a:lnTo>
                    <a:lnTo>
                      <a:pt x="76" y="0"/>
                    </a:lnTo>
                    <a:lnTo>
                      <a:pt x="76" y="10"/>
                    </a:lnTo>
                    <a:lnTo>
                      <a:pt x="67" y="24"/>
                    </a:lnTo>
                    <a:lnTo>
                      <a:pt x="45" y="45"/>
                    </a:lnTo>
                    <a:lnTo>
                      <a:pt x="11" y="45"/>
                    </a:lnTo>
                    <a:lnTo>
                      <a:pt x="0" y="2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467">
                <a:extLst>
                  <a:ext uri="{FF2B5EF4-FFF2-40B4-BE49-F238E27FC236}">
                    <a16:creationId xmlns:a16="http://schemas.microsoft.com/office/drawing/2014/main" id="{10DBD9D0-CBA8-4117-A16B-B45753976D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99684" y="4286304"/>
                <a:ext cx="45895" cy="6556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" y="0"/>
                  </a:cxn>
                  <a:cxn ang="0">
                    <a:pos x="35" y="25"/>
                  </a:cxn>
                  <a:cxn ang="0">
                    <a:pos x="35" y="50"/>
                  </a:cxn>
                  <a:cxn ang="0">
                    <a:pos x="20" y="25"/>
                  </a:cxn>
                  <a:cxn ang="0">
                    <a:pos x="0" y="0"/>
                  </a:cxn>
                </a:cxnLst>
                <a:rect l="0" t="0" r="r" b="b"/>
                <a:pathLst>
                  <a:path w="35" h="50">
                    <a:moveTo>
                      <a:pt x="0" y="0"/>
                    </a:moveTo>
                    <a:lnTo>
                      <a:pt x="12" y="0"/>
                    </a:lnTo>
                    <a:lnTo>
                      <a:pt x="35" y="25"/>
                    </a:lnTo>
                    <a:lnTo>
                      <a:pt x="35" y="50"/>
                    </a:lnTo>
                    <a:lnTo>
                      <a:pt x="20" y="2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469">
                <a:extLst>
                  <a:ext uri="{FF2B5EF4-FFF2-40B4-BE49-F238E27FC236}">
                    <a16:creationId xmlns:a16="http://schemas.microsoft.com/office/drawing/2014/main" id="{BE624053-ADC0-4993-9E9A-75B035D668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34748" y="4842283"/>
                <a:ext cx="55073" cy="7080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8" y="11"/>
                  </a:cxn>
                  <a:cxn ang="0">
                    <a:pos x="42" y="54"/>
                  </a:cxn>
                  <a:cxn ang="0">
                    <a:pos x="30" y="54"/>
                  </a:cxn>
                  <a:cxn ang="0">
                    <a:pos x="9" y="28"/>
                  </a:cxn>
                  <a:cxn ang="0">
                    <a:pos x="0" y="0"/>
                  </a:cxn>
                </a:cxnLst>
                <a:rect l="0" t="0" r="r" b="b"/>
                <a:pathLst>
                  <a:path w="42" h="54">
                    <a:moveTo>
                      <a:pt x="0" y="0"/>
                    </a:moveTo>
                    <a:lnTo>
                      <a:pt x="18" y="11"/>
                    </a:lnTo>
                    <a:lnTo>
                      <a:pt x="42" y="54"/>
                    </a:lnTo>
                    <a:lnTo>
                      <a:pt x="30" y="54"/>
                    </a:lnTo>
                    <a:lnTo>
                      <a:pt x="9" y="28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47">
                <a:extLst>
                  <a:ext uri="{FF2B5EF4-FFF2-40B4-BE49-F238E27FC236}">
                    <a16:creationId xmlns:a16="http://schemas.microsoft.com/office/drawing/2014/main" id="{3C7B6D67-13CB-466B-86BB-6A1EAED7FF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49914" y="2714094"/>
                <a:ext cx="72120" cy="85233"/>
              </a:xfrm>
              <a:custGeom>
                <a:avLst/>
                <a:gdLst/>
                <a:ahLst/>
                <a:cxnLst>
                  <a:cxn ang="0">
                    <a:pos x="0" y="50"/>
                  </a:cxn>
                  <a:cxn ang="0">
                    <a:pos x="0" y="11"/>
                  </a:cxn>
                  <a:cxn ang="0">
                    <a:pos x="9" y="11"/>
                  </a:cxn>
                  <a:cxn ang="0">
                    <a:pos x="18" y="0"/>
                  </a:cxn>
                  <a:cxn ang="0">
                    <a:pos x="43" y="0"/>
                  </a:cxn>
                  <a:cxn ang="0">
                    <a:pos x="31" y="11"/>
                  </a:cxn>
                  <a:cxn ang="0">
                    <a:pos x="55" y="40"/>
                  </a:cxn>
                  <a:cxn ang="0">
                    <a:pos x="43" y="40"/>
                  </a:cxn>
                  <a:cxn ang="0">
                    <a:pos x="43" y="50"/>
                  </a:cxn>
                  <a:cxn ang="0">
                    <a:pos x="31" y="65"/>
                  </a:cxn>
                  <a:cxn ang="0">
                    <a:pos x="9" y="65"/>
                  </a:cxn>
                  <a:cxn ang="0">
                    <a:pos x="0" y="50"/>
                  </a:cxn>
                </a:cxnLst>
                <a:rect l="0" t="0" r="r" b="b"/>
                <a:pathLst>
                  <a:path w="55" h="65">
                    <a:moveTo>
                      <a:pt x="0" y="50"/>
                    </a:moveTo>
                    <a:lnTo>
                      <a:pt x="0" y="11"/>
                    </a:lnTo>
                    <a:lnTo>
                      <a:pt x="9" y="11"/>
                    </a:lnTo>
                    <a:lnTo>
                      <a:pt x="18" y="0"/>
                    </a:lnTo>
                    <a:lnTo>
                      <a:pt x="43" y="0"/>
                    </a:lnTo>
                    <a:lnTo>
                      <a:pt x="31" y="11"/>
                    </a:lnTo>
                    <a:lnTo>
                      <a:pt x="55" y="40"/>
                    </a:lnTo>
                    <a:lnTo>
                      <a:pt x="43" y="40"/>
                    </a:lnTo>
                    <a:lnTo>
                      <a:pt x="43" y="50"/>
                    </a:lnTo>
                    <a:lnTo>
                      <a:pt x="31" y="65"/>
                    </a:lnTo>
                    <a:lnTo>
                      <a:pt x="9" y="65"/>
                    </a:lnTo>
                    <a:lnTo>
                      <a:pt x="0" y="5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48">
                <a:extLst>
                  <a:ext uri="{FF2B5EF4-FFF2-40B4-BE49-F238E27FC236}">
                    <a16:creationId xmlns:a16="http://schemas.microsoft.com/office/drawing/2014/main" id="{DFDC459D-3693-4D2B-9CEE-BBE8C8D49E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49914" y="2714094"/>
                <a:ext cx="72120" cy="85233"/>
              </a:xfrm>
              <a:custGeom>
                <a:avLst/>
                <a:gdLst/>
                <a:ahLst/>
                <a:cxnLst>
                  <a:cxn ang="0">
                    <a:pos x="0" y="50"/>
                  </a:cxn>
                  <a:cxn ang="0">
                    <a:pos x="0" y="11"/>
                  </a:cxn>
                  <a:cxn ang="0">
                    <a:pos x="9" y="11"/>
                  </a:cxn>
                  <a:cxn ang="0">
                    <a:pos x="18" y="0"/>
                  </a:cxn>
                  <a:cxn ang="0">
                    <a:pos x="43" y="0"/>
                  </a:cxn>
                  <a:cxn ang="0">
                    <a:pos x="31" y="11"/>
                  </a:cxn>
                  <a:cxn ang="0">
                    <a:pos x="55" y="40"/>
                  </a:cxn>
                  <a:cxn ang="0">
                    <a:pos x="43" y="40"/>
                  </a:cxn>
                  <a:cxn ang="0">
                    <a:pos x="43" y="50"/>
                  </a:cxn>
                  <a:cxn ang="0">
                    <a:pos x="31" y="65"/>
                  </a:cxn>
                  <a:cxn ang="0">
                    <a:pos x="9" y="65"/>
                  </a:cxn>
                  <a:cxn ang="0">
                    <a:pos x="0" y="50"/>
                  </a:cxn>
                </a:cxnLst>
                <a:rect l="0" t="0" r="r" b="b"/>
                <a:pathLst>
                  <a:path w="55" h="65">
                    <a:moveTo>
                      <a:pt x="0" y="50"/>
                    </a:moveTo>
                    <a:lnTo>
                      <a:pt x="0" y="11"/>
                    </a:lnTo>
                    <a:lnTo>
                      <a:pt x="9" y="11"/>
                    </a:lnTo>
                    <a:lnTo>
                      <a:pt x="18" y="0"/>
                    </a:lnTo>
                    <a:lnTo>
                      <a:pt x="43" y="0"/>
                    </a:lnTo>
                    <a:lnTo>
                      <a:pt x="31" y="11"/>
                    </a:lnTo>
                    <a:lnTo>
                      <a:pt x="55" y="40"/>
                    </a:lnTo>
                    <a:lnTo>
                      <a:pt x="43" y="40"/>
                    </a:lnTo>
                    <a:lnTo>
                      <a:pt x="43" y="50"/>
                    </a:lnTo>
                    <a:lnTo>
                      <a:pt x="31" y="65"/>
                    </a:lnTo>
                    <a:lnTo>
                      <a:pt x="9" y="65"/>
                    </a:lnTo>
                    <a:lnTo>
                      <a:pt x="0" y="5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49">
                <a:extLst>
                  <a:ext uri="{FF2B5EF4-FFF2-40B4-BE49-F238E27FC236}">
                    <a16:creationId xmlns:a16="http://schemas.microsoft.com/office/drawing/2014/main" id="{DE90D8C7-B7DF-4663-92B2-7A8E3D5B69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5932" y="2714094"/>
                <a:ext cx="115393" cy="52451"/>
              </a:xfrm>
              <a:custGeom>
                <a:avLst/>
                <a:gdLst/>
                <a:ahLst/>
                <a:cxnLst>
                  <a:cxn ang="0">
                    <a:pos x="0" y="21"/>
                  </a:cxn>
                  <a:cxn ang="0">
                    <a:pos x="0" y="11"/>
                  </a:cxn>
                  <a:cxn ang="0">
                    <a:pos x="11" y="0"/>
                  </a:cxn>
                  <a:cxn ang="0">
                    <a:pos x="88" y="0"/>
                  </a:cxn>
                  <a:cxn ang="0">
                    <a:pos x="78" y="11"/>
                  </a:cxn>
                  <a:cxn ang="0">
                    <a:pos x="23" y="11"/>
                  </a:cxn>
                  <a:cxn ang="0">
                    <a:pos x="11" y="21"/>
                  </a:cxn>
                  <a:cxn ang="0">
                    <a:pos x="11" y="40"/>
                  </a:cxn>
                  <a:cxn ang="0">
                    <a:pos x="0" y="21"/>
                  </a:cxn>
                </a:cxnLst>
                <a:rect l="0" t="0" r="r" b="b"/>
                <a:pathLst>
                  <a:path w="88" h="40">
                    <a:moveTo>
                      <a:pt x="0" y="21"/>
                    </a:moveTo>
                    <a:lnTo>
                      <a:pt x="0" y="11"/>
                    </a:lnTo>
                    <a:lnTo>
                      <a:pt x="11" y="0"/>
                    </a:lnTo>
                    <a:lnTo>
                      <a:pt x="88" y="0"/>
                    </a:lnTo>
                    <a:lnTo>
                      <a:pt x="78" y="11"/>
                    </a:lnTo>
                    <a:lnTo>
                      <a:pt x="23" y="11"/>
                    </a:lnTo>
                    <a:lnTo>
                      <a:pt x="11" y="21"/>
                    </a:lnTo>
                    <a:lnTo>
                      <a:pt x="11" y="40"/>
                    </a:lnTo>
                    <a:lnTo>
                      <a:pt x="0" y="2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50">
                <a:extLst>
                  <a:ext uri="{FF2B5EF4-FFF2-40B4-BE49-F238E27FC236}">
                    <a16:creationId xmlns:a16="http://schemas.microsoft.com/office/drawing/2014/main" id="{6B1B9857-8920-4C85-AA84-B0235CB3C5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5932" y="2714094"/>
                <a:ext cx="115393" cy="52451"/>
              </a:xfrm>
              <a:custGeom>
                <a:avLst/>
                <a:gdLst/>
                <a:ahLst/>
                <a:cxnLst>
                  <a:cxn ang="0">
                    <a:pos x="0" y="21"/>
                  </a:cxn>
                  <a:cxn ang="0">
                    <a:pos x="0" y="11"/>
                  </a:cxn>
                  <a:cxn ang="0">
                    <a:pos x="11" y="0"/>
                  </a:cxn>
                  <a:cxn ang="0">
                    <a:pos x="88" y="0"/>
                  </a:cxn>
                  <a:cxn ang="0">
                    <a:pos x="78" y="11"/>
                  </a:cxn>
                  <a:cxn ang="0">
                    <a:pos x="23" y="11"/>
                  </a:cxn>
                  <a:cxn ang="0">
                    <a:pos x="11" y="21"/>
                  </a:cxn>
                  <a:cxn ang="0">
                    <a:pos x="11" y="40"/>
                  </a:cxn>
                  <a:cxn ang="0">
                    <a:pos x="0" y="21"/>
                  </a:cxn>
                </a:cxnLst>
                <a:rect l="0" t="0" r="r" b="b"/>
                <a:pathLst>
                  <a:path w="88" h="40">
                    <a:moveTo>
                      <a:pt x="0" y="21"/>
                    </a:moveTo>
                    <a:lnTo>
                      <a:pt x="0" y="11"/>
                    </a:lnTo>
                    <a:lnTo>
                      <a:pt x="11" y="0"/>
                    </a:lnTo>
                    <a:lnTo>
                      <a:pt x="88" y="0"/>
                    </a:lnTo>
                    <a:lnTo>
                      <a:pt x="78" y="11"/>
                    </a:lnTo>
                    <a:lnTo>
                      <a:pt x="23" y="11"/>
                    </a:lnTo>
                    <a:lnTo>
                      <a:pt x="11" y="21"/>
                    </a:lnTo>
                    <a:lnTo>
                      <a:pt x="11" y="40"/>
                    </a:lnTo>
                    <a:lnTo>
                      <a:pt x="0" y="21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69">
                <a:extLst>
                  <a:ext uri="{FF2B5EF4-FFF2-40B4-BE49-F238E27FC236}">
                    <a16:creationId xmlns:a16="http://schemas.microsoft.com/office/drawing/2014/main" id="{D9E9F2AE-6C63-494B-A68D-E990F1A645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1775" y="2813750"/>
                <a:ext cx="140306" cy="68186"/>
              </a:xfrm>
              <a:custGeom>
                <a:avLst/>
                <a:gdLst/>
                <a:ahLst/>
                <a:cxnLst>
                  <a:cxn ang="0">
                    <a:pos x="89" y="52"/>
                  </a:cxn>
                  <a:cxn ang="0">
                    <a:pos x="51" y="52"/>
                  </a:cxn>
                  <a:cxn ang="0">
                    <a:pos x="51" y="38"/>
                  </a:cxn>
                  <a:cxn ang="0">
                    <a:pos x="30" y="38"/>
                  </a:cxn>
                  <a:cxn ang="0">
                    <a:pos x="30" y="24"/>
                  </a:cxn>
                  <a:cxn ang="0">
                    <a:pos x="12" y="10"/>
                  </a:cxn>
                  <a:cxn ang="0">
                    <a:pos x="0" y="0"/>
                  </a:cxn>
                  <a:cxn ang="0">
                    <a:pos x="42" y="0"/>
                  </a:cxn>
                  <a:cxn ang="0">
                    <a:pos x="67" y="10"/>
                  </a:cxn>
                  <a:cxn ang="0">
                    <a:pos x="89" y="10"/>
                  </a:cxn>
                  <a:cxn ang="0">
                    <a:pos x="107" y="38"/>
                  </a:cxn>
                  <a:cxn ang="0">
                    <a:pos x="89" y="38"/>
                  </a:cxn>
                  <a:cxn ang="0">
                    <a:pos x="89" y="52"/>
                  </a:cxn>
                </a:cxnLst>
                <a:rect l="0" t="0" r="r" b="b"/>
                <a:pathLst>
                  <a:path w="107" h="52">
                    <a:moveTo>
                      <a:pt x="89" y="52"/>
                    </a:moveTo>
                    <a:lnTo>
                      <a:pt x="51" y="52"/>
                    </a:lnTo>
                    <a:lnTo>
                      <a:pt x="51" y="38"/>
                    </a:lnTo>
                    <a:lnTo>
                      <a:pt x="30" y="38"/>
                    </a:lnTo>
                    <a:lnTo>
                      <a:pt x="30" y="24"/>
                    </a:lnTo>
                    <a:lnTo>
                      <a:pt x="12" y="10"/>
                    </a:lnTo>
                    <a:lnTo>
                      <a:pt x="0" y="0"/>
                    </a:lnTo>
                    <a:lnTo>
                      <a:pt x="42" y="0"/>
                    </a:lnTo>
                    <a:lnTo>
                      <a:pt x="67" y="10"/>
                    </a:lnTo>
                    <a:lnTo>
                      <a:pt x="89" y="10"/>
                    </a:lnTo>
                    <a:lnTo>
                      <a:pt x="107" y="38"/>
                    </a:lnTo>
                    <a:lnTo>
                      <a:pt x="89" y="38"/>
                    </a:lnTo>
                    <a:lnTo>
                      <a:pt x="89" y="52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70">
                <a:extLst>
                  <a:ext uri="{FF2B5EF4-FFF2-40B4-BE49-F238E27FC236}">
                    <a16:creationId xmlns:a16="http://schemas.microsoft.com/office/drawing/2014/main" id="{F099F282-AF0B-4665-AE86-21EDEC7A6F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1775" y="2813750"/>
                <a:ext cx="140306" cy="68186"/>
              </a:xfrm>
              <a:custGeom>
                <a:avLst/>
                <a:gdLst/>
                <a:ahLst/>
                <a:cxnLst>
                  <a:cxn ang="0">
                    <a:pos x="89" y="52"/>
                  </a:cxn>
                  <a:cxn ang="0">
                    <a:pos x="51" y="52"/>
                  </a:cxn>
                  <a:cxn ang="0">
                    <a:pos x="51" y="38"/>
                  </a:cxn>
                  <a:cxn ang="0">
                    <a:pos x="30" y="38"/>
                  </a:cxn>
                  <a:cxn ang="0">
                    <a:pos x="30" y="24"/>
                  </a:cxn>
                  <a:cxn ang="0">
                    <a:pos x="12" y="10"/>
                  </a:cxn>
                  <a:cxn ang="0">
                    <a:pos x="0" y="0"/>
                  </a:cxn>
                  <a:cxn ang="0">
                    <a:pos x="42" y="0"/>
                  </a:cxn>
                  <a:cxn ang="0">
                    <a:pos x="67" y="10"/>
                  </a:cxn>
                  <a:cxn ang="0">
                    <a:pos x="89" y="10"/>
                  </a:cxn>
                  <a:cxn ang="0">
                    <a:pos x="107" y="38"/>
                  </a:cxn>
                  <a:cxn ang="0">
                    <a:pos x="89" y="38"/>
                  </a:cxn>
                  <a:cxn ang="0">
                    <a:pos x="89" y="52"/>
                  </a:cxn>
                </a:cxnLst>
                <a:rect l="0" t="0" r="r" b="b"/>
                <a:pathLst>
                  <a:path w="107" h="52">
                    <a:moveTo>
                      <a:pt x="89" y="52"/>
                    </a:moveTo>
                    <a:lnTo>
                      <a:pt x="51" y="52"/>
                    </a:lnTo>
                    <a:lnTo>
                      <a:pt x="51" y="38"/>
                    </a:lnTo>
                    <a:lnTo>
                      <a:pt x="30" y="38"/>
                    </a:lnTo>
                    <a:lnTo>
                      <a:pt x="30" y="24"/>
                    </a:lnTo>
                    <a:lnTo>
                      <a:pt x="12" y="10"/>
                    </a:lnTo>
                    <a:lnTo>
                      <a:pt x="0" y="0"/>
                    </a:lnTo>
                    <a:lnTo>
                      <a:pt x="42" y="0"/>
                    </a:lnTo>
                    <a:lnTo>
                      <a:pt x="67" y="10"/>
                    </a:lnTo>
                    <a:lnTo>
                      <a:pt x="89" y="10"/>
                    </a:lnTo>
                    <a:lnTo>
                      <a:pt x="107" y="38"/>
                    </a:lnTo>
                    <a:lnTo>
                      <a:pt x="89" y="38"/>
                    </a:lnTo>
                    <a:lnTo>
                      <a:pt x="89" y="52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71">
                <a:extLst>
                  <a:ext uri="{FF2B5EF4-FFF2-40B4-BE49-F238E27FC236}">
                    <a16:creationId xmlns:a16="http://schemas.microsoft.com/office/drawing/2014/main" id="{058FDA0D-C1EE-4AC5-B834-FED2D49B2A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9962" y="2883248"/>
                <a:ext cx="87855" cy="61630"/>
              </a:xfrm>
              <a:custGeom>
                <a:avLst/>
                <a:gdLst/>
                <a:ahLst/>
                <a:cxnLst>
                  <a:cxn ang="0">
                    <a:pos x="37" y="25"/>
                  </a:cxn>
                  <a:cxn ang="0">
                    <a:pos x="45" y="35"/>
                  </a:cxn>
                  <a:cxn ang="0">
                    <a:pos x="54" y="47"/>
                  </a:cxn>
                  <a:cxn ang="0">
                    <a:pos x="67" y="47"/>
                  </a:cxn>
                  <a:cxn ang="0">
                    <a:pos x="54" y="25"/>
                  </a:cxn>
                  <a:cxn ang="0">
                    <a:pos x="45" y="25"/>
                  </a:cxn>
                  <a:cxn ang="0">
                    <a:pos x="45" y="11"/>
                  </a:cxn>
                  <a:cxn ang="0">
                    <a:pos x="37" y="0"/>
                  </a:cxn>
                  <a:cxn ang="0">
                    <a:pos x="0" y="0"/>
                  </a:cxn>
                  <a:cxn ang="0">
                    <a:pos x="15" y="25"/>
                  </a:cxn>
                  <a:cxn ang="0">
                    <a:pos x="37" y="25"/>
                  </a:cxn>
                </a:cxnLst>
                <a:rect l="0" t="0" r="r" b="b"/>
                <a:pathLst>
                  <a:path w="67" h="47">
                    <a:moveTo>
                      <a:pt x="37" y="25"/>
                    </a:moveTo>
                    <a:lnTo>
                      <a:pt x="45" y="35"/>
                    </a:lnTo>
                    <a:lnTo>
                      <a:pt x="54" y="47"/>
                    </a:lnTo>
                    <a:lnTo>
                      <a:pt x="67" y="47"/>
                    </a:lnTo>
                    <a:lnTo>
                      <a:pt x="54" y="25"/>
                    </a:lnTo>
                    <a:lnTo>
                      <a:pt x="45" y="25"/>
                    </a:lnTo>
                    <a:lnTo>
                      <a:pt x="45" y="11"/>
                    </a:lnTo>
                    <a:lnTo>
                      <a:pt x="37" y="0"/>
                    </a:lnTo>
                    <a:lnTo>
                      <a:pt x="0" y="0"/>
                    </a:lnTo>
                    <a:lnTo>
                      <a:pt x="15" y="25"/>
                    </a:lnTo>
                    <a:lnTo>
                      <a:pt x="37" y="25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72">
                <a:extLst>
                  <a:ext uri="{FF2B5EF4-FFF2-40B4-BE49-F238E27FC236}">
                    <a16:creationId xmlns:a16="http://schemas.microsoft.com/office/drawing/2014/main" id="{3BB1BAAB-D544-4526-B8CD-5C05A5CF24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9962" y="2883248"/>
                <a:ext cx="87855" cy="61630"/>
              </a:xfrm>
              <a:custGeom>
                <a:avLst/>
                <a:gdLst/>
                <a:ahLst/>
                <a:cxnLst>
                  <a:cxn ang="0">
                    <a:pos x="37" y="25"/>
                  </a:cxn>
                  <a:cxn ang="0">
                    <a:pos x="45" y="35"/>
                  </a:cxn>
                  <a:cxn ang="0">
                    <a:pos x="54" y="47"/>
                  </a:cxn>
                  <a:cxn ang="0">
                    <a:pos x="67" y="47"/>
                  </a:cxn>
                  <a:cxn ang="0">
                    <a:pos x="54" y="25"/>
                  </a:cxn>
                  <a:cxn ang="0">
                    <a:pos x="45" y="25"/>
                  </a:cxn>
                  <a:cxn ang="0">
                    <a:pos x="45" y="11"/>
                  </a:cxn>
                  <a:cxn ang="0">
                    <a:pos x="37" y="0"/>
                  </a:cxn>
                  <a:cxn ang="0">
                    <a:pos x="0" y="0"/>
                  </a:cxn>
                  <a:cxn ang="0">
                    <a:pos x="15" y="25"/>
                  </a:cxn>
                  <a:cxn ang="0">
                    <a:pos x="37" y="25"/>
                  </a:cxn>
                </a:cxnLst>
                <a:rect l="0" t="0" r="r" b="b"/>
                <a:pathLst>
                  <a:path w="67" h="47">
                    <a:moveTo>
                      <a:pt x="37" y="25"/>
                    </a:moveTo>
                    <a:lnTo>
                      <a:pt x="45" y="35"/>
                    </a:lnTo>
                    <a:lnTo>
                      <a:pt x="54" y="47"/>
                    </a:lnTo>
                    <a:lnTo>
                      <a:pt x="67" y="47"/>
                    </a:lnTo>
                    <a:lnTo>
                      <a:pt x="54" y="25"/>
                    </a:lnTo>
                    <a:lnTo>
                      <a:pt x="45" y="25"/>
                    </a:lnTo>
                    <a:lnTo>
                      <a:pt x="45" y="11"/>
                    </a:lnTo>
                    <a:lnTo>
                      <a:pt x="37" y="0"/>
                    </a:lnTo>
                    <a:lnTo>
                      <a:pt x="0" y="0"/>
                    </a:lnTo>
                    <a:lnTo>
                      <a:pt x="15" y="25"/>
                    </a:lnTo>
                    <a:lnTo>
                      <a:pt x="37" y="25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73">
                <a:extLst>
                  <a:ext uri="{FF2B5EF4-FFF2-40B4-BE49-F238E27FC236}">
                    <a16:creationId xmlns:a16="http://schemas.microsoft.com/office/drawing/2014/main" id="{004811B6-0920-48AC-8218-7171EC87BB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8479" y="2867513"/>
                <a:ext cx="111459" cy="97035"/>
              </a:xfrm>
              <a:custGeom>
                <a:avLst/>
                <a:gdLst/>
                <a:ahLst/>
                <a:cxnLst>
                  <a:cxn ang="0">
                    <a:pos x="54" y="0"/>
                  </a:cxn>
                  <a:cxn ang="0">
                    <a:pos x="39" y="14"/>
                  </a:cxn>
                  <a:cxn ang="0">
                    <a:pos x="30" y="14"/>
                  </a:cxn>
                  <a:cxn ang="0">
                    <a:pos x="17" y="0"/>
                  </a:cxn>
                  <a:cxn ang="0">
                    <a:pos x="0" y="0"/>
                  </a:cxn>
                  <a:cxn ang="0">
                    <a:pos x="0" y="14"/>
                  </a:cxn>
                  <a:cxn ang="0">
                    <a:pos x="8" y="24"/>
                  </a:cxn>
                  <a:cxn ang="0">
                    <a:pos x="8" y="38"/>
                  </a:cxn>
                  <a:cxn ang="0">
                    <a:pos x="17" y="38"/>
                  </a:cxn>
                  <a:cxn ang="0">
                    <a:pos x="30" y="59"/>
                  </a:cxn>
                  <a:cxn ang="0">
                    <a:pos x="54" y="48"/>
                  </a:cxn>
                  <a:cxn ang="0">
                    <a:pos x="54" y="59"/>
                  </a:cxn>
                  <a:cxn ang="0">
                    <a:pos x="75" y="74"/>
                  </a:cxn>
                  <a:cxn ang="0">
                    <a:pos x="64" y="59"/>
                  </a:cxn>
                  <a:cxn ang="0">
                    <a:pos x="75" y="59"/>
                  </a:cxn>
                  <a:cxn ang="0">
                    <a:pos x="75" y="38"/>
                  </a:cxn>
                  <a:cxn ang="0">
                    <a:pos x="85" y="24"/>
                  </a:cxn>
                  <a:cxn ang="0">
                    <a:pos x="64" y="14"/>
                  </a:cxn>
                  <a:cxn ang="0">
                    <a:pos x="54" y="0"/>
                  </a:cxn>
                </a:cxnLst>
                <a:rect l="0" t="0" r="r" b="b"/>
                <a:pathLst>
                  <a:path w="85" h="74">
                    <a:moveTo>
                      <a:pt x="54" y="0"/>
                    </a:moveTo>
                    <a:lnTo>
                      <a:pt x="39" y="14"/>
                    </a:lnTo>
                    <a:lnTo>
                      <a:pt x="30" y="14"/>
                    </a:lnTo>
                    <a:lnTo>
                      <a:pt x="17" y="0"/>
                    </a:lnTo>
                    <a:lnTo>
                      <a:pt x="0" y="0"/>
                    </a:lnTo>
                    <a:lnTo>
                      <a:pt x="0" y="14"/>
                    </a:lnTo>
                    <a:lnTo>
                      <a:pt x="8" y="24"/>
                    </a:lnTo>
                    <a:lnTo>
                      <a:pt x="8" y="38"/>
                    </a:lnTo>
                    <a:lnTo>
                      <a:pt x="17" y="38"/>
                    </a:lnTo>
                    <a:lnTo>
                      <a:pt x="30" y="59"/>
                    </a:lnTo>
                    <a:lnTo>
                      <a:pt x="54" y="48"/>
                    </a:lnTo>
                    <a:lnTo>
                      <a:pt x="54" y="59"/>
                    </a:lnTo>
                    <a:lnTo>
                      <a:pt x="75" y="74"/>
                    </a:lnTo>
                    <a:lnTo>
                      <a:pt x="64" y="59"/>
                    </a:lnTo>
                    <a:lnTo>
                      <a:pt x="75" y="59"/>
                    </a:lnTo>
                    <a:lnTo>
                      <a:pt x="75" y="38"/>
                    </a:lnTo>
                    <a:lnTo>
                      <a:pt x="85" y="24"/>
                    </a:lnTo>
                    <a:lnTo>
                      <a:pt x="64" y="14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74">
                <a:extLst>
                  <a:ext uri="{FF2B5EF4-FFF2-40B4-BE49-F238E27FC236}">
                    <a16:creationId xmlns:a16="http://schemas.microsoft.com/office/drawing/2014/main" id="{C0C1AE44-F749-4DA2-BBA5-F9CB79A399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8479" y="2867513"/>
                <a:ext cx="111459" cy="97035"/>
              </a:xfrm>
              <a:custGeom>
                <a:avLst/>
                <a:gdLst/>
                <a:ahLst/>
                <a:cxnLst>
                  <a:cxn ang="0">
                    <a:pos x="54" y="0"/>
                  </a:cxn>
                  <a:cxn ang="0">
                    <a:pos x="39" y="14"/>
                  </a:cxn>
                  <a:cxn ang="0">
                    <a:pos x="30" y="14"/>
                  </a:cxn>
                  <a:cxn ang="0">
                    <a:pos x="17" y="0"/>
                  </a:cxn>
                  <a:cxn ang="0">
                    <a:pos x="0" y="0"/>
                  </a:cxn>
                  <a:cxn ang="0">
                    <a:pos x="0" y="14"/>
                  </a:cxn>
                  <a:cxn ang="0">
                    <a:pos x="8" y="24"/>
                  </a:cxn>
                  <a:cxn ang="0">
                    <a:pos x="8" y="38"/>
                  </a:cxn>
                  <a:cxn ang="0">
                    <a:pos x="17" y="38"/>
                  </a:cxn>
                  <a:cxn ang="0">
                    <a:pos x="30" y="59"/>
                  </a:cxn>
                  <a:cxn ang="0">
                    <a:pos x="54" y="48"/>
                  </a:cxn>
                  <a:cxn ang="0">
                    <a:pos x="54" y="59"/>
                  </a:cxn>
                  <a:cxn ang="0">
                    <a:pos x="75" y="74"/>
                  </a:cxn>
                  <a:cxn ang="0">
                    <a:pos x="64" y="59"/>
                  </a:cxn>
                  <a:cxn ang="0">
                    <a:pos x="75" y="59"/>
                  </a:cxn>
                  <a:cxn ang="0">
                    <a:pos x="75" y="38"/>
                  </a:cxn>
                  <a:cxn ang="0">
                    <a:pos x="85" y="24"/>
                  </a:cxn>
                  <a:cxn ang="0">
                    <a:pos x="64" y="14"/>
                  </a:cxn>
                  <a:cxn ang="0">
                    <a:pos x="54" y="0"/>
                  </a:cxn>
                </a:cxnLst>
                <a:rect l="0" t="0" r="r" b="b"/>
                <a:pathLst>
                  <a:path w="85" h="74">
                    <a:moveTo>
                      <a:pt x="54" y="0"/>
                    </a:moveTo>
                    <a:lnTo>
                      <a:pt x="39" y="14"/>
                    </a:lnTo>
                    <a:lnTo>
                      <a:pt x="30" y="14"/>
                    </a:lnTo>
                    <a:lnTo>
                      <a:pt x="17" y="0"/>
                    </a:lnTo>
                    <a:lnTo>
                      <a:pt x="0" y="0"/>
                    </a:lnTo>
                    <a:lnTo>
                      <a:pt x="0" y="14"/>
                    </a:lnTo>
                    <a:lnTo>
                      <a:pt x="8" y="24"/>
                    </a:lnTo>
                    <a:lnTo>
                      <a:pt x="8" y="38"/>
                    </a:lnTo>
                    <a:lnTo>
                      <a:pt x="17" y="38"/>
                    </a:lnTo>
                    <a:lnTo>
                      <a:pt x="30" y="59"/>
                    </a:lnTo>
                    <a:lnTo>
                      <a:pt x="54" y="48"/>
                    </a:lnTo>
                    <a:lnTo>
                      <a:pt x="54" y="59"/>
                    </a:lnTo>
                    <a:lnTo>
                      <a:pt x="75" y="74"/>
                    </a:lnTo>
                    <a:lnTo>
                      <a:pt x="64" y="59"/>
                    </a:lnTo>
                    <a:lnTo>
                      <a:pt x="75" y="59"/>
                    </a:lnTo>
                    <a:lnTo>
                      <a:pt x="75" y="38"/>
                    </a:lnTo>
                    <a:lnTo>
                      <a:pt x="85" y="24"/>
                    </a:lnTo>
                    <a:lnTo>
                      <a:pt x="64" y="14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77">
                <a:extLst>
                  <a:ext uri="{FF2B5EF4-FFF2-40B4-BE49-F238E27FC236}">
                    <a16:creationId xmlns:a16="http://schemas.microsoft.com/office/drawing/2014/main" id="{E117F241-569B-4070-96C1-1D9118A882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0906" y="2742942"/>
                <a:ext cx="405185" cy="275368"/>
              </a:xfrm>
              <a:custGeom>
                <a:avLst/>
                <a:gdLst/>
                <a:ahLst/>
                <a:cxnLst>
                  <a:cxn ang="0">
                    <a:pos x="208" y="198"/>
                  </a:cxn>
                  <a:cxn ang="0">
                    <a:pos x="208" y="184"/>
                  </a:cxn>
                  <a:cxn ang="0">
                    <a:pos x="186" y="169"/>
                  </a:cxn>
                  <a:cxn ang="0">
                    <a:pos x="131" y="133"/>
                  </a:cxn>
                  <a:cxn ang="0">
                    <a:pos x="122" y="109"/>
                  </a:cxn>
                  <a:cxn ang="0">
                    <a:pos x="89" y="109"/>
                  </a:cxn>
                  <a:cxn ang="0">
                    <a:pos x="76" y="79"/>
                  </a:cxn>
                  <a:cxn ang="0">
                    <a:pos x="54" y="64"/>
                  </a:cxn>
                  <a:cxn ang="0">
                    <a:pos x="45" y="64"/>
                  </a:cxn>
                  <a:cxn ang="0">
                    <a:pos x="33" y="93"/>
                  </a:cxn>
                  <a:cxn ang="0">
                    <a:pos x="33" y="109"/>
                  </a:cxn>
                  <a:cxn ang="0">
                    <a:pos x="24" y="109"/>
                  </a:cxn>
                  <a:cxn ang="0">
                    <a:pos x="0" y="18"/>
                  </a:cxn>
                  <a:cxn ang="0">
                    <a:pos x="45" y="0"/>
                  </a:cxn>
                  <a:cxn ang="0">
                    <a:pos x="109" y="54"/>
                  </a:cxn>
                  <a:cxn ang="0">
                    <a:pos x="156" y="43"/>
                  </a:cxn>
                  <a:cxn ang="0">
                    <a:pos x="177" y="64"/>
                  </a:cxn>
                  <a:cxn ang="0">
                    <a:pos x="186" y="93"/>
                  </a:cxn>
                  <a:cxn ang="0">
                    <a:pos x="199" y="93"/>
                  </a:cxn>
                  <a:cxn ang="0">
                    <a:pos x="199" y="109"/>
                  </a:cxn>
                  <a:cxn ang="0">
                    <a:pos x="232" y="109"/>
                  </a:cxn>
                  <a:cxn ang="0">
                    <a:pos x="254" y="93"/>
                  </a:cxn>
                  <a:cxn ang="0">
                    <a:pos x="275" y="109"/>
                  </a:cxn>
                  <a:cxn ang="0">
                    <a:pos x="275" y="93"/>
                  </a:cxn>
                  <a:cxn ang="0">
                    <a:pos x="309" y="119"/>
                  </a:cxn>
                  <a:cxn ang="0">
                    <a:pos x="285" y="133"/>
                  </a:cxn>
                  <a:cxn ang="0">
                    <a:pos x="263" y="133"/>
                  </a:cxn>
                  <a:cxn ang="0">
                    <a:pos x="263" y="109"/>
                  </a:cxn>
                  <a:cxn ang="0">
                    <a:pos x="241" y="119"/>
                  </a:cxn>
                  <a:cxn ang="0">
                    <a:pos x="241" y="145"/>
                  </a:cxn>
                  <a:cxn ang="0">
                    <a:pos x="217" y="145"/>
                  </a:cxn>
                  <a:cxn ang="0">
                    <a:pos x="232" y="155"/>
                  </a:cxn>
                  <a:cxn ang="0">
                    <a:pos x="241" y="184"/>
                  </a:cxn>
                  <a:cxn ang="0">
                    <a:pos x="232" y="210"/>
                  </a:cxn>
                  <a:cxn ang="0">
                    <a:pos x="208" y="198"/>
                  </a:cxn>
                </a:cxnLst>
                <a:rect l="0" t="0" r="r" b="b"/>
                <a:pathLst>
                  <a:path w="309" h="210">
                    <a:moveTo>
                      <a:pt x="208" y="198"/>
                    </a:moveTo>
                    <a:lnTo>
                      <a:pt x="208" y="184"/>
                    </a:lnTo>
                    <a:lnTo>
                      <a:pt x="186" y="169"/>
                    </a:lnTo>
                    <a:lnTo>
                      <a:pt x="131" y="133"/>
                    </a:lnTo>
                    <a:lnTo>
                      <a:pt x="122" y="109"/>
                    </a:lnTo>
                    <a:lnTo>
                      <a:pt x="89" y="109"/>
                    </a:lnTo>
                    <a:lnTo>
                      <a:pt x="76" y="79"/>
                    </a:lnTo>
                    <a:lnTo>
                      <a:pt x="54" y="64"/>
                    </a:lnTo>
                    <a:lnTo>
                      <a:pt x="45" y="64"/>
                    </a:lnTo>
                    <a:lnTo>
                      <a:pt x="33" y="93"/>
                    </a:lnTo>
                    <a:lnTo>
                      <a:pt x="33" y="109"/>
                    </a:lnTo>
                    <a:lnTo>
                      <a:pt x="24" y="109"/>
                    </a:lnTo>
                    <a:lnTo>
                      <a:pt x="0" y="18"/>
                    </a:lnTo>
                    <a:lnTo>
                      <a:pt x="45" y="0"/>
                    </a:lnTo>
                    <a:lnTo>
                      <a:pt x="109" y="54"/>
                    </a:lnTo>
                    <a:lnTo>
                      <a:pt x="156" y="43"/>
                    </a:lnTo>
                    <a:lnTo>
                      <a:pt x="177" y="64"/>
                    </a:lnTo>
                    <a:lnTo>
                      <a:pt x="186" y="93"/>
                    </a:lnTo>
                    <a:lnTo>
                      <a:pt x="199" y="93"/>
                    </a:lnTo>
                    <a:lnTo>
                      <a:pt x="199" y="109"/>
                    </a:lnTo>
                    <a:lnTo>
                      <a:pt x="232" y="109"/>
                    </a:lnTo>
                    <a:lnTo>
                      <a:pt x="254" y="93"/>
                    </a:lnTo>
                    <a:lnTo>
                      <a:pt x="275" y="109"/>
                    </a:lnTo>
                    <a:lnTo>
                      <a:pt x="275" y="93"/>
                    </a:lnTo>
                    <a:lnTo>
                      <a:pt x="309" y="119"/>
                    </a:lnTo>
                    <a:lnTo>
                      <a:pt x="285" y="133"/>
                    </a:lnTo>
                    <a:lnTo>
                      <a:pt x="263" y="133"/>
                    </a:lnTo>
                    <a:lnTo>
                      <a:pt x="263" y="109"/>
                    </a:lnTo>
                    <a:lnTo>
                      <a:pt x="241" y="119"/>
                    </a:lnTo>
                    <a:lnTo>
                      <a:pt x="241" y="145"/>
                    </a:lnTo>
                    <a:lnTo>
                      <a:pt x="217" y="145"/>
                    </a:lnTo>
                    <a:lnTo>
                      <a:pt x="232" y="155"/>
                    </a:lnTo>
                    <a:lnTo>
                      <a:pt x="241" y="184"/>
                    </a:lnTo>
                    <a:lnTo>
                      <a:pt x="232" y="210"/>
                    </a:lnTo>
                    <a:lnTo>
                      <a:pt x="208" y="198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78">
                <a:extLst>
                  <a:ext uri="{FF2B5EF4-FFF2-40B4-BE49-F238E27FC236}">
                    <a16:creationId xmlns:a16="http://schemas.microsoft.com/office/drawing/2014/main" id="{829CC483-C892-45A9-ABF1-CBEA78E4F8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0906" y="2742942"/>
                <a:ext cx="405185" cy="275368"/>
              </a:xfrm>
              <a:custGeom>
                <a:avLst/>
                <a:gdLst/>
                <a:ahLst/>
                <a:cxnLst>
                  <a:cxn ang="0">
                    <a:pos x="208" y="198"/>
                  </a:cxn>
                  <a:cxn ang="0">
                    <a:pos x="208" y="184"/>
                  </a:cxn>
                  <a:cxn ang="0">
                    <a:pos x="186" y="169"/>
                  </a:cxn>
                  <a:cxn ang="0">
                    <a:pos x="131" y="133"/>
                  </a:cxn>
                  <a:cxn ang="0">
                    <a:pos x="122" y="109"/>
                  </a:cxn>
                  <a:cxn ang="0">
                    <a:pos x="89" y="109"/>
                  </a:cxn>
                  <a:cxn ang="0">
                    <a:pos x="76" y="79"/>
                  </a:cxn>
                  <a:cxn ang="0">
                    <a:pos x="54" y="64"/>
                  </a:cxn>
                  <a:cxn ang="0">
                    <a:pos x="45" y="64"/>
                  </a:cxn>
                  <a:cxn ang="0">
                    <a:pos x="33" y="93"/>
                  </a:cxn>
                  <a:cxn ang="0">
                    <a:pos x="33" y="109"/>
                  </a:cxn>
                  <a:cxn ang="0">
                    <a:pos x="24" y="109"/>
                  </a:cxn>
                  <a:cxn ang="0">
                    <a:pos x="0" y="18"/>
                  </a:cxn>
                  <a:cxn ang="0">
                    <a:pos x="45" y="0"/>
                  </a:cxn>
                  <a:cxn ang="0">
                    <a:pos x="109" y="54"/>
                  </a:cxn>
                  <a:cxn ang="0">
                    <a:pos x="156" y="43"/>
                  </a:cxn>
                  <a:cxn ang="0">
                    <a:pos x="177" y="64"/>
                  </a:cxn>
                  <a:cxn ang="0">
                    <a:pos x="186" y="93"/>
                  </a:cxn>
                  <a:cxn ang="0">
                    <a:pos x="199" y="93"/>
                  </a:cxn>
                  <a:cxn ang="0">
                    <a:pos x="199" y="109"/>
                  </a:cxn>
                  <a:cxn ang="0">
                    <a:pos x="232" y="109"/>
                  </a:cxn>
                  <a:cxn ang="0">
                    <a:pos x="254" y="93"/>
                  </a:cxn>
                  <a:cxn ang="0">
                    <a:pos x="275" y="109"/>
                  </a:cxn>
                  <a:cxn ang="0">
                    <a:pos x="275" y="93"/>
                  </a:cxn>
                  <a:cxn ang="0">
                    <a:pos x="309" y="119"/>
                  </a:cxn>
                  <a:cxn ang="0">
                    <a:pos x="285" y="133"/>
                  </a:cxn>
                  <a:cxn ang="0">
                    <a:pos x="263" y="133"/>
                  </a:cxn>
                  <a:cxn ang="0">
                    <a:pos x="263" y="109"/>
                  </a:cxn>
                  <a:cxn ang="0">
                    <a:pos x="241" y="119"/>
                  </a:cxn>
                  <a:cxn ang="0">
                    <a:pos x="241" y="145"/>
                  </a:cxn>
                  <a:cxn ang="0">
                    <a:pos x="217" y="145"/>
                  </a:cxn>
                  <a:cxn ang="0">
                    <a:pos x="232" y="155"/>
                  </a:cxn>
                  <a:cxn ang="0">
                    <a:pos x="241" y="184"/>
                  </a:cxn>
                  <a:cxn ang="0">
                    <a:pos x="232" y="210"/>
                  </a:cxn>
                  <a:cxn ang="0">
                    <a:pos x="208" y="198"/>
                  </a:cxn>
                </a:cxnLst>
                <a:rect l="0" t="0" r="r" b="b"/>
                <a:pathLst>
                  <a:path w="309" h="210">
                    <a:moveTo>
                      <a:pt x="208" y="198"/>
                    </a:moveTo>
                    <a:lnTo>
                      <a:pt x="208" y="184"/>
                    </a:lnTo>
                    <a:lnTo>
                      <a:pt x="186" y="169"/>
                    </a:lnTo>
                    <a:lnTo>
                      <a:pt x="131" y="133"/>
                    </a:lnTo>
                    <a:lnTo>
                      <a:pt x="122" y="109"/>
                    </a:lnTo>
                    <a:lnTo>
                      <a:pt x="89" y="109"/>
                    </a:lnTo>
                    <a:lnTo>
                      <a:pt x="76" y="79"/>
                    </a:lnTo>
                    <a:lnTo>
                      <a:pt x="54" y="64"/>
                    </a:lnTo>
                    <a:lnTo>
                      <a:pt x="45" y="64"/>
                    </a:lnTo>
                    <a:lnTo>
                      <a:pt x="33" y="93"/>
                    </a:lnTo>
                    <a:lnTo>
                      <a:pt x="33" y="109"/>
                    </a:lnTo>
                    <a:lnTo>
                      <a:pt x="24" y="109"/>
                    </a:lnTo>
                    <a:lnTo>
                      <a:pt x="0" y="18"/>
                    </a:lnTo>
                    <a:lnTo>
                      <a:pt x="45" y="0"/>
                    </a:lnTo>
                    <a:lnTo>
                      <a:pt x="109" y="54"/>
                    </a:lnTo>
                    <a:lnTo>
                      <a:pt x="156" y="43"/>
                    </a:lnTo>
                    <a:lnTo>
                      <a:pt x="177" y="64"/>
                    </a:lnTo>
                    <a:lnTo>
                      <a:pt x="186" y="93"/>
                    </a:lnTo>
                    <a:lnTo>
                      <a:pt x="199" y="93"/>
                    </a:lnTo>
                    <a:lnTo>
                      <a:pt x="199" y="109"/>
                    </a:lnTo>
                    <a:lnTo>
                      <a:pt x="232" y="109"/>
                    </a:lnTo>
                    <a:lnTo>
                      <a:pt x="254" y="93"/>
                    </a:lnTo>
                    <a:lnTo>
                      <a:pt x="275" y="109"/>
                    </a:lnTo>
                    <a:lnTo>
                      <a:pt x="275" y="93"/>
                    </a:lnTo>
                    <a:lnTo>
                      <a:pt x="309" y="119"/>
                    </a:lnTo>
                    <a:lnTo>
                      <a:pt x="285" y="133"/>
                    </a:lnTo>
                    <a:lnTo>
                      <a:pt x="263" y="133"/>
                    </a:lnTo>
                    <a:lnTo>
                      <a:pt x="263" y="109"/>
                    </a:lnTo>
                    <a:lnTo>
                      <a:pt x="241" y="119"/>
                    </a:lnTo>
                    <a:lnTo>
                      <a:pt x="241" y="145"/>
                    </a:lnTo>
                    <a:lnTo>
                      <a:pt x="217" y="145"/>
                    </a:lnTo>
                    <a:lnTo>
                      <a:pt x="232" y="155"/>
                    </a:lnTo>
                    <a:lnTo>
                      <a:pt x="241" y="184"/>
                    </a:lnTo>
                    <a:lnTo>
                      <a:pt x="232" y="210"/>
                    </a:lnTo>
                    <a:lnTo>
                      <a:pt x="208" y="198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79">
                <a:extLst>
                  <a:ext uri="{FF2B5EF4-FFF2-40B4-BE49-F238E27FC236}">
                    <a16:creationId xmlns:a16="http://schemas.microsoft.com/office/drawing/2014/main" id="{20760CC7-FE97-414D-88CC-FC03DA746B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75454" y="2883248"/>
                <a:ext cx="178333" cy="133750"/>
              </a:xfrm>
              <a:custGeom>
                <a:avLst/>
                <a:gdLst/>
                <a:ahLst/>
                <a:cxnLst>
                  <a:cxn ang="0">
                    <a:pos x="24" y="102"/>
                  </a:cxn>
                  <a:cxn ang="0">
                    <a:pos x="14" y="102"/>
                  </a:cxn>
                  <a:cxn ang="0">
                    <a:pos x="24" y="76"/>
                  </a:cxn>
                  <a:cxn ang="0">
                    <a:pos x="14" y="47"/>
                  </a:cxn>
                  <a:cxn ang="0">
                    <a:pos x="0" y="36"/>
                  </a:cxn>
                  <a:cxn ang="0">
                    <a:pos x="24" y="36"/>
                  </a:cxn>
                  <a:cxn ang="0">
                    <a:pos x="24" y="25"/>
                  </a:cxn>
                  <a:cxn ang="0">
                    <a:pos x="24" y="11"/>
                  </a:cxn>
                  <a:cxn ang="0">
                    <a:pos x="46" y="0"/>
                  </a:cxn>
                  <a:cxn ang="0">
                    <a:pos x="46" y="25"/>
                  </a:cxn>
                  <a:cxn ang="0">
                    <a:pos x="58" y="25"/>
                  </a:cxn>
                  <a:cxn ang="0">
                    <a:pos x="46" y="25"/>
                  </a:cxn>
                  <a:cxn ang="0">
                    <a:pos x="36" y="25"/>
                  </a:cxn>
                  <a:cxn ang="0">
                    <a:pos x="36" y="36"/>
                  </a:cxn>
                  <a:cxn ang="0">
                    <a:pos x="68" y="36"/>
                  </a:cxn>
                  <a:cxn ang="0">
                    <a:pos x="79" y="47"/>
                  </a:cxn>
                  <a:cxn ang="0">
                    <a:pos x="114" y="36"/>
                  </a:cxn>
                  <a:cxn ang="0">
                    <a:pos x="114" y="47"/>
                  </a:cxn>
                  <a:cxn ang="0">
                    <a:pos x="123" y="61"/>
                  </a:cxn>
                  <a:cxn ang="0">
                    <a:pos x="136" y="61"/>
                  </a:cxn>
                  <a:cxn ang="0">
                    <a:pos x="136" y="90"/>
                  </a:cxn>
                  <a:cxn ang="0">
                    <a:pos x="114" y="90"/>
                  </a:cxn>
                  <a:cxn ang="0">
                    <a:pos x="92" y="102"/>
                  </a:cxn>
                  <a:cxn ang="0">
                    <a:pos x="79" y="76"/>
                  </a:cxn>
                  <a:cxn ang="0">
                    <a:pos x="68" y="61"/>
                  </a:cxn>
                  <a:cxn ang="0">
                    <a:pos x="58" y="90"/>
                  </a:cxn>
                  <a:cxn ang="0">
                    <a:pos x="46" y="90"/>
                  </a:cxn>
                  <a:cxn ang="0">
                    <a:pos x="24" y="102"/>
                  </a:cxn>
                </a:cxnLst>
                <a:rect l="0" t="0" r="r" b="b"/>
                <a:pathLst>
                  <a:path w="136" h="102">
                    <a:moveTo>
                      <a:pt x="24" y="102"/>
                    </a:moveTo>
                    <a:lnTo>
                      <a:pt x="14" y="102"/>
                    </a:lnTo>
                    <a:lnTo>
                      <a:pt x="24" y="76"/>
                    </a:lnTo>
                    <a:lnTo>
                      <a:pt x="14" y="47"/>
                    </a:lnTo>
                    <a:lnTo>
                      <a:pt x="0" y="36"/>
                    </a:lnTo>
                    <a:lnTo>
                      <a:pt x="24" y="36"/>
                    </a:lnTo>
                    <a:lnTo>
                      <a:pt x="24" y="25"/>
                    </a:lnTo>
                    <a:lnTo>
                      <a:pt x="24" y="11"/>
                    </a:lnTo>
                    <a:lnTo>
                      <a:pt x="46" y="0"/>
                    </a:lnTo>
                    <a:lnTo>
                      <a:pt x="46" y="25"/>
                    </a:lnTo>
                    <a:lnTo>
                      <a:pt x="58" y="25"/>
                    </a:lnTo>
                    <a:lnTo>
                      <a:pt x="46" y="25"/>
                    </a:lnTo>
                    <a:lnTo>
                      <a:pt x="36" y="25"/>
                    </a:lnTo>
                    <a:lnTo>
                      <a:pt x="36" y="36"/>
                    </a:lnTo>
                    <a:lnTo>
                      <a:pt x="68" y="36"/>
                    </a:lnTo>
                    <a:lnTo>
                      <a:pt x="79" y="47"/>
                    </a:lnTo>
                    <a:lnTo>
                      <a:pt x="114" y="36"/>
                    </a:lnTo>
                    <a:lnTo>
                      <a:pt x="114" y="47"/>
                    </a:lnTo>
                    <a:lnTo>
                      <a:pt x="123" y="61"/>
                    </a:lnTo>
                    <a:lnTo>
                      <a:pt x="136" y="61"/>
                    </a:lnTo>
                    <a:lnTo>
                      <a:pt x="136" y="90"/>
                    </a:lnTo>
                    <a:lnTo>
                      <a:pt x="114" y="90"/>
                    </a:lnTo>
                    <a:lnTo>
                      <a:pt x="92" y="102"/>
                    </a:lnTo>
                    <a:lnTo>
                      <a:pt x="79" y="76"/>
                    </a:lnTo>
                    <a:lnTo>
                      <a:pt x="68" y="61"/>
                    </a:lnTo>
                    <a:lnTo>
                      <a:pt x="58" y="90"/>
                    </a:lnTo>
                    <a:lnTo>
                      <a:pt x="46" y="90"/>
                    </a:lnTo>
                    <a:lnTo>
                      <a:pt x="24" y="102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80">
                <a:extLst>
                  <a:ext uri="{FF2B5EF4-FFF2-40B4-BE49-F238E27FC236}">
                    <a16:creationId xmlns:a16="http://schemas.microsoft.com/office/drawing/2014/main" id="{080EC2C9-DB2C-4499-9DA3-8100BE0F7A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75454" y="2883248"/>
                <a:ext cx="178333" cy="133750"/>
              </a:xfrm>
              <a:custGeom>
                <a:avLst/>
                <a:gdLst/>
                <a:ahLst/>
                <a:cxnLst>
                  <a:cxn ang="0">
                    <a:pos x="24" y="102"/>
                  </a:cxn>
                  <a:cxn ang="0">
                    <a:pos x="14" y="102"/>
                  </a:cxn>
                  <a:cxn ang="0">
                    <a:pos x="24" y="76"/>
                  </a:cxn>
                  <a:cxn ang="0">
                    <a:pos x="14" y="47"/>
                  </a:cxn>
                  <a:cxn ang="0">
                    <a:pos x="0" y="36"/>
                  </a:cxn>
                  <a:cxn ang="0">
                    <a:pos x="24" y="36"/>
                  </a:cxn>
                  <a:cxn ang="0">
                    <a:pos x="24" y="25"/>
                  </a:cxn>
                  <a:cxn ang="0">
                    <a:pos x="24" y="11"/>
                  </a:cxn>
                  <a:cxn ang="0">
                    <a:pos x="46" y="0"/>
                  </a:cxn>
                  <a:cxn ang="0">
                    <a:pos x="46" y="25"/>
                  </a:cxn>
                  <a:cxn ang="0">
                    <a:pos x="58" y="25"/>
                  </a:cxn>
                  <a:cxn ang="0">
                    <a:pos x="46" y="25"/>
                  </a:cxn>
                  <a:cxn ang="0">
                    <a:pos x="36" y="25"/>
                  </a:cxn>
                  <a:cxn ang="0">
                    <a:pos x="36" y="36"/>
                  </a:cxn>
                  <a:cxn ang="0">
                    <a:pos x="68" y="36"/>
                  </a:cxn>
                  <a:cxn ang="0">
                    <a:pos x="79" y="47"/>
                  </a:cxn>
                  <a:cxn ang="0">
                    <a:pos x="114" y="36"/>
                  </a:cxn>
                  <a:cxn ang="0">
                    <a:pos x="114" y="47"/>
                  </a:cxn>
                  <a:cxn ang="0">
                    <a:pos x="123" y="61"/>
                  </a:cxn>
                  <a:cxn ang="0">
                    <a:pos x="136" y="61"/>
                  </a:cxn>
                  <a:cxn ang="0">
                    <a:pos x="136" y="90"/>
                  </a:cxn>
                  <a:cxn ang="0">
                    <a:pos x="114" y="90"/>
                  </a:cxn>
                  <a:cxn ang="0">
                    <a:pos x="92" y="102"/>
                  </a:cxn>
                  <a:cxn ang="0">
                    <a:pos x="79" y="76"/>
                  </a:cxn>
                  <a:cxn ang="0">
                    <a:pos x="68" y="61"/>
                  </a:cxn>
                  <a:cxn ang="0">
                    <a:pos x="58" y="90"/>
                  </a:cxn>
                  <a:cxn ang="0">
                    <a:pos x="46" y="90"/>
                  </a:cxn>
                  <a:cxn ang="0">
                    <a:pos x="24" y="102"/>
                  </a:cxn>
                </a:cxnLst>
                <a:rect l="0" t="0" r="r" b="b"/>
                <a:pathLst>
                  <a:path w="136" h="102">
                    <a:moveTo>
                      <a:pt x="24" y="102"/>
                    </a:moveTo>
                    <a:lnTo>
                      <a:pt x="14" y="102"/>
                    </a:lnTo>
                    <a:lnTo>
                      <a:pt x="24" y="76"/>
                    </a:lnTo>
                    <a:lnTo>
                      <a:pt x="14" y="47"/>
                    </a:lnTo>
                    <a:lnTo>
                      <a:pt x="0" y="36"/>
                    </a:lnTo>
                    <a:lnTo>
                      <a:pt x="24" y="36"/>
                    </a:lnTo>
                    <a:lnTo>
                      <a:pt x="24" y="25"/>
                    </a:lnTo>
                    <a:lnTo>
                      <a:pt x="24" y="11"/>
                    </a:lnTo>
                    <a:lnTo>
                      <a:pt x="46" y="0"/>
                    </a:lnTo>
                    <a:lnTo>
                      <a:pt x="46" y="25"/>
                    </a:lnTo>
                    <a:lnTo>
                      <a:pt x="58" y="25"/>
                    </a:lnTo>
                    <a:lnTo>
                      <a:pt x="46" y="25"/>
                    </a:lnTo>
                    <a:lnTo>
                      <a:pt x="36" y="25"/>
                    </a:lnTo>
                    <a:lnTo>
                      <a:pt x="36" y="36"/>
                    </a:lnTo>
                    <a:lnTo>
                      <a:pt x="68" y="36"/>
                    </a:lnTo>
                    <a:lnTo>
                      <a:pt x="79" y="47"/>
                    </a:lnTo>
                    <a:lnTo>
                      <a:pt x="114" y="36"/>
                    </a:lnTo>
                    <a:lnTo>
                      <a:pt x="114" y="47"/>
                    </a:lnTo>
                    <a:lnTo>
                      <a:pt x="123" y="61"/>
                    </a:lnTo>
                    <a:lnTo>
                      <a:pt x="136" y="61"/>
                    </a:lnTo>
                    <a:lnTo>
                      <a:pt x="136" y="90"/>
                    </a:lnTo>
                    <a:lnTo>
                      <a:pt x="114" y="90"/>
                    </a:lnTo>
                    <a:lnTo>
                      <a:pt x="92" y="102"/>
                    </a:lnTo>
                    <a:lnTo>
                      <a:pt x="79" y="76"/>
                    </a:lnTo>
                    <a:lnTo>
                      <a:pt x="68" y="61"/>
                    </a:lnTo>
                    <a:lnTo>
                      <a:pt x="58" y="90"/>
                    </a:lnTo>
                    <a:lnTo>
                      <a:pt x="46" y="90"/>
                    </a:lnTo>
                    <a:lnTo>
                      <a:pt x="24" y="102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81">
                <a:extLst>
                  <a:ext uri="{FF2B5EF4-FFF2-40B4-BE49-F238E27FC236}">
                    <a16:creationId xmlns:a16="http://schemas.microsoft.com/office/drawing/2014/main" id="{D0BFE495-FB65-4AC7-99A0-A0D70D05DF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23971" y="2813750"/>
                <a:ext cx="212427" cy="131128"/>
              </a:xfrm>
              <a:custGeom>
                <a:avLst/>
                <a:gdLst/>
                <a:ahLst/>
                <a:cxnLst>
                  <a:cxn ang="0">
                    <a:pos x="9" y="78"/>
                  </a:cxn>
                  <a:cxn ang="0">
                    <a:pos x="30" y="78"/>
                  </a:cxn>
                  <a:cxn ang="0">
                    <a:pos x="54" y="64"/>
                  </a:cxn>
                  <a:cxn ang="0">
                    <a:pos x="21" y="38"/>
                  </a:cxn>
                  <a:cxn ang="0">
                    <a:pos x="21" y="53"/>
                  </a:cxn>
                  <a:cxn ang="0">
                    <a:pos x="0" y="38"/>
                  </a:cxn>
                  <a:cxn ang="0">
                    <a:pos x="9" y="24"/>
                  </a:cxn>
                  <a:cxn ang="0">
                    <a:pos x="9" y="10"/>
                  </a:cxn>
                  <a:cxn ang="0">
                    <a:pos x="21" y="10"/>
                  </a:cxn>
                  <a:cxn ang="0">
                    <a:pos x="42" y="24"/>
                  </a:cxn>
                  <a:cxn ang="0">
                    <a:pos x="54" y="10"/>
                  </a:cxn>
                  <a:cxn ang="0">
                    <a:pos x="54" y="0"/>
                  </a:cxn>
                  <a:cxn ang="0">
                    <a:pos x="76" y="10"/>
                  </a:cxn>
                  <a:cxn ang="0">
                    <a:pos x="140" y="10"/>
                  </a:cxn>
                  <a:cxn ang="0">
                    <a:pos x="162" y="24"/>
                  </a:cxn>
                  <a:cxn ang="0">
                    <a:pos x="162" y="38"/>
                  </a:cxn>
                  <a:cxn ang="0">
                    <a:pos x="140" y="53"/>
                  </a:cxn>
                  <a:cxn ang="0">
                    <a:pos x="118" y="53"/>
                  </a:cxn>
                  <a:cxn ang="0">
                    <a:pos x="118" y="64"/>
                  </a:cxn>
                  <a:cxn ang="0">
                    <a:pos x="85" y="64"/>
                  </a:cxn>
                  <a:cxn ang="0">
                    <a:pos x="76" y="78"/>
                  </a:cxn>
                  <a:cxn ang="0">
                    <a:pos x="76" y="88"/>
                  </a:cxn>
                  <a:cxn ang="0">
                    <a:pos x="42" y="100"/>
                  </a:cxn>
                  <a:cxn ang="0">
                    <a:pos x="30" y="88"/>
                  </a:cxn>
                  <a:cxn ang="0">
                    <a:pos x="0" y="88"/>
                  </a:cxn>
                  <a:cxn ang="0">
                    <a:pos x="0" y="78"/>
                  </a:cxn>
                  <a:cxn ang="0">
                    <a:pos x="9" y="78"/>
                  </a:cxn>
                </a:cxnLst>
                <a:rect l="0" t="0" r="r" b="b"/>
                <a:pathLst>
                  <a:path w="162" h="100">
                    <a:moveTo>
                      <a:pt x="9" y="78"/>
                    </a:moveTo>
                    <a:lnTo>
                      <a:pt x="30" y="78"/>
                    </a:lnTo>
                    <a:lnTo>
                      <a:pt x="54" y="64"/>
                    </a:lnTo>
                    <a:lnTo>
                      <a:pt x="21" y="38"/>
                    </a:lnTo>
                    <a:lnTo>
                      <a:pt x="21" y="53"/>
                    </a:lnTo>
                    <a:lnTo>
                      <a:pt x="0" y="38"/>
                    </a:lnTo>
                    <a:lnTo>
                      <a:pt x="9" y="24"/>
                    </a:lnTo>
                    <a:lnTo>
                      <a:pt x="9" y="10"/>
                    </a:lnTo>
                    <a:lnTo>
                      <a:pt x="21" y="10"/>
                    </a:lnTo>
                    <a:lnTo>
                      <a:pt x="42" y="24"/>
                    </a:lnTo>
                    <a:lnTo>
                      <a:pt x="54" y="10"/>
                    </a:lnTo>
                    <a:lnTo>
                      <a:pt x="54" y="0"/>
                    </a:lnTo>
                    <a:lnTo>
                      <a:pt x="76" y="10"/>
                    </a:lnTo>
                    <a:lnTo>
                      <a:pt x="140" y="10"/>
                    </a:lnTo>
                    <a:lnTo>
                      <a:pt x="162" y="24"/>
                    </a:lnTo>
                    <a:lnTo>
                      <a:pt x="162" y="38"/>
                    </a:lnTo>
                    <a:lnTo>
                      <a:pt x="140" y="53"/>
                    </a:lnTo>
                    <a:lnTo>
                      <a:pt x="118" y="53"/>
                    </a:lnTo>
                    <a:lnTo>
                      <a:pt x="118" y="64"/>
                    </a:lnTo>
                    <a:lnTo>
                      <a:pt x="85" y="64"/>
                    </a:lnTo>
                    <a:lnTo>
                      <a:pt x="76" y="78"/>
                    </a:lnTo>
                    <a:lnTo>
                      <a:pt x="76" y="88"/>
                    </a:lnTo>
                    <a:lnTo>
                      <a:pt x="42" y="100"/>
                    </a:lnTo>
                    <a:lnTo>
                      <a:pt x="30" y="88"/>
                    </a:lnTo>
                    <a:lnTo>
                      <a:pt x="0" y="88"/>
                    </a:lnTo>
                    <a:lnTo>
                      <a:pt x="0" y="78"/>
                    </a:lnTo>
                    <a:lnTo>
                      <a:pt x="9" y="78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82">
                <a:extLst>
                  <a:ext uri="{FF2B5EF4-FFF2-40B4-BE49-F238E27FC236}">
                    <a16:creationId xmlns:a16="http://schemas.microsoft.com/office/drawing/2014/main" id="{92B1C44D-37AF-468E-888D-EEA024D7AB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23971" y="2813750"/>
                <a:ext cx="212427" cy="131128"/>
              </a:xfrm>
              <a:custGeom>
                <a:avLst/>
                <a:gdLst/>
                <a:ahLst/>
                <a:cxnLst>
                  <a:cxn ang="0">
                    <a:pos x="9" y="78"/>
                  </a:cxn>
                  <a:cxn ang="0">
                    <a:pos x="30" y="78"/>
                  </a:cxn>
                  <a:cxn ang="0">
                    <a:pos x="54" y="64"/>
                  </a:cxn>
                  <a:cxn ang="0">
                    <a:pos x="21" y="38"/>
                  </a:cxn>
                  <a:cxn ang="0">
                    <a:pos x="21" y="53"/>
                  </a:cxn>
                  <a:cxn ang="0">
                    <a:pos x="0" y="38"/>
                  </a:cxn>
                  <a:cxn ang="0">
                    <a:pos x="9" y="24"/>
                  </a:cxn>
                  <a:cxn ang="0">
                    <a:pos x="9" y="10"/>
                  </a:cxn>
                  <a:cxn ang="0">
                    <a:pos x="21" y="10"/>
                  </a:cxn>
                  <a:cxn ang="0">
                    <a:pos x="42" y="24"/>
                  </a:cxn>
                  <a:cxn ang="0">
                    <a:pos x="54" y="10"/>
                  </a:cxn>
                  <a:cxn ang="0">
                    <a:pos x="54" y="0"/>
                  </a:cxn>
                  <a:cxn ang="0">
                    <a:pos x="76" y="10"/>
                  </a:cxn>
                  <a:cxn ang="0">
                    <a:pos x="140" y="10"/>
                  </a:cxn>
                  <a:cxn ang="0">
                    <a:pos x="162" y="24"/>
                  </a:cxn>
                  <a:cxn ang="0">
                    <a:pos x="162" y="38"/>
                  </a:cxn>
                  <a:cxn ang="0">
                    <a:pos x="140" y="53"/>
                  </a:cxn>
                  <a:cxn ang="0">
                    <a:pos x="118" y="53"/>
                  </a:cxn>
                  <a:cxn ang="0">
                    <a:pos x="118" y="64"/>
                  </a:cxn>
                  <a:cxn ang="0">
                    <a:pos x="85" y="64"/>
                  </a:cxn>
                  <a:cxn ang="0">
                    <a:pos x="76" y="78"/>
                  </a:cxn>
                  <a:cxn ang="0">
                    <a:pos x="76" y="88"/>
                  </a:cxn>
                  <a:cxn ang="0">
                    <a:pos x="42" y="100"/>
                  </a:cxn>
                  <a:cxn ang="0">
                    <a:pos x="30" y="88"/>
                  </a:cxn>
                  <a:cxn ang="0">
                    <a:pos x="0" y="88"/>
                  </a:cxn>
                  <a:cxn ang="0">
                    <a:pos x="0" y="78"/>
                  </a:cxn>
                  <a:cxn ang="0">
                    <a:pos x="9" y="78"/>
                  </a:cxn>
                </a:cxnLst>
                <a:rect l="0" t="0" r="r" b="b"/>
                <a:pathLst>
                  <a:path w="162" h="100">
                    <a:moveTo>
                      <a:pt x="9" y="78"/>
                    </a:moveTo>
                    <a:lnTo>
                      <a:pt x="30" y="78"/>
                    </a:lnTo>
                    <a:lnTo>
                      <a:pt x="54" y="64"/>
                    </a:lnTo>
                    <a:lnTo>
                      <a:pt x="21" y="38"/>
                    </a:lnTo>
                    <a:lnTo>
                      <a:pt x="21" y="53"/>
                    </a:lnTo>
                    <a:lnTo>
                      <a:pt x="0" y="38"/>
                    </a:lnTo>
                    <a:lnTo>
                      <a:pt x="9" y="24"/>
                    </a:lnTo>
                    <a:lnTo>
                      <a:pt x="9" y="10"/>
                    </a:lnTo>
                    <a:lnTo>
                      <a:pt x="21" y="10"/>
                    </a:lnTo>
                    <a:lnTo>
                      <a:pt x="42" y="24"/>
                    </a:lnTo>
                    <a:lnTo>
                      <a:pt x="54" y="10"/>
                    </a:lnTo>
                    <a:lnTo>
                      <a:pt x="54" y="0"/>
                    </a:lnTo>
                    <a:lnTo>
                      <a:pt x="76" y="10"/>
                    </a:lnTo>
                    <a:lnTo>
                      <a:pt x="140" y="10"/>
                    </a:lnTo>
                    <a:lnTo>
                      <a:pt x="162" y="24"/>
                    </a:lnTo>
                    <a:lnTo>
                      <a:pt x="162" y="38"/>
                    </a:lnTo>
                    <a:lnTo>
                      <a:pt x="140" y="53"/>
                    </a:lnTo>
                    <a:lnTo>
                      <a:pt x="118" y="53"/>
                    </a:lnTo>
                    <a:lnTo>
                      <a:pt x="118" y="64"/>
                    </a:lnTo>
                    <a:lnTo>
                      <a:pt x="85" y="64"/>
                    </a:lnTo>
                    <a:lnTo>
                      <a:pt x="76" y="78"/>
                    </a:lnTo>
                    <a:lnTo>
                      <a:pt x="76" y="88"/>
                    </a:lnTo>
                    <a:lnTo>
                      <a:pt x="42" y="100"/>
                    </a:lnTo>
                    <a:lnTo>
                      <a:pt x="30" y="88"/>
                    </a:lnTo>
                    <a:lnTo>
                      <a:pt x="0" y="88"/>
                    </a:lnTo>
                    <a:lnTo>
                      <a:pt x="0" y="78"/>
                    </a:lnTo>
                    <a:lnTo>
                      <a:pt x="9" y="78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83">
                <a:extLst>
                  <a:ext uri="{FF2B5EF4-FFF2-40B4-BE49-F238E27FC236}">
                    <a16:creationId xmlns:a16="http://schemas.microsoft.com/office/drawing/2014/main" id="{98462929-A5FB-474C-B231-161A1147A4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4521" y="2826862"/>
                <a:ext cx="329131" cy="237341"/>
              </a:xfrm>
              <a:custGeom>
                <a:avLst/>
                <a:gdLst/>
                <a:ahLst/>
                <a:cxnLst>
                  <a:cxn ang="0">
                    <a:pos x="67" y="43"/>
                  </a:cxn>
                  <a:cxn ang="0">
                    <a:pos x="51" y="43"/>
                  </a:cxn>
                  <a:cxn ang="0">
                    <a:pos x="20" y="14"/>
                  </a:cxn>
                  <a:cxn ang="0">
                    <a:pos x="11" y="14"/>
                  </a:cxn>
                  <a:cxn ang="0">
                    <a:pos x="0" y="28"/>
                  </a:cxn>
                  <a:cxn ang="0">
                    <a:pos x="11" y="43"/>
                  </a:cxn>
                  <a:cxn ang="0">
                    <a:pos x="11" y="28"/>
                  </a:cxn>
                  <a:cxn ang="0">
                    <a:pos x="20" y="28"/>
                  </a:cxn>
                  <a:cxn ang="0">
                    <a:pos x="30" y="43"/>
                  </a:cxn>
                  <a:cxn ang="0">
                    <a:pos x="30" y="54"/>
                  </a:cxn>
                  <a:cxn ang="0">
                    <a:pos x="11" y="54"/>
                  </a:cxn>
                  <a:cxn ang="0">
                    <a:pos x="11" y="68"/>
                  </a:cxn>
                  <a:cxn ang="0">
                    <a:pos x="20" y="68"/>
                  </a:cxn>
                  <a:cxn ang="0">
                    <a:pos x="30" y="90"/>
                  </a:cxn>
                  <a:cxn ang="0">
                    <a:pos x="42" y="133"/>
                  </a:cxn>
                  <a:cxn ang="0">
                    <a:pos x="67" y="119"/>
                  </a:cxn>
                  <a:cxn ang="0">
                    <a:pos x="88" y="104"/>
                  </a:cxn>
                  <a:cxn ang="0">
                    <a:pos x="174" y="155"/>
                  </a:cxn>
                  <a:cxn ang="0">
                    <a:pos x="174" y="169"/>
                  </a:cxn>
                  <a:cxn ang="0">
                    <a:pos x="199" y="181"/>
                  </a:cxn>
                  <a:cxn ang="0">
                    <a:pos x="207" y="169"/>
                  </a:cxn>
                  <a:cxn ang="0">
                    <a:pos x="229" y="155"/>
                  </a:cxn>
                  <a:cxn ang="0">
                    <a:pos x="229" y="133"/>
                  </a:cxn>
                  <a:cxn ang="0">
                    <a:pos x="241" y="133"/>
                  </a:cxn>
                  <a:cxn ang="0">
                    <a:pos x="251" y="133"/>
                  </a:cxn>
                  <a:cxn ang="0">
                    <a:pos x="251" y="119"/>
                  </a:cxn>
                  <a:cxn ang="0">
                    <a:pos x="229" y="104"/>
                  </a:cxn>
                  <a:cxn ang="0">
                    <a:pos x="174" y="68"/>
                  </a:cxn>
                  <a:cxn ang="0">
                    <a:pos x="164" y="43"/>
                  </a:cxn>
                  <a:cxn ang="0">
                    <a:pos x="131" y="43"/>
                  </a:cxn>
                  <a:cxn ang="0">
                    <a:pos x="119" y="14"/>
                  </a:cxn>
                  <a:cxn ang="0">
                    <a:pos x="97" y="0"/>
                  </a:cxn>
                  <a:cxn ang="0">
                    <a:pos x="88" y="0"/>
                  </a:cxn>
                  <a:cxn ang="0">
                    <a:pos x="76" y="28"/>
                  </a:cxn>
                  <a:cxn ang="0">
                    <a:pos x="76" y="43"/>
                  </a:cxn>
                  <a:cxn ang="0">
                    <a:pos x="67" y="43"/>
                  </a:cxn>
                </a:cxnLst>
                <a:rect l="0" t="0" r="r" b="b"/>
                <a:pathLst>
                  <a:path w="251" h="181">
                    <a:moveTo>
                      <a:pt x="67" y="43"/>
                    </a:moveTo>
                    <a:lnTo>
                      <a:pt x="51" y="43"/>
                    </a:lnTo>
                    <a:lnTo>
                      <a:pt x="20" y="14"/>
                    </a:lnTo>
                    <a:lnTo>
                      <a:pt x="11" y="14"/>
                    </a:lnTo>
                    <a:lnTo>
                      <a:pt x="0" y="28"/>
                    </a:lnTo>
                    <a:lnTo>
                      <a:pt x="11" y="43"/>
                    </a:lnTo>
                    <a:lnTo>
                      <a:pt x="11" y="28"/>
                    </a:lnTo>
                    <a:lnTo>
                      <a:pt x="20" y="28"/>
                    </a:lnTo>
                    <a:lnTo>
                      <a:pt x="30" y="43"/>
                    </a:lnTo>
                    <a:lnTo>
                      <a:pt x="30" y="54"/>
                    </a:lnTo>
                    <a:lnTo>
                      <a:pt x="11" y="54"/>
                    </a:lnTo>
                    <a:lnTo>
                      <a:pt x="11" y="68"/>
                    </a:lnTo>
                    <a:lnTo>
                      <a:pt x="20" y="68"/>
                    </a:lnTo>
                    <a:lnTo>
                      <a:pt x="30" y="90"/>
                    </a:lnTo>
                    <a:lnTo>
                      <a:pt x="42" y="133"/>
                    </a:lnTo>
                    <a:lnTo>
                      <a:pt x="67" y="119"/>
                    </a:lnTo>
                    <a:lnTo>
                      <a:pt x="88" y="104"/>
                    </a:lnTo>
                    <a:lnTo>
                      <a:pt x="174" y="155"/>
                    </a:lnTo>
                    <a:lnTo>
                      <a:pt x="174" y="169"/>
                    </a:lnTo>
                    <a:lnTo>
                      <a:pt x="199" y="181"/>
                    </a:lnTo>
                    <a:lnTo>
                      <a:pt x="207" y="169"/>
                    </a:lnTo>
                    <a:lnTo>
                      <a:pt x="229" y="155"/>
                    </a:lnTo>
                    <a:lnTo>
                      <a:pt x="229" y="133"/>
                    </a:lnTo>
                    <a:lnTo>
                      <a:pt x="241" y="133"/>
                    </a:lnTo>
                    <a:lnTo>
                      <a:pt x="251" y="133"/>
                    </a:lnTo>
                    <a:lnTo>
                      <a:pt x="251" y="119"/>
                    </a:lnTo>
                    <a:lnTo>
                      <a:pt x="229" y="104"/>
                    </a:lnTo>
                    <a:lnTo>
                      <a:pt x="174" y="68"/>
                    </a:lnTo>
                    <a:lnTo>
                      <a:pt x="164" y="43"/>
                    </a:lnTo>
                    <a:lnTo>
                      <a:pt x="131" y="43"/>
                    </a:lnTo>
                    <a:lnTo>
                      <a:pt x="119" y="14"/>
                    </a:lnTo>
                    <a:lnTo>
                      <a:pt x="97" y="0"/>
                    </a:lnTo>
                    <a:lnTo>
                      <a:pt x="88" y="0"/>
                    </a:lnTo>
                    <a:lnTo>
                      <a:pt x="76" y="28"/>
                    </a:lnTo>
                    <a:lnTo>
                      <a:pt x="76" y="43"/>
                    </a:lnTo>
                    <a:lnTo>
                      <a:pt x="67" y="43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84">
                <a:extLst>
                  <a:ext uri="{FF2B5EF4-FFF2-40B4-BE49-F238E27FC236}">
                    <a16:creationId xmlns:a16="http://schemas.microsoft.com/office/drawing/2014/main" id="{9D57DAF6-9495-42F0-ADF0-D12CDDB6D6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4521" y="2826862"/>
                <a:ext cx="329131" cy="237341"/>
              </a:xfrm>
              <a:custGeom>
                <a:avLst/>
                <a:gdLst/>
                <a:ahLst/>
                <a:cxnLst>
                  <a:cxn ang="0">
                    <a:pos x="67" y="43"/>
                  </a:cxn>
                  <a:cxn ang="0">
                    <a:pos x="51" y="43"/>
                  </a:cxn>
                  <a:cxn ang="0">
                    <a:pos x="20" y="14"/>
                  </a:cxn>
                  <a:cxn ang="0">
                    <a:pos x="11" y="14"/>
                  </a:cxn>
                  <a:cxn ang="0">
                    <a:pos x="0" y="28"/>
                  </a:cxn>
                  <a:cxn ang="0">
                    <a:pos x="11" y="43"/>
                  </a:cxn>
                  <a:cxn ang="0">
                    <a:pos x="11" y="28"/>
                  </a:cxn>
                  <a:cxn ang="0">
                    <a:pos x="20" y="28"/>
                  </a:cxn>
                  <a:cxn ang="0">
                    <a:pos x="30" y="43"/>
                  </a:cxn>
                  <a:cxn ang="0">
                    <a:pos x="30" y="54"/>
                  </a:cxn>
                  <a:cxn ang="0">
                    <a:pos x="11" y="54"/>
                  </a:cxn>
                  <a:cxn ang="0">
                    <a:pos x="11" y="68"/>
                  </a:cxn>
                  <a:cxn ang="0">
                    <a:pos x="20" y="68"/>
                  </a:cxn>
                  <a:cxn ang="0">
                    <a:pos x="30" y="90"/>
                  </a:cxn>
                  <a:cxn ang="0">
                    <a:pos x="42" y="133"/>
                  </a:cxn>
                  <a:cxn ang="0">
                    <a:pos x="67" y="119"/>
                  </a:cxn>
                  <a:cxn ang="0">
                    <a:pos x="88" y="104"/>
                  </a:cxn>
                  <a:cxn ang="0">
                    <a:pos x="174" y="155"/>
                  </a:cxn>
                  <a:cxn ang="0">
                    <a:pos x="174" y="169"/>
                  </a:cxn>
                  <a:cxn ang="0">
                    <a:pos x="199" y="181"/>
                  </a:cxn>
                  <a:cxn ang="0">
                    <a:pos x="207" y="169"/>
                  </a:cxn>
                  <a:cxn ang="0">
                    <a:pos x="229" y="155"/>
                  </a:cxn>
                  <a:cxn ang="0">
                    <a:pos x="229" y="133"/>
                  </a:cxn>
                  <a:cxn ang="0">
                    <a:pos x="241" y="133"/>
                  </a:cxn>
                  <a:cxn ang="0">
                    <a:pos x="251" y="133"/>
                  </a:cxn>
                  <a:cxn ang="0">
                    <a:pos x="251" y="119"/>
                  </a:cxn>
                  <a:cxn ang="0">
                    <a:pos x="229" y="104"/>
                  </a:cxn>
                  <a:cxn ang="0">
                    <a:pos x="174" y="68"/>
                  </a:cxn>
                  <a:cxn ang="0">
                    <a:pos x="164" y="43"/>
                  </a:cxn>
                  <a:cxn ang="0">
                    <a:pos x="131" y="43"/>
                  </a:cxn>
                  <a:cxn ang="0">
                    <a:pos x="119" y="14"/>
                  </a:cxn>
                  <a:cxn ang="0">
                    <a:pos x="97" y="0"/>
                  </a:cxn>
                  <a:cxn ang="0">
                    <a:pos x="88" y="0"/>
                  </a:cxn>
                  <a:cxn ang="0">
                    <a:pos x="76" y="28"/>
                  </a:cxn>
                  <a:cxn ang="0">
                    <a:pos x="76" y="43"/>
                  </a:cxn>
                  <a:cxn ang="0">
                    <a:pos x="67" y="43"/>
                  </a:cxn>
                </a:cxnLst>
                <a:rect l="0" t="0" r="r" b="b"/>
                <a:pathLst>
                  <a:path w="251" h="181">
                    <a:moveTo>
                      <a:pt x="67" y="43"/>
                    </a:moveTo>
                    <a:lnTo>
                      <a:pt x="51" y="43"/>
                    </a:lnTo>
                    <a:lnTo>
                      <a:pt x="20" y="14"/>
                    </a:lnTo>
                    <a:lnTo>
                      <a:pt x="11" y="14"/>
                    </a:lnTo>
                    <a:lnTo>
                      <a:pt x="0" y="28"/>
                    </a:lnTo>
                    <a:lnTo>
                      <a:pt x="11" y="43"/>
                    </a:lnTo>
                    <a:lnTo>
                      <a:pt x="11" y="28"/>
                    </a:lnTo>
                    <a:lnTo>
                      <a:pt x="20" y="28"/>
                    </a:lnTo>
                    <a:lnTo>
                      <a:pt x="30" y="43"/>
                    </a:lnTo>
                    <a:lnTo>
                      <a:pt x="30" y="54"/>
                    </a:lnTo>
                    <a:lnTo>
                      <a:pt x="11" y="54"/>
                    </a:lnTo>
                    <a:lnTo>
                      <a:pt x="11" y="68"/>
                    </a:lnTo>
                    <a:lnTo>
                      <a:pt x="20" y="68"/>
                    </a:lnTo>
                    <a:lnTo>
                      <a:pt x="30" y="90"/>
                    </a:lnTo>
                    <a:lnTo>
                      <a:pt x="42" y="133"/>
                    </a:lnTo>
                    <a:lnTo>
                      <a:pt x="67" y="119"/>
                    </a:lnTo>
                    <a:lnTo>
                      <a:pt x="88" y="104"/>
                    </a:lnTo>
                    <a:lnTo>
                      <a:pt x="174" y="155"/>
                    </a:lnTo>
                    <a:lnTo>
                      <a:pt x="174" y="169"/>
                    </a:lnTo>
                    <a:lnTo>
                      <a:pt x="199" y="181"/>
                    </a:lnTo>
                    <a:lnTo>
                      <a:pt x="207" y="169"/>
                    </a:lnTo>
                    <a:lnTo>
                      <a:pt x="229" y="155"/>
                    </a:lnTo>
                    <a:lnTo>
                      <a:pt x="229" y="133"/>
                    </a:lnTo>
                    <a:lnTo>
                      <a:pt x="241" y="133"/>
                    </a:lnTo>
                    <a:lnTo>
                      <a:pt x="251" y="133"/>
                    </a:lnTo>
                    <a:lnTo>
                      <a:pt x="251" y="119"/>
                    </a:lnTo>
                    <a:lnTo>
                      <a:pt x="229" y="104"/>
                    </a:lnTo>
                    <a:lnTo>
                      <a:pt x="174" y="68"/>
                    </a:lnTo>
                    <a:lnTo>
                      <a:pt x="164" y="43"/>
                    </a:lnTo>
                    <a:lnTo>
                      <a:pt x="131" y="43"/>
                    </a:lnTo>
                    <a:lnTo>
                      <a:pt x="119" y="14"/>
                    </a:lnTo>
                    <a:lnTo>
                      <a:pt x="97" y="0"/>
                    </a:lnTo>
                    <a:lnTo>
                      <a:pt x="88" y="0"/>
                    </a:lnTo>
                    <a:lnTo>
                      <a:pt x="76" y="28"/>
                    </a:lnTo>
                    <a:lnTo>
                      <a:pt x="76" y="43"/>
                    </a:lnTo>
                    <a:lnTo>
                      <a:pt x="67" y="43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137">
                <a:extLst>
                  <a:ext uri="{FF2B5EF4-FFF2-40B4-BE49-F238E27FC236}">
                    <a16:creationId xmlns:a16="http://schemas.microsoft.com/office/drawing/2014/main" id="{70729213-CF04-43AB-8317-82D3905A1E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2743" y="2917340"/>
                <a:ext cx="472060" cy="470748"/>
              </a:xfrm>
              <a:custGeom>
                <a:avLst/>
                <a:gdLst/>
                <a:ahLst/>
                <a:cxnLst>
                  <a:cxn ang="0">
                    <a:pos x="262" y="343"/>
                  </a:cxn>
                  <a:cxn ang="0">
                    <a:pos x="338" y="359"/>
                  </a:cxn>
                  <a:cxn ang="0">
                    <a:pos x="338" y="333"/>
                  </a:cxn>
                  <a:cxn ang="0">
                    <a:pos x="360" y="321"/>
                  </a:cxn>
                  <a:cxn ang="0">
                    <a:pos x="360" y="307"/>
                  </a:cxn>
                  <a:cxn ang="0">
                    <a:pos x="350" y="278"/>
                  </a:cxn>
                  <a:cxn ang="0">
                    <a:pos x="338" y="278"/>
                  </a:cxn>
                  <a:cxn ang="0">
                    <a:pos x="314" y="242"/>
                  </a:cxn>
                  <a:cxn ang="0">
                    <a:pos x="329" y="220"/>
                  </a:cxn>
                  <a:cxn ang="0">
                    <a:pos x="329" y="203"/>
                  </a:cxn>
                  <a:cxn ang="0">
                    <a:pos x="305" y="203"/>
                  </a:cxn>
                  <a:cxn ang="0">
                    <a:pos x="295" y="151"/>
                  </a:cxn>
                  <a:cxn ang="0">
                    <a:pos x="295" y="141"/>
                  </a:cxn>
                  <a:cxn ang="0">
                    <a:pos x="305" y="130"/>
                  </a:cxn>
                  <a:cxn ang="0">
                    <a:pos x="305" y="101"/>
                  </a:cxn>
                  <a:cxn ang="0">
                    <a:pos x="305" y="86"/>
                  </a:cxn>
                  <a:cxn ang="0">
                    <a:pos x="219" y="36"/>
                  </a:cxn>
                  <a:cxn ang="0">
                    <a:pos x="198" y="50"/>
                  </a:cxn>
                  <a:cxn ang="0">
                    <a:pos x="173" y="65"/>
                  </a:cxn>
                  <a:cxn ang="0">
                    <a:pos x="173" y="76"/>
                  </a:cxn>
                  <a:cxn ang="0">
                    <a:pos x="131" y="86"/>
                  </a:cxn>
                  <a:cxn ang="0">
                    <a:pos x="87" y="65"/>
                  </a:cxn>
                  <a:cxn ang="0">
                    <a:pos x="87" y="36"/>
                  </a:cxn>
                  <a:cxn ang="0">
                    <a:pos x="67" y="21"/>
                  </a:cxn>
                  <a:cxn ang="0">
                    <a:pos x="67" y="10"/>
                  </a:cxn>
                  <a:cxn ang="0">
                    <a:pos x="42" y="21"/>
                  </a:cxn>
                  <a:cxn ang="0">
                    <a:pos x="30" y="21"/>
                  </a:cxn>
                  <a:cxn ang="0">
                    <a:pos x="20" y="21"/>
                  </a:cxn>
                  <a:cxn ang="0">
                    <a:pos x="12" y="0"/>
                  </a:cxn>
                  <a:cxn ang="0">
                    <a:pos x="0" y="10"/>
                  </a:cxn>
                  <a:cxn ang="0">
                    <a:pos x="20" y="65"/>
                  </a:cxn>
                  <a:cxn ang="0">
                    <a:pos x="42" y="112"/>
                  </a:cxn>
                  <a:cxn ang="0">
                    <a:pos x="30" y="141"/>
                  </a:cxn>
                  <a:cxn ang="0">
                    <a:pos x="42" y="166"/>
                  </a:cxn>
                  <a:cxn ang="0">
                    <a:pos x="76" y="177"/>
                  </a:cxn>
                  <a:cxn ang="0">
                    <a:pos x="76" y="220"/>
                  </a:cxn>
                  <a:cxn ang="0">
                    <a:pos x="97" y="242"/>
                  </a:cxn>
                  <a:cxn ang="0">
                    <a:pos x="106" y="232"/>
                  </a:cxn>
                  <a:cxn ang="0">
                    <a:pos x="131" y="242"/>
                  </a:cxn>
                  <a:cxn ang="0">
                    <a:pos x="152" y="293"/>
                  </a:cxn>
                  <a:cxn ang="0">
                    <a:pos x="198" y="333"/>
                  </a:cxn>
                  <a:cxn ang="0">
                    <a:pos x="219" y="333"/>
                  </a:cxn>
                  <a:cxn ang="0">
                    <a:pos x="250" y="321"/>
                  </a:cxn>
                  <a:cxn ang="0">
                    <a:pos x="262" y="343"/>
                  </a:cxn>
                </a:cxnLst>
                <a:rect l="0" t="0" r="r" b="b"/>
                <a:pathLst>
                  <a:path w="360" h="359">
                    <a:moveTo>
                      <a:pt x="262" y="343"/>
                    </a:moveTo>
                    <a:lnTo>
                      <a:pt x="338" y="359"/>
                    </a:lnTo>
                    <a:lnTo>
                      <a:pt x="338" y="333"/>
                    </a:lnTo>
                    <a:lnTo>
                      <a:pt x="360" y="321"/>
                    </a:lnTo>
                    <a:lnTo>
                      <a:pt x="360" y="307"/>
                    </a:lnTo>
                    <a:lnTo>
                      <a:pt x="350" y="278"/>
                    </a:lnTo>
                    <a:lnTo>
                      <a:pt x="338" y="278"/>
                    </a:lnTo>
                    <a:lnTo>
                      <a:pt x="314" y="242"/>
                    </a:lnTo>
                    <a:lnTo>
                      <a:pt x="329" y="220"/>
                    </a:lnTo>
                    <a:lnTo>
                      <a:pt x="329" y="203"/>
                    </a:lnTo>
                    <a:lnTo>
                      <a:pt x="305" y="203"/>
                    </a:lnTo>
                    <a:lnTo>
                      <a:pt x="295" y="151"/>
                    </a:lnTo>
                    <a:lnTo>
                      <a:pt x="295" y="141"/>
                    </a:lnTo>
                    <a:lnTo>
                      <a:pt x="305" y="130"/>
                    </a:lnTo>
                    <a:lnTo>
                      <a:pt x="305" y="101"/>
                    </a:lnTo>
                    <a:lnTo>
                      <a:pt x="305" y="86"/>
                    </a:lnTo>
                    <a:lnTo>
                      <a:pt x="219" y="36"/>
                    </a:lnTo>
                    <a:lnTo>
                      <a:pt x="198" y="50"/>
                    </a:lnTo>
                    <a:lnTo>
                      <a:pt x="173" y="65"/>
                    </a:lnTo>
                    <a:lnTo>
                      <a:pt x="173" y="76"/>
                    </a:lnTo>
                    <a:lnTo>
                      <a:pt x="131" y="86"/>
                    </a:lnTo>
                    <a:lnTo>
                      <a:pt x="87" y="65"/>
                    </a:lnTo>
                    <a:lnTo>
                      <a:pt x="87" y="36"/>
                    </a:lnTo>
                    <a:lnTo>
                      <a:pt x="67" y="21"/>
                    </a:lnTo>
                    <a:lnTo>
                      <a:pt x="67" y="10"/>
                    </a:lnTo>
                    <a:lnTo>
                      <a:pt x="42" y="21"/>
                    </a:lnTo>
                    <a:lnTo>
                      <a:pt x="30" y="21"/>
                    </a:lnTo>
                    <a:lnTo>
                      <a:pt x="20" y="21"/>
                    </a:lnTo>
                    <a:lnTo>
                      <a:pt x="12" y="0"/>
                    </a:lnTo>
                    <a:lnTo>
                      <a:pt x="0" y="10"/>
                    </a:lnTo>
                    <a:lnTo>
                      <a:pt x="20" y="65"/>
                    </a:lnTo>
                    <a:lnTo>
                      <a:pt x="42" y="112"/>
                    </a:lnTo>
                    <a:lnTo>
                      <a:pt x="30" y="141"/>
                    </a:lnTo>
                    <a:lnTo>
                      <a:pt x="42" y="166"/>
                    </a:lnTo>
                    <a:lnTo>
                      <a:pt x="76" y="177"/>
                    </a:lnTo>
                    <a:lnTo>
                      <a:pt x="76" y="220"/>
                    </a:lnTo>
                    <a:lnTo>
                      <a:pt x="97" y="242"/>
                    </a:lnTo>
                    <a:lnTo>
                      <a:pt x="106" y="232"/>
                    </a:lnTo>
                    <a:lnTo>
                      <a:pt x="131" y="242"/>
                    </a:lnTo>
                    <a:lnTo>
                      <a:pt x="152" y="293"/>
                    </a:lnTo>
                    <a:lnTo>
                      <a:pt x="198" y="333"/>
                    </a:lnTo>
                    <a:lnTo>
                      <a:pt x="219" y="333"/>
                    </a:lnTo>
                    <a:lnTo>
                      <a:pt x="250" y="321"/>
                    </a:lnTo>
                    <a:lnTo>
                      <a:pt x="262" y="343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138">
                <a:extLst>
                  <a:ext uri="{FF2B5EF4-FFF2-40B4-BE49-F238E27FC236}">
                    <a16:creationId xmlns:a16="http://schemas.microsoft.com/office/drawing/2014/main" id="{6458D230-8788-4CFF-B855-A1008AD3F0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2743" y="2917340"/>
                <a:ext cx="472060" cy="470748"/>
              </a:xfrm>
              <a:custGeom>
                <a:avLst/>
                <a:gdLst/>
                <a:ahLst/>
                <a:cxnLst>
                  <a:cxn ang="0">
                    <a:pos x="262" y="343"/>
                  </a:cxn>
                  <a:cxn ang="0">
                    <a:pos x="338" y="359"/>
                  </a:cxn>
                  <a:cxn ang="0">
                    <a:pos x="338" y="333"/>
                  </a:cxn>
                  <a:cxn ang="0">
                    <a:pos x="360" y="321"/>
                  </a:cxn>
                  <a:cxn ang="0">
                    <a:pos x="360" y="307"/>
                  </a:cxn>
                  <a:cxn ang="0">
                    <a:pos x="350" y="278"/>
                  </a:cxn>
                  <a:cxn ang="0">
                    <a:pos x="338" y="278"/>
                  </a:cxn>
                  <a:cxn ang="0">
                    <a:pos x="314" y="242"/>
                  </a:cxn>
                  <a:cxn ang="0">
                    <a:pos x="329" y="220"/>
                  </a:cxn>
                  <a:cxn ang="0">
                    <a:pos x="329" y="203"/>
                  </a:cxn>
                  <a:cxn ang="0">
                    <a:pos x="305" y="203"/>
                  </a:cxn>
                  <a:cxn ang="0">
                    <a:pos x="295" y="151"/>
                  </a:cxn>
                  <a:cxn ang="0">
                    <a:pos x="295" y="141"/>
                  </a:cxn>
                  <a:cxn ang="0">
                    <a:pos x="305" y="130"/>
                  </a:cxn>
                  <a:cxn ang="0">
                    <a:pos x="305" y="101"/>
                  </a:cxn>
                  <a:cxn ang="0">
                    <a:pos x="305" y="86"/>
                  </a:cxn>
                  <a:cxn ang="0">
                    <a:pos x="219" y="36"/>
                  </a:cxn>
                  <a:cxn ang="0">
                    <a:pos x="198" y="50"/>
                  </a:cxn>
                  <a:cxn ang="0">
                    <a:pos x="173" y="65"/>
                  </a:cxn>
                  <a:cxn ang="0">
                    <a:pos x="173" y="76"/>
                  </a:cxn>
                  <a:cxn ang="0">
                    <a:pos x="131" y="86"/>
                  </a:cxn>
                  <a:cxn ang="0">
                    <a:pos x="87" y="65"/>
                  </a:cxn>
                  <a:cxn ang="0">
                    <a:pos x="87" y="36"/>
                  </a:cxn>
                  <a:cxn ang="0">
                    <a:pos x="67" y="21"/>
                  </a:cxn>
                  <a:cxn ang="0">
                    <a:pos x="67" y="10"/>
                  </a:cxn>
                  <a:cxn ang="0">
                    <a:pos x="42" y="21"/>
                  </a:cxn>
                  <a:cxn ang="0">
                    <a:pos x="30" y="21"/>
                  </a:cxn>
                  <a:cxn ang="0">
                    <a:pos x="20" y="21"/>
                  </a:cxn>
                  <a:cxn ang="0">
                    <a:pos x="12" y="0"/>
                  </a:cxn>
                  <a:cxn ang="0">
                    <a:pos x="0" y="10"/>
                  </a:cxn>
                  <a:cxn ang="0">
                    <a:pos x="20" y="65"/>
                  </a:cxn>
                  <a:cxn ang="0">
                    <a:pos x="42" y="112"/>
                  </a:cxn>
                  <a:cxn ang="0">
                    <a:pos x="30" y="141"/>
                  </a:cxn>
                  <a:cxn ang="0">
                    <a:pos x="42" y="166"/>
                  </a:cxn>
                  <a:cxn ang="0">
                    <a:pos x="76" y="177"/>
                  </a:cxn>
                  <a:cxn ang="0">
                    <a:pos x="76" y="220"/>
                  </a:cxn>
                  <a:cxn ang="0">
                    <a:pos x="97" y="242"/>
                  </a:cxn>
                  <a:cxn ang="0">
                    <a:pos x="106" y="232"/>
                  </a:cxn>
                  <a:cxn ang="0">
                    <a:pos x="131" y="242"/>
                  </a:cxn>
                  <a:cxn ang="0">
                    <a:pos x="152" y="293"/>
                  </a:cxn>
                  <a:cxn ang="0">
                    <a:pos x="198" y="333"/>
                  </a:cxn>
                  <a:cxn ang="0">
                    <a:pos x="219" y="333"/>
                  </a:cxn>
                  <a:cxn ang="0">
                    <a:pos x="250" y="321"/>
                  </a:cxn>
                  <a:cxn ang="0">
                    <a:pos x="262" y="343"/>
                  </a:cxn>
                </a:cxnLst>
                <a:rect l="0" t="0" r="r" b="b"/>
                <a:pathLst>
                  <a:path w="360" h="359">
                    <a:moveTo>
                      <a:pt x="262" y="343"/>
                    </a:moveTo>
                    <a:lnTo>
                      <a:pt x="338" y="359"/>
                    </a:lnTo>
                    <a:lnTo>
                      <a:pt x="338" y="333"/>
                    </a:lnTo>
                    <a:lnTo>
                      <a:pt x="360" y="321"/>
                    </a:lnTo>
                    <a:lnTo>
                      <a:pt x="360" y="307"/>
                    </a:lnTo>
                    <a:lnTo>
                      <a:pt x="350" y="278"/>
                    </a:lnTo>
                    <a:lnTo>
                      <a:pt x="338" y="278"/>
                    </a:lnTo>
                    <a:lnTo>
                      <a:pt x="314" y="242"/>
                    </a:lnTo>
                    <a:lnTo>
                      <a:pt x="329" y="220"/>
                    </a:lnTo>
                    <a:lnTo>
                      <a:pt x="329" y="203"/>
                    </a:lnTo>
                    <a:lnTo>
                      <a:pt x="305" y="203"/>
                    </a:lnTo>
                    <a:lnTo>
                      <a:pt x="295" y="151"/>
                    </a:lnTo>
                    <a:lnTo>
                      <a:pt x="295" y="141"/>
                    </a:lnTo>
                    <a:lnTo>
                      <a:pt x="305" y="130"/>
                    </a:lnTo>
                    <a:lnTo>
                      <a:pt x="305" y="101"/>
                    </a:lnTo>
                    <a:lnTo>
                      <a:pt x="305" y="86"/>
                    </a:lnTo>
                    <a:lnTo>
                      <a:pt x="219" y="36"/>
                    </a:lnTo>
                    <a:lnTo>
                      <a:pt x="198" y="50"/>
                    </a:lnTo>
                    <a:lnTo>
                      <a:pt x="173" y="65"/>
                    </a:lnTo>
                    <a:lnTo>
                      <a:pt x="173" y="76"/>
                    </a:lnTo>
                    <a:lnTo>
                      <a:pt x="131" y="86"/>
                    </a:lnTo>
                    <a:lnTo>
                      <a:pt x="87" y="65"/>
                    </a:lnTo>
                    <a:lnTo>
                      <a:pt x="87" y="36"/>
                    </a:lnTo>
                    <a:lnTo>
                      <a:pt x="67" y="21"/>
                    </a:lnTo>
                    <a:lnTo>
                      <a:pt x="67" y="10"/>
                    </a:lnTo>
                    <a:lnTo>
                      <a:pt x="42" y="21"/>
                    </a:lnTo>
                    <a:lnTo>
                      <a:pt x="30" y="21"/>
                    </a:lnTo>
                    <a:lnTo>
                      <a:pt x="20" y="21"/>
                    </a:lnTo>
                    <a:lnTo>
                      <a:pt x="12" y="0"/>
                    </a:lnTo>
                    <a:lnTo>
                      <a:pt x="0" y="10"/>
                    </a:lnTo>
                    <a:lnTo>
                      <a:pt x="20" y="65"/>
                    </a:lnTo>
                    <a:lnTo>
                      <a:pt x="42" y="112"/>
                    </a:lnTo>
                    <a:lnTo>
                      <a:pt x="30" y="141"/>
                    </a:lnTo>
                    <a:lnTo>
                      <a:pt x="42" y="166"/>
                    </a:lnTo>
                    <a:lnTo>
                      <a:pt x="76" y="177"/>
                    </a:lnTo>
                    <a:lnTo>
                      <a:pt x="76" y="220"/>
                    </a:lnTo>
                    <a:lnTo>
                      <a:pt x="97" y="242"/>
                    </a:lnTo>
                    <a:lnTo>
                      <a:pt x="106" y="232"/>
                    </a:lnTo>
                    <a:lnTo>
                      <a:pt x="131" y="242"/>
                    </a:lnTo>
                    <a:lnTo>
                      <a:pt x="152" y="293"/>
                    </a:lnTo>
                    <a:lnTo>
                      <a:pt x="198" y="333"/>
                    </a:lnTo>
                    <a:lnTo>
                      <a:pt x="219" y="333"/>
                    </a:lnTo>
                    <a:lnTo>
                      <a:pt x="250" y="321"/>
                    </a:lnTo>
                    <a:lnTo>
                      <a:pt x="262" y="343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139">
                <a:extLst>
                  <a:ext uri="{FF2B5EF4-FFF2-40B4-BE49-F238E27FC236}">
                    <a16:creationId xmlns:a16="http://schemas.microsoft.com/office/drawing/2014/main" id="{8C0A8E3B-13C3-4872-A4FD-53BBED9DBD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5796" y="3018308"/>
                <a:ext cx="361914" cy="420919"/>
              </a:xfrm>
              <a:custGeom>
                <a:avLst/>
                <a:gdLst/>
                <a:ahLst/>
                <a:cxnLst>
                  <a:cxn ang="0">
                    <a:pos x="155" y="310"/>
                  </a:cxn>
                  <a:cxn ang="0">
                    <a:pos x="144" y="321"/>
                  </a:cxn>
                  <a:cxn ang="0">
                    <a:pos x="134" y="321"/>
                  </a:cxn>
                  <a:cxn ang="0">
                    <a:pos x="113" y="280"/>
                  </a:cxn>
                  <a:cxn ang="0">
                    <a:pos x="76" y="280"/>
                  </a:cxn>
                  <a:cxn ang="0">
                    <a:pos x="67" y="280"/>
                  </a:cxn>
                  <a:cxn ang="0">
                    <a:pos x="23" y="280"/>
                  </a:cxn>
                  <a:cxn ang="0">
                    <a:pos x="23" y="256"/>
                  </a:cxn>
                  <a:cxn ang="0">
                    <a:pos x="45" y="244"/>
                  </a:cxn>
                  <a:cxn ang="0">
                    <a:pos x="45" y="230"/>
                  </a:cxn>
                  <a:cxn ang="0">
                    <a:pos x="36" y="201"/>
                  </a:cxn>
                  <a:cxn ang="0">
                    <a:pos x="23" y="201"/>
                  </a:cxn>
                  <a:cxn ang="0">
                    <a:pos x="0" y="165"/>
                  </a:cxn>
                  <a:cxn ang="0">
                    <a:pos x="23" y="180"/>
                  </a:cxn>
                  <a:cxn ang="0">
                    <a:pos x="100" y="165"/>
                  </a:cxn>
                  <a:cxn ang="0">
                    <a:pos x="100" y="144"/>
                  </a:cxn>
                  <a:cxn ang="0">
                    <a:pos x="144" y="126"/>
                  </a:cxn>
                  <a:cxn ang="0">
                    <a:pos x="144" y="89"/>
                  </a:cxn>
                  <a:cxn ang="0">
                    <a:pos x="155" y="76"/>
                  </a:cxn>
                  <a:cxn ang="0">
                    <a:pos x="144" y="64"/>
                  </a:cxn>
                  <a:cxn ang="0">
                    <a:pos x="168" y="64"/>
                  </a:cxn>
                  <a:cxn ang="0">
                    <a:pos x="168" y="53"/>
                  </a:cxn>
                  <a:cxn ang="0">
                    <a:pos x="168" y="10"/>
                  </a:cxn>
                  <a:cxn ang="0">
                    <a:pos x="189" y="0"/>
                  </a:cxn>
                  <a:cxn ang="0">
                    <a:pos x="199" y="0"/>
                  </a:cxn>
                  <a:cxn ang="0">
                    <a:pos x="211" y="0"/>
                  </a:cxn>
                  <a:cxn ang="0">
                    <a:pos x="232" y="0"/>
                  </a:cxn>
                  <a:cxn ang="0">
                    <a:pos x="244" y="24"/>
                  </a:cxn>
                  <a:cxn ang="0">
                    <a:pos x="276" y="36"/>
                  </a:cxn>
                  <a:cxn ang="0">
                    <a:pos x="266" y="53"/>
                  </a:cxn>
                  <a:cxn ang="0">
                    <a:pos x="244" y="53"/>
                  </a:cxn>
                  <a:cxn ang="0">
                    <a:pos x="211" y="53"/>
                  </a:cxn>
                  <a:cxn ang="0">
                    <a:pos x="223" y="64"/>
                  </a:cxn>
                  <a:cxn ang="0">
                    <a:pos x="223" y="89"/>
                  </a:cxn>
                  <a:cxn ang="0">
                    <a:pos x="244" y="115"/>
                  </a:cxn>
                  <a:cxn ang="0">
                    <a:pos x="232" y="115"/>
                  </a:cxn>
                  <a:cxn ang="0">
                    <a:pos x="244" y="144"/>
                  </a:cxn>
                  <a:cxn ang="0">
                    <a:pos x="199" y="216"/>
                  </a:cxn>
                  <a:cxn ang="0">
                    <a:pos x="189" y="216"/>
                  </a:cxn>
                  <a:cxn ang="0">
                    <a:pos x="177" y="216"/>
                  </a:cxn>
                  <a:cxn ang="0">
                    <a:pos x="168" y="230"/>
                  </a:cxn>
                  <a:cxn ang="0">
                    <a:pos x="168" y="244"/>
                  </a:cxn>
                  <a:cxn ang="0">
                    <a:pos x="177" y="256"/>
                  </a:cxn>
                  <a:cxn ang="0">
                    <a:pos x="177" y="266"/>
                  </a:cxn>
                  <a:cxn ang="0">
                    <a:pos x="189" y="266"/>
                  </a:cxn>
                  <a:cxn ang="0">
                    <a:pos x="189" y="292"/>
                  </a:cxn>
                  <a:cxn ang="0">
                    <a:pos x="189" y="310"/>
                  </a:cxn>
                  <a:cxn ang="0">
                    <a:pos x="155" y="310"/>
                  </a:cxn>
                </a:cxnLst>
                <a:rect l="0" t="0" r="r" b="b"/>
                <a:pathLst>
                  <a:path w="276" h="321">
                    <a:moveTo>
                      <a:pt x="155" y="310"/>
                    </a:moveTo>
                    <a:lnTo>
                      <a:pt x="144" y="321"/>
                    </a:lnTo>
                    <a:lnTo>
                      <a:pt x="134" y="321"/>
                    </a:lnTo>
                    <a:lnTo>
                      <a:pt x="113" y="280"/>
                    </a:lnTo>
                    <a:lnTo>
                      <a:pt x="76" y="280"/>
                    </a:lnTo>
                    <a:lnTo>
                      <a:pt x="67" y="280"/>
                    </a:lnTo>
                    <a:lnTo>
                      <a:pt x="23" y="280"/>
                    </a:lnTo>
                    <a:lnTo>
                      <a:pt x="23" y="256"/>
                    </a:lnTo>
                    <a:lnTo>
                      <a:pt x="45" y="244"/>
                    </a:lnTo>
                    <a:lnTo>
                      <a:pt x="45" y="230"/>
                    </a:lnTo>
                    <a:lnTo>
                      <a:pt x="36" y="201"/>
                    </a:lnTo>
                    <a:lnTo>
                      <a:pt x="23" y="201"/>
                    </a:lnTo>
                    <a:lnTo>
                      <a:pt x="0" y="165"/>
                    </a:lnTo>
                    <a:lnTo>
                      <a:pt x="23" y="180"/>
                    </a:lnTo>
                    <a:lnTo>
                      <a:pt x="100" y="165"/>
                    </a:lnTo>
                    <a:lnTo>
                      <a:pt x="100" y="144"/>
                    </a:lnTo>
                    <a:lnTo>
                      <a:pt x="144" y="126"/>
                    </a:lnTo>
                    <a:lnTo>
                      <a:pt x="144" y="89"/>
                    </a:lnTo>
                    <a:lnTo>
                      <a:pt x="155" y="76"/>
                    </a:lnTo>
                    <a:lnTo>
                      <a:pt x="144" y="64"/>
                    </a:lnTo>
                    <a:lnTo>
                      <a:pt x="168" y="64"/>
                    </a:lnTo>
                    <a:lnTo>
                      <a:pt x="168" y="53"/>
                    </a:lnTo>
                    <a:lnTo>
                      <a:pt x="168" y="10"/>
                    </a:lnTo>
                    <a:lnTo>
                      <a:pt x="189" y="0"/>
                    </a:lnTo>
                    <a:lnTo>
                      <a:pt x="199" y="0"/>
                    </a:lnTo>
                    <a:lnTo>
                      <a:pt x="211" y="0"/>
                    </a:lnTo>
                    <a:lnTo>
                      <a:pt x="232" y="0"/>
                    </a:lnTo>
                    <a:lnTo>
                      <a:pt x="244" y="24"/>
                    </a:lnTo>
                    <a:lnTo>
                      <a:pt x="276" y="36"/>
                    </a:lnTo>
                    <a:lnTo>
                      <a:pt x="266" y="53"/>
                    </a:lnTo>
                    <a:lnTo>
                      <a:pt x="244" y="53"/>
                    </a:lnTo>
                    <a:lnTo>
                      <a:pt x="211" y="53"/>
                    </a:lnTo>
                    <a:lnTo>
                      <a:pt x="223" y="64"/>
                    </a:lnTo>
                    <a:lnTo>
                      <a:pt x="223" y="89"/>
                    </a:lnTo>
                    <a:lnTo>
                      <a:pt x="244" y="115"/>
                    </a:lnTo>
                    <a:lnTo>
                      <a:pt x="232" y="115"/>
                    </a:lnTo>
                    <a:lnTo>
                      <a:pt x="244" y="144"/>
                    </a:lnTo>
                    <a:lnTo>
                      <a:pt x="199" y="216"/>
                    </a:lnTo>
                    <a:lnTo>
                      <a:pt x="189" y="216"/>
                    </a:lnTo>
                    <a:lnTo>
                      <a:pt x="177" y="216"/>
                    </a:lnTo>
                    <a:lnTo>
                      <a:pt x="168" y="230"/>
                    </a:lnTo>
                    <a:lnTo>
                      <a:pt x="168" y="244"/>
                    </a:lnTo>
                    <a:lnTo>
                      <a:pt x="177" y="256"/>
                    </a:lnTo>
                    <a:lnTo>
                      <a:pt x="177" y="266"/>
                    </a:lnTo>
                    <a:lnTo>
                      <a:pt x="189" y="266"/>
                    </a:lnTo>
                    <a:lnTo>
                      <a:pt x="189" y="292"/>
                    </a:lnTo>
                    <a:lnTo>
                      <a:pt x="189" y="310"/>
                    </a:lnTo>
                    <a:lnTo>
                      <a:pt x="155" y="31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140">
                <a:extLst>
                  <a:ext uri="{FF2B5EF4-FFF2-40B4-BE49-F238E27FC236}">
                    <a16:creationId xmlns:a16="http://schemas.microsoft.com/office/drawing/2014/main" id="{45CBF43B-5802-403D-A6D9-E63169C1F8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5796" y="3018308"/>
                <a:ext cx="361914" cy="420919"/>
              </a:xfrm>
              <a:custGeom>
                <a:avLst/>
                <a:gdLst/>
                <a:ahLst/>
                <a:cxnLst>
                  <a:cxn ang="0">
                    <a:pos x="155" y="310"/>
                  </a:cxn>
                  <a:cxn ang="0">
                    <a:pos x="144" y="321"/>
                  </a:cxn>
                  <a:cxn ang="0">
                    <a:pos x="134" y="321"/>
                  </a:cxn>
                  <a:cxn ang="0">
                    <a:pos x="113" y="280"/>
                  </a:cxn>
                  <a:cxn ang="0">
                    <a:pos x="76" y="280"/>
                  </a:cxn>
                  <a:cxn ang="0">
                    <a:pos x="67" y="280"/>
                  </a:cxn>
                  <a:cxn ang="0">
                    <a:pos x="23" y="280"/>
                  </a:cxn>
                  <a:cxn ang="0">
                    <a:pos x="23" y="256"/>
                  </a:cxn>
                  <a:cxn ang="0">
                    <a:pos x="45" y="244"/>
                  </a:cxn>
                  <a:cxn ang="0">
                    <a:pos x="45" y="230"/>
                  </a:cxn>
                  <a:cxn ang="0">
                    <a:pos x="36" y="201"/>
                  </a:cxn>
                  <a:cxn ang="0">
                    <a:pos x="23" y="201"/>
                  </a:cxn>
                  <a:cxn ang="0">
                    <a:pos x="0" y="165"/>
                  </a:cxn>
                  <a:cxn ang="0">
                    <a:pos x="23" y="180"/>
                  </a:cxn>
                  <a:cxn ang="0">
                    <a:pos x="100" y="165"/>
                  </a:cxn>
                  <a:cxn ang="0">
                    <a:pos x="100" y="144"/>
                  </a:cxn>
                  <a:cxn ang="0">
                    <a:pos x="144" y="126"/>
                  </a:cxn>
                  <a:cxn ang="0">
                    <a:pos x="144" y="89"/>
                  </a:cxn>
                  <a:cxn ang="0">
                    <a:pos x="155" y="76"/>
                  </a:cxn>
                  <a:cxn ang="0">
                    <a:pos x="144" y="64"/>
                  </a:cxn>
                  <a:cxn ang="0">
                    <a:pos x="168" y="64"/>
                  </a:cxn>
                  <a:cxn ang="0">
                    <a:pos x="168" y="53"/>
                  </a:cxn>
                  <a:cxn ang="0">
                    <a:pos x="168" y="10"/>
                  </a:cxn>
                  <a:cxn ang="0">
                    <a:pos x="189" y="0"/>
                  </a:cxn>
                  <a:cxn ang="0">
                    <a:pos x="199" y="0"/>
                  </a:cxn>
                  <a:cxn ang="0">
                    <a:pos x="211" y="0"/>
                  </a:cxn>
                  <a:cxn ang="0">
                    <a:pos x="232" y="0"/>
                  </a:cxn>
                  <a:cxn ang="0">
                    <a:pos x="244" y="24"/>
                  </a:cxn>
                  <a:cxn ang="0">
                    <a:pos x="276" y="36"/>
                  </a:cxn>
                  <a:cxn ang="0">
                    <a:pos x="266" y="53"/>
                  </a:cxn>
                  <a:cxn ang="0">
                    <a:pos x="244" y="53"/>
                  </a:cxn>
                  <a:cxn ang="0">
                    <a:pos x="211" y="53"/>
                  </a:cxn>
                  <a:cxn ang="0">
                    <a:pos x="223" y="64"/>
                  </a:cxn>
                  <a:cxn ang="0">
                    <a:pos x="223" y="89"/>
                  </a:cxn>
                  <a:cxn ang="0">
                    <a:pos x="244" y="115"/>
                  </a:cxn>
                  <a:cxn ang="0">
                    <a:pos x="232" y="115"/>
                  </a:cxn>
                  <a:cxn ang="0">
                    <a:pos x="244" y="144"/>
                  </a:cxn>
                  <a:cxn ang="0">
                    <a:pos x="199" y="216"/>
                  </a:cxn>
                  <a:cxn ang="0">
                    <a:pos x="189" y="216"/>
                  </a:cxn>
                  <a:cxn ang="0">
                    <a:pos x="177" y="216"/>
                  </a:cxn>
                  <a:cxn ang="0">
                    <a:pos x="168" y="230"/>
                  </a:cxn>
                  <a:cxn ang="0">
                    <a:pos x="168" y="244"/>
                  </a:cxn>
                  <a:cxn ang="0">
                    <a:pos x="177" y="256"/>
                  </a:cxn>
                  <a:cxn ang="0">
                    <a:pos x="177" y="266"/>
                  </a:cxn>
                  <a:cxn ang="0">
                    <a:pos x="189" y="266"/>
                  </a:cxn>
                  <a:cxn ang="0">
                    <a:pos x="189" y="292"/>
                  </a:cxn>
                  <a:cxn ang="0">
                    <a:pos x="189" y="310"/>
                  </a:cxn>
                  <a:cxn ang="0">
                    <a:pos x="155" y="310"/>
                  </a:cxn>
                </a:cxnLst>
                <a:rect l="0" t="0" r="r" b="b"/>
                <a:pathLst>
                  <a:path w="276" h="321">
                    <a:moveTo>
                      <a:pt x="155" y="310"/>
                    </a:moveTo>
                    <a:lnTo>
                      <a:pt x="144" y="321"/>
                    </a:lnTo>
                    <a:lnTo>
                      <a:pt x="134" y="321"/>
                    </a:lnTo>
                    <a:lnTo>
                      <a:pt x="113" y="280"/>
                    </a:lnTo>
                    <a:lnTo>
                      <a:pt x="76" y="280"/>
                    </a:lnTo>
                    <a:lnTo>
                      <a:pt x="67" y="280"/>
                    </a:lnTo>
                    <a:lnTo>
                      <a:pt x="23" y="280"/>
                    </a:lnTo>
                    <a:lnTo>
                      <a:pt x="23" y="256"/>
                    </a:lnTo>
                    <a:lnTo>
                      <a:pt x="45" y="244"/>
                    </a:lnTo>
                    <a:lnTo>
                      <a:pt x="45" y="230"/>
                    </a:lnTo>
                    <a:lnTo>
                      <a:pt x="36" y="201"/>
                    </a:lnTo>
                    <a:lnTo>
                      <a:pt x="23" y="201"/>
                    </a:lnTo>
                    <a:lnTo>
                      <a:pt x="0" y="165"/>
                    </a:lnTo>
                    <a:lnTo>
                      <a:pt x="23" y="180"/>
                    </a:lnTo>
                    <a:lnTo>
                      <a:pt x="100" y="165"/>
                    </a:lnTo>
                    <a:lnTo>
                      <a:pt x="100" y="144"/>
                    </a:lnTo>
                    <a:lnTo>
                      <a:pt x="144" y="126"/>
                    </a:lnTo>
                    <a:lnTo>
                      <a:pt x="144" y="89"/>
                    </a:lnTo>
                    <a:lnTo>
                      <a:pt x="155" y="76"/>
                    </a:lnTo>
                    <a:lnTo>
                      <a:pt x="144" y="64"/>
                    </a:lnTo>
                    <a:lnTo>
                      <a:pt x="168" y="64"/>
                    </a:lnTo>
                    <a:lnTo>
                      <a:pt x="168" y="53"/>
                    </a:lnTo>
                    <a:lnTo>
                      <a:pt x="168" y="10"/>
                    </a:lnTo>
                    <a:lnTo>
                      <a:pt x="189" y="0"/>
                    </a:lnTo>
                    <a:lnTo>
                      <a:pt x="199" y="0"/>
                    </a:lnTo>
                    <a:lnTo>
                      <a:pt x="211" y="0"/>
                    </a:lnTo>
                    <a:lnTo>
                      <a:pt x="232" y="0"/>
                    </a:lnTo>
                    <a:lnTo>
                      <a:pt x="244" y="24"/>
                    </a:lnTo>
                    <a:lnTo>
                      <a:pt x="276" y="36"/>
                    </a:lnTo>
                    <a:lnTo>
                      <a:pt x="266" y="53"/>
                    </a:lnTo>
                    <a:lnTo>
                      <a:pt x="244" y="53"/>
                    </a:lnTo>
                    <a:lnTo>
                      <a:pt x="211" y="53"/>
                    </a:lnTo>
                    <a:lnTo>
                      <a:pt x="223" y="64"/>
                    </a:lnTo>
                    <a:lnTo>
                      <a:pt x="223" y="89"/>
                    </a:lnTo>
                    <a:lnTo>
                      <a:pt x="244" y="115"/>
                    </a:lnTo>
                    <a:lnTo>
                      <a:pt x="232" y="115"/>
                    </a:lnTo>
                    <a:lnTo>
                      <a:pt x="244" y="144"/>
                    </a:lnTo>
                    <a:lnTo>
                      <a:pt x="199" y="216"/>
                    </a:lnTo>
                    <a:lnTo>
                      <a:pt x="189" y="216"/>
                    </a:lnTo>
                    <a:lnTo>
                      <a:pt x="177" y="216"/>
                    </a:lnTo>
                    <a:lnTo>
                      <a:pt x="168" y="230"/>
                    </a:lnTo>
                    <a:lnTo>
                      <a:pt x="168" y="244"/>
                    </a:lnTo>
                    <a:lnTo>
                      <a:pt x="177" y="256"/>
                    </a:lnTo>
                    <a:lnTo>
                      <a:pt x="177" y="266"/>
                    </a:lnTo>
                    <a:lnTo>
                      <a:pt x="189" y="266"/>
                    </a:lnTo>
                    <a:lnTo>
                      <a:pt x="189" y="292"/>
                    </a:lnTo>
                    <a:lnTo>
                      <a:pt x="189" y="310"/>
                    </a:lnTo>
                    <a:lnTo>
                      <a:pt x="155" y="31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141">
                <a:extLst>
                  <a:ext uri="{FF2B5EF4-FFF2-40B4-BE49-F238E27FC236}">
                    <a16:creationId xmlns:a16="http://schemas.microsoft.com/office/drawing/2014/main" id="{391FA138-169E-48AA-A048-12FD4CC528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2194" y="2965858"/>
                <a:ext cx="300284" cy="289791"/>
              </a:xfrm>
              <a:custGeom>
                <a:avLst/>
                <a:gdLst/>
                <a:ahLst/>
                <a:cxnLst>
                  <a:cxn ang="0">
                    <a:pos x="85" y="28"/>
                  </a:cxn>
                  <a:cxn ang="0">
                    <a:pos x="76" y="28"/>
                  </a:cxn>
                  <a:cxn ang="0">
                    <a:pos x="64" y="28"/>
                  </a:cxn>
                  <a:cxn ang="0">
                    <a:pos x="64" y="50"/>
                  </a:cxn>
                  <a:cxn ang="0">
                    <a:pos x="42" y="65"/>
                  </a:cxn>
                  <a:cxn ang="0">
                    <a:pos x="34" y="76"/>
                  </a:cxn>
                  <a:cxn ang="0">
                    <a:pos x="9" y="65"/>
                  </a:cxn>
                  <a:cxn ang="0">
                    <a:pos x="9" y="93"/>
                  </a:cxn>
                  <a:cxn ang="0">
                    <a:pos x="0" y="105"/>
                  </a:cxn>
                  <a:cxn ang="0">
                    <a:pos x="0" y="116"/>
                  </a:cxn>
                  <a:cxn ang="0">
                    <a:pos x="9" y="167"/>
                  </a:cxn>
                  <a:cxn ang="0">
                    <a:pos x="34" y="167"/>
                  </a:cxn>
                  <a:cxn ang="0">
                    <a:pos x="34" y="184"/>
                  </a:cxn>
                  <a:cxn ang="0">
                    <a:pos x="18" y="206"/>
                  </a:cxn>
                  <a:cxn ang="0">
                    <a:pos x="42" y="221"/>
                  </a:cxn>
                  <a:cxn ang="0">
                    <a:pos x="119" y="206"/>
                  </a:cxn>
                  <a:cxn ang="0">
                    <a:pos x="119" y="184"/>
                  </a:cxn>
                  <a:cxn ang="0">
                    <a:pos x="162" y="167"/>
                  </a:cxn>
                  <a:cxn ang="0">
                    <a:pos x="162" y="131"/>
                  </a:cxn>
                  <a:cxn ang="0">
                    <a:pos x="174" y="116"/>
                  </a:cxn>
                  <a:cxn ang="0">
                    <a:pos x="162" y="105"/>
                  </a:cxn>
                  <a:cxn ang="0">
                    <a:pos x="186" y="105"/>
                  </a:cxn>
                  <a:cxn ang="0">
                    <a:pos x="186" y="93"/>
                  </a:cxn>
                  <a:cxn ang="0">
                    <a:pos x="186" y="50"/>
                  </a:cxn>
                  <a:cxn ang="0">
                    <a:pos x="208" y="40"/>
                  </a:cxn>
                  <a:cxn ang="0">
                    <a:pos x="217" y="40"/>
                  </a:cxn>
                  <a:cxn ang="0">
                    <a:pos x="229" y="40"/>
                  </a:cxn>
                  <a:cxn ang="0">
                    <a:pos x="229" y="28"/>
                  </a:cxn>
                  <a:cxn ang="0">
                    <a:pos x="208" y="28"/>
                  </a:cxn>
                  <a:cxn ang="0">
                    <a:pos x="186" y="40"/>
                  </a:cxn>
                  <a:cxn ang="0">
                    <a:pos x="174" y="14"/>
                  </a:cxn>
                  <a:cxn ang="0">
                    <a:pos x="162" y="0"/>
                  </a:cxn>
                  <a:cxn ang="0">
                    <a:pos x="153" y="28"/>
                  </a:cxn>
                  <a:cxn ang="0">
                    <a:pos x="140" y="28"/>
                  </a:cxn>
                  <a:cxn ang="0">
                    <a:pos x="119" y="40"/>
                  </a:cxn>
                  <a:cxn ang="0">
                    <a:pos x="109" y="40"/>
                  </a:cxn>
                  <a:cxn ang="0">
                    <a:pos x="85" y="28"/>
                  </a:cxn>
                </a:cxnLst>
                <a:rect l="0" t="0" r="r" b="b"/>
                <a:pathLst>
                  <a:path w="229" h="221">
                    <a:moveTo>
                      <a:pt x="85" y="28"/>
                    </a:moveTo>
                    <a:lnTo>
                      <a:pt x="76" y="28"/>
                    </a:lnTo>
                    <a:lnTo>
                      <a:pt x="64" y="28"/>
                    </a:lnTo>
                    <a:lnTo>
                      <a:pt x="64" y="50"/>
                    </a:lnTo>
                    <a:lnTo>
                      <a:pt x="42" y="65"/>
                    </a:lnTo>
                    <a:lnTo>
                      <a:pt x="34" y="76"/>
                    </a:lnTo>
                    <a:lnTo>
                      <a:pt x="9" y="65"/>
                    </a:lnTo>
                    <a:lnTo>
                      <a:pt x="9" y="93"/>
                    </a:lnTo>
                    <a:lnTo>
                      <a:pt x="0" y="105"/>
                    </a:lnTo>
                    <a:lnTo>
                      <a:pt x="0" y="116"/>
                    </a:lnTo>
                    <a:lnTo>
                      <a:pt x="9" y="167"/>
                    </a:lnTo>
                    <a:lnTo>
                      <a:pt x="34" y="167"/>
                    </a:lnTo>
                    <a:lnTo>
                      <a:pt x="34" y="184"/>
                    </a:lnTo>
                    <a:lnTo>
                      <a:pt x="18" y="206"/>
                    </a:lnTo>
                    <a:lnTo>
                      <a:pt x="42" y="221"/>
                    </a:lnTo>
                    <a:lnTo>
                      <a:pt x="119" y="206"/>
                    </a:lnTo>
                    <a:lnTo>
                      <a:pt x="119" y="184"/>
                    </a:lnTo>
                    <a:lnTo>
                      <a:pt x="162" y="167"/>
                    </a:lnTo>
                    <a:lnTo>
                      <a:pt x="162" y="131"/>
                    </a:lnTo>
                    <a:lnTo>
                      <a:pt x="174" y="116"/>
                    </a:lnTo>
                    <a:lnTo>
                      <a:pt x="162" y="105"/>
                    </a:lnTo>
                    <a:lnTo>
                      <a:pt x="186" y="105"/>
                    </a:lnTo>
                    <a:lnTo>
                      <a:pt x="186" y="93"/>
                    </a:lnTo>
                    <a:lnTo>
                      <a:pt x="186" y="50"/>
                    </a:lnTo>
                    <a:lnTo>
                      <a:pt x="208" y="40"/>
                    </a:lnTo>
                    <a:lnTo>
                      <a:pt x="217" y="40"/>
                    </a:lnTo>
                    <a:lnTo>
                      <a:pt x="229" y="40"/>
                    </a:lnTo>
                    <a:lnTo>
                      <a:pt x="229" y="28"/>
                    </a:lnTo>
                    <a:lnTo>
                      <a:pt x="208" y="28"/>
                    </a:lnTo>
                    <a:lnTo>
                      <a:pt x="186" y="40"/>
                    </a:lnTo>
                    <a:lnTo>
                      <a:pt x="174" y="14"/>
                    </a:lnTo>
                    <a:lnTo>
                      <a:pt x="162" y="0"/>
                    </a:lnTo>
                    <a:lnTo>
                      <a:pt x="153" y="28"/>
                    </a:lnTo>
                    <a:lnTo>
                      <a:pt x="140" y="28"/>
                    </a:lnTo>
                    <a:lnTo>
                      <a:pt x="119" y="40"/>
                    </a:lnTo>
                    <a:lnTo>
                      <a:pt x="109" y="40"/>
                    </a:lnTo>
                    <a:lnTo>
                      <a:pt x="85" y="28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142">
                <a:extLst>
                  <a:ext uri="{FF2B5EF4-FFF2-40B4-BE49-F238E27FC236}">
                    <a16:creationId xmlns:a16="http://schemas.microsoft.com/office/drawing/2014/main" id="{A26B2F74-C873-4A61-8432-05067A66C7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2194" y="2965858"/>
                <a:ext cx="300284" cy="289791"/>
              </a:xfrm>
              <a:custGeom>
                <a:avLst/>
                <a:gdLst/>
                <a:ahLst/>
                <a:cxnLst>
                  <a:cxn ang="0">
                    <a:pos x="85" y="28"/>
                  </a:cxn>
                  <a:cxn ang="0">
                    <a:pos x="76" y="28"/>
                  </a:cxn>
                  <a:cxn ang="0">
                    <a:pos x="64" y="28"/>
                  </a:cxn>
                  <a:cxn ang="0">
                    <a:pos x="64" y="50"/>
                  </a:cxn>
                  <a:cxn ang="0">
                    <a:pos x="42" y="65"/>
                  </a:cxn>
                  <a:cxn ang="0">
                    <a:pos x="34" y="76"/>
                  </a:cxn>
                  <a:cxn ang="0">
                    <a:pos x="9" y="65"/>
                  </a:cxn>
                  <a:cxn ang="0">
                    <a:pos x="9" y="93"/>
                  </a:cxn>
                  <a:cxn ang="0">
                    <a:pos x="0" y="105"/>
                  </a:cxn>
                  <a:cxn ang="0">
                    <a:pos x="0" y="116"/>
                  </a:cxn>
                  <a:cxn ang="0">
                    <a:pos x="9" y="167"/>
                  </a:cxn>
                  <a:cxn ang="0">
                    <a:pos x="34" y="167"/>
                  </a:cxn>
                  <a:cxn ang="0">
                    <a:pos x="34" y="184"/>
                  </a:cxn>
                  <a:cxn ang="0">
                    <a:pos x="18" y="206"/>
                  </a:cxn>
                  <a:cxn ang="0">
                    <a:pos x="42" y="221"/>
                  </a:cxn>
                  <a:cxn ang="0">
                    <a:pos x="119" y="206"/>
                  </a:cxn>
                  <a:cxn ang="0">
                    <a:pos x="119" y="184"/>
                  </a:cxn>
                  <a:cxn ang="0">
                    <a:pos x="162" y="167"/>
                  </a:cxn>
                  <a:cxn ang="0">
                    <a:pos x="162" y="131"/>
                  </a:cxn>
                  <a:cxn ang="0">
                    <a:pos x="174" y="116"/>
                  </a:cxn>
                  <a:cxn ang="0">
                    <a:pos x="162" y="105"/>
                  </a:cxn>
                  <a:cxn ang="0">
                    <a:pos x="186" y="105"/>
                  </a:cxn>
                  <a:cxn ang="0">
                    <a:pos x="186" y="93"/>
                  </a:cxn>
                  <a:cxn ang="0">
                    <a:pos x="186" y="50"/>
                  </a:cxn>
                  <a:cxn ang="0">
                    <a:pos x="208" y="40"/>
                  </a:cxn>
                  <a:cxn ang="0">
                    <a:pos x="217" y="40"/>
                  </a:cxn>
                  <a:cxn ang="0">
                    <a:pos x="229" y="40"/>
                  </a:cxn>
                  <a:cxn ang="0">
                    <a:pos x="229" y="28"/>
                  </a:cxn>
                  <a:cxn ang="0">
                    <a:pos x="208" y="28"/>
                  </a:cxn>
                  <a:cxn ang="0">
                    <a:pos x="186" y="40"/>
                  </a:cxn>
                  <a:cxn ang="0">
                    <a:pos x="174" y="14"/>
                  </a:cxn>
                  <a:cxn ang="0">
                    <a:pos x="162" y="0"/>
                  </a:cxn>
                  <a:cxn ang="0">
                    <a:pos x="153" y="28"/>
                  </a:cxn>
                  <a:cxn ang="0">
                    <a:pos x="140" y="28"/>
                  </a:cxn>
                  <a:cxn ang="0">
                    <a:pos x="119" y="40"/>
                  </a:cxn>
                  <a:cxn ang="0">
                    <a:pos x="109" y="40"/>
                  </a:cxn>
                  <a:cxn ang="0">
                    <a:pos x="85" y="28"/>
                  </a:cxn>
                </a:cxnLst>
                <a:rect l="0" t="0" r="r" b="b"/>
                <a:pathLst>
                  <a:path w="229" h="221">
                    <a:moveTo>
                      <a:pt x="85" y="28"/>
                    </a:moveTo>
                    <a:lnTo>
                      <a:pt x="76" y="28"/>
                    </a:lnTo>
                    <a:lnTo>
                      <a:pt x="64" y="28"/>
                    </a:lnTo>
                    <a:lnTo>
                      <a:pt x="64" y="50"/>
                    </a:lnTo>
                    <a:lnTo>
                      <a:pt x="42" y="65"/>
                    </a:lnTo>
                    <a:lnTo>
                      <a:pt x="34" y="76"/>
                    </a:lnTo>
                    <a:lnTo>
                      <a:pt x="9" y="65"/>
                    </a:lnTo>
                    <a:lnTo>
                      <a:pt x="9" y="93"/>
                    </a:lnTo>
                    <a:lnTo>
                      <a:pt x="0" y="105"/>
                    </a:lnTo>
                    <a:lnTo>
                      <a:pt x="0" y="116"/>
                    </a:lnTo>
                    <a:lnTo>
                      <a:pt x="9" y="167"/>
                    </a:lnTo>
                    <a:lnTo>
                      <a:pt x="34" y="167"/>
                    </a:lnTo>
                    <a:lnTo>
                      <a:pt x="34" y="184"/>
                    </a:lnTo>
                    <a:lnTo>
                      <a:pt x="18" y="206"/>
                    </a:lnTo>
                    <a:lnTo>
                      <a:pt x="42" y="221"/>
                    </a:lnTo>
                    <a:lnTo>
                      <a:pt x="119" y="206"/>
                    </a:lnTo>
                    <a:lnTo>
                      <a:pt x="119" y="184"/>
                    </a:lnTo>
                    <a:lnTo>
                      <a:pt x="162" y="167"/>
                    </a:lnTo>
                    <a:lnTo>
                      <a:pt x="162" y="131"/>
                    </a:lnTo>
                    <a:lnTo>
                      <a:pt x="174" y="116"/>
                    </a:lnTo>
                    <a:lnTo>
                      <a:pt x="162" y="105"/>
                    </a:lnTo>
                    <a:lnTo>
                      <a:pt x="186" y="105"/>
                    </a:lnTo>
                    <a:lnTo>
                      <a:pt x="186" y="93"/>
                    </a:lnTo>
                    <a:lnTo>
                      <a:pt x="186" y="50"/>
                    </a:lnTo>
                    <a:lnTo>
                      <a:pt x="208" y="40"/>
                    </a:lnTo>
                    <a:lnTo>
                      <a:pt x="217" y="40"/>
                    </a:lnTo>
                    <a:lnTo>
                      <a:pt x="229" y="40"/>
                    </a:lnTo>
                    <a:lnTo>
                      <a:pt x="229" y="28"/>
                    </a:lnTo>
                    <a:lnTo>
                      <a:pt x="208" y="28"/>
                    </a:lnTo>
                    <a:lnTo>
                      <a:pt x="186" y="40"/>
                    </a:lnTo>
                    <a:lnTo>
                      <a:pt x="174" y="14"/>
                    </a:lnTo>
                    <a:lnTo>
                      <a:pt x="162" y="0"/>
                    </a:lnTo>
                    <a:lnTo>
                      <a:pt x="153" y="28"/>
                    </a:lnTo>
                    <a:lnTo>
                      <a:pt x="140" y="28"/>
                    </a:lnTo>
                    <a:lnTo>
                      <a:pt x="119" y="40"/>
                    </a:lnTo>
                    <a:lnTo>
                      <a:pt x="109" y="40"/>
                    </a:lnTo>
                    <a:lnTo>
                      <a:pt x="85" y="28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149">
                <a:extLst>
                  <a:ext uri="{FF2B5EF4-FFF2-40B4-BE49-F238E27FC236}">
                    <a16:creationId xmlns:a16="http://schemas.microsoft.com/office/drawing/2014/main" id="{E1F60DC4-0C4D-4D9B-AE37-EA2738475D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4936" y="2846532"/>
                <a:ext cx="434033" cy="203247"/>
              </a:xfrm>
              <a:custGeom>
                <a:avLst/>
                <a:gdLst/>
                <a:ahLst/>
                <a:cxnLst>
                  <a:cxn ang="0">
                    <a:pos x="285" y="28"/>
                  </a:cxn>
                  <a:cxn ang="0">
                    <a:pos x="300" y="54"/>
                  </a:cxn>
                  <a:cxn ang="0">
                    <a:pos x="322" y="54"/>
                  </a:cxn>
                  <a:cxn ang="0">
                    <a:pos x="310" y="64"/>
                  </a:cxn>
                  <a:cxn ang="0">
                    <a:pos x="331" y="119"/>
                  </a:cxn>
                  <a:cxn ang="0">
                    <a:pos x="300" y="119"/>
                  </a:cxn>
                  <a:cxn ang="0">
                    <a:pos x="285" y="119"/>
                  </a:cxn>
                  <a:cxn ang="0">
                    <a:pos x="255" y="130"/>
                  </a:cxn>
                  <a:cxn ang="0">
                    <a:pos x="233" y="130"/>
                  </a:cxn>
                  <a:cxn ang="0">
                    <a:pos x="221" y="130"/>
                  </a:cxn>
                  <a:cxn ang="0">
                    <a:pos x="187" y="130"/>
                  </a:cxn>
                  <a:cxn ang="0">
                    <a:pos x="187" y="140"/>
                  </a:cxn>
                  <a:cxn ang="0">
                    <a:pos x="178" y="155"/>
                  </a:cxn>
                  <a:cxn ang="0">
                    <a:pos x="178" y="130"/>
                  </a:cxn>
                  <a:cxn ang="0">
                    <a:pos x="169" y="140"/>
                  </a:cxn>
                  <a:cxn ang="0">
                    <a:pos x="153" y="130"/>
                  </a:cxn>
                  <a:cxn ang="0">
                    <a:pos x="131" y="140"/>
                  </a:cxn>
                  <a:cxn ang="0">
                    <a:pos x="123" y="155"/>
                  </a:cxn>
                  <a:cxn ang="0">
                    <a:pos x="101" y="130"/>
                  </a:cxn>
                  <a:cxn ang="0">
                    <a:pos x="92" y="130"/>
                  </a:cxn>
                  <a:cxn ang="0">
                    <a:pos x="76" y="140"/>
                  </a:cxn>
                  <a:cxn ang="0">
                    <a:pos x="67" y="140"/>
                  </a:cxn>
                  <a:cxn ang="0">
                    <a:pos x="34" y="130"/>
                  </a:cxn>
                  <a:cxn ang="0">
                    <a:pos x="46" y="130"/>
                  </a:cxn>
                  <a:cxn ang="0">
                    <a:pos x="24" y="130"/>
                  </a:cxn>
                  <a:cxn ang="0">
                    <a:pos x="34" y="119"/>
                  </a:cxn>
                  <a:cxn ang="0">
                    <a:pos x="24" y="119"/>
                  </a:cxn>
                  <a:cxn ang="0">
                    <a:pos x="24" y="104"/>
                  </a:cxn>
                  <a:cxn ang="0">
                    <a:pos x="12" y="90"/>
                  </a:cxn>
                  <a:cxn ang="0">
                    <a:pos x="24" y="90"/>
                  </a:cxn>
                  <a:cxn ang="0">
                    <a:pos x="12" y="64"/>
                  </a:cxn>
                  <a:cxn ang="0">
                    <a:pos x="0" y="64"/>
                  </a:cxn>
                  <a:cxn ang="0">
                    <a:pos x="0" y="54"/>
                  </a:cxn>
                  <a:cxn ang="0">
                    <a:pos x="12" y="54"/>
                  </a:cxn>
                  <a:cxn ang="0">
                    <a:pos x="56" y="54"/>
                  </a:cxn>
                  <a:cxn ang="0">
                    <a:pos x="46" y="40"/>
                  </a:cxn>
                  <a:cxn ang="0">
                    <a:pos x="56" y="40"/>
                  </a:cxn>
                  <a:cxn ang="0">
                    <a:pos x="46" y="28"/>
                  </a:cxn>
                  <a:cxn ang="0">
                    <a:pos x="24" y="28"/>
                  </a:cxn>
                  <a:cxn ang="0">
                    <a:pos x="0" y="54"/>
                  </a:cxn>
                  <a:cxn ang="0">
                    <a:pos x="12" y="40"/>
                  </a:cxn>
                  <a:cxn ang="0">
                    <a:pos x="0" y="40"/>
                  </a:cxn>
                  <a:cxn ang="0">
                    <a:pos x="0" y="14"/>
                  </a:cxn>
                  <a:cxn ang="0">
                    <a:pos x="34" y="14"/>
                  </a:cxn>
                  <a:cxn ang="0">
                    <a:pos x="46" y="28"/>
                  </a:cxn>
                  <a:cxn ang="0">
                    <a:pos x="67" y="28"/>
                  </a:cxn>
                  <a:cxn ang="0">
                    <a:pos x="92" y="28"/>
                  </a:cxn>
                  <a:cxn ang="0">
                    <a:pos x="123" y="0"/>
                  </a:cxn>
                  <a:cxn ang="0">
                    <a:pos x="144" y="0"/>
                  </a:cxn>
                  <a:cxn ang="0">
                    <a:pos x="187" y="28"/>
                  </a:cxn>
                  <a:cxn ang="0">
                    <a:pos x="233" y="28"/>
                  </a:cxn>
                  <a:cxn ang="0">
                    <a:pos x="263" y="14"/>
                  </a:cxn>
                  <a:cxn ang="0">
                    <a:pos x="285" y="14"/>
                  </a:cxn>
                  <a:cxn ang="0">
                    <a:pos x="285" y="28"/>
                  </a:cxn>
                </a:cxnLst>
                <a:rect l="0" t="0" r="r" b="b"/>
                <a:pathLst>
                  <a:path w="331" h="155">
                    <a:moveTo>
                      <a:pt x="285" y="28"/>
                    </a:moveTo>
                    <a:lnTo>
                      <a:pt x="300" y="54"/>
                    </a:lnTo>
                    <a:lnTo>
                      <a:pt x="322" y="54"/>
                    </a:lnTo>
                    <a:lnTo>
                      <a:pt x="310" y="64"/>
                    </a:lnTo>
                    <a:lnTo>
                      <a:pt x="331" y="119"/>
                    </a:lnTo>
                    <a:lnTo>
                      <a:pt x="300" y="119"/>
                    </a:lnTo>
                    <a:lnTo>
                      <a:pt x="285" y="119"/>
                    </a:lnTo>
                    <a:lnTo>
                      <a:pt x="255" y="130"/>
                    </a:lnTo>
                    <a:lnTo>
                      <a:pt x="233" y="130"/>
                    </a:lnTo>
                    <a:lnTo>
                      <a:pt x="221" y="130"/>
                    </a:lnTo>
                    <a:lnTo>
                      <a:pt x="187" y="130"/>
                    </a:lnTo>
                    <a:lnTo>
                      <a:pt x="187" y="140"/>
                    </a:lnTo>
                    <a:lnTo>
                      <a:pt x="178" y="155"/>
                    </a:lnTo>
                    <a:lnTo>
                      <a:pt x="178" y="130"/>
                    </a:lnTo>
                    <a:lnTo>
                      <a:pt x="169" y="140"/>
                    </a:lnTo>
                    <a:lnTo>
                      <a:pt x="153" y="130"/>
                    </a:lnTo>
                    <a:lnTo>
                      <a:pt x="131" y="140"/>
                    </a:lnTo>
                    <a:lnTo>
                      <a:pt x="123" y="155"/>
                    </a:lnTo>
                    <a:lnTo>
                      <a:pt x="101" y="130"/>
                    </a:lnTo>
                    <a:lnTo>
                      <a:pt x="92" y="130"/>
                    </a:lnTo>
                    <a:lnTo>
                      <a:pt x="76" y="140"/>
                    </a:lnTo>
                    <a:lnTo>
                      <a:pt x="67" y="140"/>
                    </a:lnTo>
                    <a:lnTo>
                      <a:pt x="34" y="130"/>
                    </a:lnTo>
                    <a:lnTo>
                      <a:pt x="46" y="130"/>
                    </a:lnTo>
                    <a:lnTo>
                      <a:pt x="24" y="130"/>
                    </a:lnTo>
                    <a:lnTo>
                      <a:pt x="34" y="119"/>
                    </a:lnTo>
                    <a:lnTo>
                      <a:pt x="24" y="119"/>
                    </a:lnTo>
                    <a:lnTo>
                      <a:pt x="24" y="104"/>
                    </a:lnTo>
                    <a:lnTo>
                      <a:pt x="12" y="90"/>
                    </a:lnTo>
                    <a:lnTo>
                      <a:pt x="24" y="90"/>
                    </a:lnTo>
                    <a:lnTo>
                      <a:pt x="12" y="64"/>
                    </a:lnTo>
                    <a:lnTo>
                      <a:pt x="0" y="64"/>
                    </a:lnTo>
                    <a:lnTo>
                      <a:pt x="0" y="54"/>
                    </a:lnTo>
                    <a:lnTo>
                      <a:pt x="12" y="54"/>
                    </a:lnTo>
                    <a:lnTo>
                      <a:pt x="56" y="54"/>
                    </a:lnTo>
                    <a:lnTo>
                      <a:pt x="46" y="40"/>
                    </a:lnTo>
                    <a:lnTo>
                      <a:pt x="56" y="40"/>
                    </a:lnTo>
                    <a:lnTo>
                      <a:pt x="46" y="28"/>
                    </a:lnTo>
                    <a:lnTo>
                      <a:pt x="24" y="28"/>
                    </a:lnTo>
                    <a:lnTo>
                      <a:pt x="0" y="54"/>
                    </a:lnTo>
                    <a:lnTo>
                      <a:pt x="12" y="40"/>
                    </a:lnTo>
                    <a:lnTo>
                      <a:pt x="0" y="40"/>
                    </a:lnTo>
                    <a:lnTo>
                      <a:pt x="0" y="14"/>
                    </a:lnTo>
                    <a:lnTo>
                      <a:pt x="34" y="14"/>
                    </a:lnTo>
                    <a:lnTo>
                      <a:pt x="46" y="28"/>
                    </a:lnTo>
                    <a:lnTo>
                      <a:pt x="67" y="28"/>
                    </a:lnTo>
                    <a:lnTo>
                      <a:pt x="92" y="28"/>
                    </a:lnTo>
                    <a:lnTo>
                      <a:pt x="123" y="0"/>
                    </a:lnTo>
                    <a:lnTo>
                      <a:pt x="144" y="0"/>
                    </a:lnTo>
                    <a:lnTo>
                      <a:pt x="187" y="28"/>
                    </a:lnTo>
                    <a:lnTo>
                      <a:pt x="233" y="28"/>
                    </a:lnTo>
                    <a:lnTo>
                      <a:pt x="263" y="14"/>
                    </a:lnTo>
                    <a:lnTo>
                      <a:pt x="285" y="14"/>
                    </a:lnTo>
                    <a:lnTo>
                      <a:pt x="285" y="28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150">
                <a:extLst>
                  <a:ext uri="{FF2B5EF4-FFF2-40B4-BE49-F238E27FC236}">
                    <a16:creationId xmlns:a16="http://schemas.microsoft.com/office/drawing/2014/main" id="{440424EB-58A0-483D-8BD4-02F281F143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4936" y="2846533"/>
                <a:ext cx="434033" cy="203247"/>
              </a:xfrm>
              <a:custGeom>
                <a:avLst/>
                <a:gdLst/>
                <a:ahLst/>
                <a:cxnLst>
                  <a:cxn ang="0">
                    <a:pos x="285" y="28"/>
                  </a:cxn>
                  <a:cxn ang="0">
                    <a:pos x="300" y="54"/>
                  </a:cxn>
                  <a:cxn ang="0">
                    <a:pos x="322" y="54"/>
                  </a:cxn>
                  <a:cxn ang="0">
                    <a:pos x="310" y="64"/>
                  </a:cxn>
                  <a:cxn ang="0">
                    <a:pos x="331" y="119"/>
                  </a:cxn>
                  <a:cxn ang="0">
                    <a:pos x="300" y="119"/>
                  </a:cxn>
                  <a:cxn ang="0">
                    <a:pos x="285" y="119"/>
                  </a:cxn>
                  <a:cxn ang="0">
                    <a:pos x="255" y="130"/>
                  </a:cxn>
                  <a:cxn ang="0">
                    <a:pos x="233" y="130"/>
                  </a:cxn>
                  <a:cxn ang="0">
                    <a:pos x="221" y="130"/>
                  </a:cxn>
                  <a:cxn ang="0">
                    <a:pos x="187" y="130"/>
                  </a:cxn>
                  <a:cxn ang="0">
                    <a:pos x="187" y="140"/>
                  </a:cxn>
                  <a:cxn ang="0">
                    <a:pos x="178" y="155"/>
                  </a:cxn>
                  <a:cxn ang="0">
                    <a:pos x="178" y="130"/>
                  </a:cxn>
                  <a:cxn ang="0">
                    <a:pos x="169" y="140"/>
                  </a:cxn>
                  <a:cxn ang="0">
                    <a:pos x="153" y="130"/>
                  </a:cxn>
                  <a:cxn ang="0">
                    <a:pos x="131" y="140"/>
                  </a:cxn>
                  <a:cxn ang="0">
                    <a:pos x="123" y="155"/>
                  </a:cxn>
                  <a:cxn ang="0">
                    <a:pos x="101" y="130"/>
                  </a:cxn>
                  <a:cxn ang="0">
                    <a:pos x="92" y="130"/>
                  </a:cxn>
                  <a:cxn ang="0">
                    <a:pos x="76" y="140"/>
                  </a:cxn>
                  <a:cxn ang="0">
                    <a:pos x="67" y="140"/>
                  </a:cxn>
                  <a:cxn ang="0">
                    <a:pos x="34" y="130"/>
                  </a:cxn>
                  <a:cxn ang="0">
                    <a:pos x="46" y="130"/>
                  </a:cxn>
                  <a:cxn ang="0">
                    <a:pos x="24" y="130"/>
                  </a:cxn>
                  <a:cxn ang="0">
                    <a:pos x="34" y="119"/>
                  </a:cxn>
                  <a:cxn ang="0">
                    <a:pos x="24" y="119"/>
                  </a:cxn>
                  <a:cxn ang="0">
                    <a:pos x="24" y="104"/>
                  </a:cxn>
                  <a:cxn ang="0">
                    <a:pos x="12" y="90"/>
                  </a:cxn>
                  <a:cxn ang="0">
                    <a:pos x="24" y="90"/>
                  </a:cxn>
                  <a:cxn ang="0">
                    <a:pos x="12" y="64"/>
                  </a:cxn>
                  <a:cxn ang="0">
                    <a:pos x="0" y="64"/>
                  </a:cxn>
                  <a:cxn ang="0">
                    <a:pos x="0" y="54"/>
                  </a:cxn>
                  <a:cxn ang="0">
                    <a:pos x="12" y="54"/>
                  </a:cxn>
                  <a:cxn ang="0">
                    <a:pos x="56" y="54"/>
                  </a:cxn>
                  <a:cxn ang="0">
                    <a:pos x="46" y="40"/>
                  </a:cxn>
                  <a:cxn ang="0">
                    <a:pos x="56" y="40"/>
                  </a:cxn>
                  <a:cxn ang="0">
                    <a:pos x="46" y="28"/>
                  </a:cxn>
                  <a:cxn ang="0">
                    <a:pos x="24" y="28"/>
                  </a:cxn>
                  <a:cxn ang="0">
                    <a:pos x="0" y="54"/>
                  </a:cxn>
                  <a:cxn ang="0">
                    <a:pos x="12" y="40"/>
                  </a:cxn>
                  <a:cxn ang="0">
                    <a:pos x="0" y="40"/>
                  </a:cxn>
                  <a:cxn ang="0">
                    <a:pos x="0" y="14"/>
                  </a:cxn>
                  <a:cxn ang="0">
                    <a:pos x="34" y="14"/>
                  </a:cxn>
                  <a:cxn ang="0">
                    <a:pos x="46" y="28"/>
                  </a:cxn>
                  <a:cxn ang="0">
                    <a:pos x="67" y="28"/>
                  </a:cxn>
                  <a:cxn ang="0">
                    <a:pos x="92" y="28"/>
                  </a:cxn>
                  <a:cxn ang="0">
                    <a:pos x="123" y="0"/>
                  </a:cxn>
                  <a:cxn ang="0">
                    <a:pos x="144" y="0"/>
                  </a:cxn>
                  <a:cxn ang="0">
                    <a:pos x="187" y="28"/>
                  </a:cxn>
                  <a:cxn ang="0">
                    <a:pos x="233" y="28"/>
                  </a:cxn>
                  <a:cxn ang="0">
                    <a:pos x="263" y="14"/>
                  </a:cxn>
                  <a:cxn ang="0">
                    <a:pos x="285" y="14"/>
                  </a:cxn>
                  <a:cxn ang="0">
                    <a:pos x="285" y="28"/>
                  </a:cxn>
                </a:cxnLst>
                <a:rect l="0" t="0" r="r" b="b"/>
                <a:pathLst>
                  <a:path w="331" h="155">
                    <a:moveTo>
                      <a:pt x="285" y="28"/>
                    </a:moveTo>
                    <a:lnTo>
                      <a:pt x="300" y="54"/>
                    </a:lnTo>
                    <a:lnTo>
                      <a:pt x="322" y="54"/>
                    </a:lnTo>
                    <a:lnTo>
                      <a:pt x="310" y="64"/>
                    </a:lnTo>
                    <a:lnTo>
                      <a:pt x="331" y="119"/>
                    </a:lnTo>
                    <a:lnTo>
                      <a:pt x="300" y="119"/>
                    </a:lnTo>
                    <a:lnTo>
                      <a:pt x="285" y="119"/>
                    </a:lnTo>
                    <a:lnTo>
                      <a:pt x="255" y="130"/>
                    </a:lnTo>
                    <a:lnTo>
                      <a:pt x="233" y="130"/>
                    </a:lnTo>
                    <a:lnTo>
                      <a:pt x="221" y="130"/>
                    </a:lnTo>
                    <a:lnTo>
                      <a:pt x="187" y="130"/>
                    </a:lnTo>
                    <a:lnTo>
                      <a:pt x="187" y="140"/>
                    </a:lnTo>
                    <a:lnTo>
                      <a:pt x="178" y="155"/>
                    </a:lnTo>
                    <a:lnTo>
                      <a:pt x="178" y="130"/>
                    </a:lnTo>
                    <a:lnTo>
                      <a:pt x="169" y="140"/>
                    </a:lnTo>
                    <a:lnTo>
                      <a:pt x="153" y="130"/>
                    </a:lnTo>
                    <a:lnTo>
                      <a:pt x="131" y="140"/>
                    </a:lnTo>
                    <a:lnTo>
                      <a:pt x="123" y="155"/>
                    </a:lnTo>
                    <a:lnTo>
                      <a:pt x="101" y="130"/>
                    </a:lnTo>
                    <a:lnTo>
                      <a:pt x="92" y="130"/>
                    </a:lnTo>
                    <a:lnTo>
                      <a:pt x="76" y="140"/>
                    </a:lnTo>
                    <a:lnTo>
                      <a:pt x="67" y="140"/>
                    </a:lnTo>
                    <a:lnTo>
                      <a:pt x="34" y="130"/>
                    </a:lnTo>
                    <a:lnTo>
                      <a:pt x="46" y="130"/>
                    </a:lnTo>
                    <a:lnTo>
                      <a:pt x="24" y="130"/>
                    </a:lnTo>
                    <a:lnTo>
                      <a:pt x="34" y="119"/>
                    </a:lnTo>
                    <a:lnTo>
                      <a:pt x="24" y="119"/>
                    </a:lnTo>
                    <a:lnTo>
                      <a:pt x="24" y="104"/>
                    </a:lnTo>
                    <a:lnTo>
                      <a:pt x="12" y="90"/>
                    </a:lnTo>
                    <a:lnTo>
                      <a:pt x="24" y="90"/>
                    </a:lnTo>
                    <a:lnTo>
                      <a:pt x="12" y="64"/>
                    </a:lnTo>
                    <a:lnTo>
                      <a:pt x="0" y="64"/>
                    </a:lnTo>
                    <a:lnTo>
                      <a:pt x="0" y="54"/>
                    </a:lnTo>
                    <a:lnTo>
                      <a:pt x="12" y="54"/>
                    </a:lnTo>
                    <a:lnTo>
                      <a:pt x="56" y="54"/>
                    </a:lnTo>
                    <a:lnTo>
                      <a:pt x="46" y="40"/>
                    </a:lnTo>
                    <a:lnTo>
                      <a:pt x="56" y="40"/>
                    </a:lnTo>
                    <a:lnTo>
                      <a:pt x="46" y="28"/>
                    </a:lnTo>
                    <a:lnTo>
                      <a:pt x="24" y="28"/>
                    </a:lnTo>
                    <a:lnTo>
                      <a:pt x="0" y="54"/>
                    </a:lnTo>
                    <a:lnTo>
                      <a:pt x="12" y="40"/>
                    </a:lnTo>
                    <a:lnTo>
                      <a:pt x="0" y="40"/>
                    </a:lnTo>
                    <a:lnTo>
                      <a:pt x="0" y="14"/>
                    </a:lnTo>
                    <a:lnTo>
                      <a:pt x="34" y="14"/>
                    </a:lnTo>
                    <a:lnTo>
                      <a:pt x="46" y="28"/>
                    </a:lnTo>
                    <a:lnTo>
                      <a:pt x="67" y="28"/>
                    </a:lnTo>
                    <a:lnTo>
                      <a:pt x="92" y="28"/>
                    </a:lnTo>
                    <a:lnTo>
                      <a:pt x="123" y="0"/>
                    </a:lnTo>
                    <a:lnTo>
                      <a:pt x="144" y="0"/>
                    </a:lnTo>
                    <a:lnTo>
                      <a:pt x="187" y="28"/>
                    </a:lnTo>
                    <a:lnTo>
                      <a:pt x="233" y="28"/>
                    </a:lnTo>
                    <a:lnTo>
                      <a:pt x="263" y="14"/>
                    </a:lnTo>
                    <a:lnTo>
                      <a:pt x="285" y="14"/>
                    </a:lnTo>
                    <a:lnTo>
                      <a:pt x="285" y="28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84">
                <a:extLst>
                  <a:ext uri="{FF2B5EF4-FFF2-40B4-BE49-F238E27FC236}">
                    <a16:creationId xmlns:a16="http://schemas.microsoft.com/office/drawing/2014/main" id="{BDC11D85-90F0-4917-A108-CCD72A2E8B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9407" y="2868816"/>
                <a:ext cx="329131" cy="237341"/>
              </a:xfrm>
              <a:custGeom>
                <a:avLst/>
                <a:gdLst/>
                <a:ahLst/>
                <a:cxnLst>
                  <a:cxn ang="0">
                    <a:pos x="67" y="43"/>
                  </a:cxn>
                  <a:cxn ang="0">
                    <a:pos x="51" y="43"/>
                  </a:cxn>
                  <a:cxn ang="0">
                    <a:pos x="20" y="14"/>
                  </a:cxn>
                  <a:cxn ang="0">
                    <a:pos x="11" y="14"/>
                  </a:cxn>
                  <a:cxn ang="0">
                    <a:pos x="0" y="28"/>
                  </a:cxn>
                  <a:cxn ang="0">
                    <a:pos x="11" y="43"/>
                  </a:cxn>
                  <a:cxn ang="0">
                    <a:pos x="11" y="28"/>
                  </a:cxn>
                  <a:cxn ang="0">
                    <a:pos x="20" y="28"/>
                  </a:cxn>
                  <a:cxn ang="0">
                    <a:pos x="30" y="43"/>
                  </a:cxn>
                  <a:cxn ang="0">
                    <a:pos x="30" y="54"/>
                  </a:cxn>
                  <a:cxn ang="0">
                    <a:pos x="11" y="54"/>
                  </a:cxn>
                  <a:cxn ang="0">
                    <a:pos x="11" y="68"/>
                  </a:cxn>
                  <a:cxn ang="0">
                    <a:pos x="20" y="68"/>
                  </a:cxn>
                  <a:cxn ang="0">
                    <a:pos x="30" y="90"/>
                  </a:cxn>
                  <a:cxn ang="0">
                    <a:pos x="42" y="133"/>
                  </a:cxn>
                  <a:cxn ang="0">
                    <a:pos x="67" y="119"/>
                  </a:cxn>
                  <a:cxn ang="0">
                    <a:pos x="88" y="104"/>
                  </a:cxn>
                  <a:cxn ang="0">
                    <a:pos x="174" y="155"/>
                  </a:cxn>
                  <a:cxn ang="0">
                    <a:pos x="174" y="169"/>
                  </a:cxn>
                  <a:cxn ang="0">
                    <a:pos x="199" y="181"/>
                  </a:cxn>
                  <a:cxn ang="0">
                    <a:pos x="207" y="169"/>
                  </a:cxn>
                  <a:cxn ang="0">
                    <a:pos x="229" y="155"/>
                  </a:cxn>
                  <a:cxn ang="0">
                    <a:pos x="229" y="133"/>
                  </a:cxn>
                  <a:cxn ang="0">
                    <a:pos x="241" y="133"/>
                  </a:cxn>
                  <a:cxn ang="0">
                    <a:pos x="251" y="133"/>
                  </a:cxn>
                  <a:cxn ang="0">
                    <a:pos x="251" y="119"/>
                  </a:cxn>
                  <a:cxn ang="0">
                    <a:pos x="229" y="104"/>
                  </a:cxn>
                  <a:cxn ang="0">
                    <a:pos x="174" y="68"/>
                  </a:cxn>
                  <a:cxn ang="0">
                    <a:pos x="164" y="43"/>
                  </a:cxn>
                  <a:cxn ang="0">
                    <a:pos x="131" y="43"/>
                  </a:cxn>
                  <a:cxn ang="0">
                    <a:pos x="119" y="14"/>
                  </a:cxn>
                  <a:cxn ang="0">
                    <a:pos x="97" y="0"/>
                  </a:cxn>
                  <a:cxn ang="0">
                    <a:pos x="88" y="0"/>
                  </a:cxn>
                  <a:cxn ang="0">
                    <a:pos x="76" y="28"/>
                  </a:cxn>
                  <a:cxn ang="0">
                    <a:pos x="76" y="43"/>
                  </a:cxn>
                  <a:cxn ang="0">
                    <a:pos x="67" y="43"/>
                  </a:cxn>
                </a:cxnLst>
                <a:rect l="0" t="0" r="r" b="b"/>
                <a:pathLst>
                  <a:path w="251" h="181">
                    <a:moveTo>
                      <a:pt x="67" y="43"/>
                    </a:moveTo>
                    <a:lnTo>
                      <a:pt x="51" y="43"/>
                    </a:lnTo>
                    <a:lnTo>
                      <a:pt x="20" y="14"/>
                    </a:lnTo>
                    <a:lnTo>
                      <a:pt x="11" y="14"/>
                    </a:lnTo>
                    <a:lnTo>
                      <a:pt x="0" y="28"/>
                    </a:lnTo>
                    <a:lnTo>
                      <a:pt x="11" y="43"/>
                    </a:lnTo>
                    <a:lnTo>
                      <a:pt x="11" y="28"/>
                    </a:lnTo>
                    <a:lnTo>
                      <a:pt x="20" y="28"/>
                    </a:lnTo>
                    <a:lnTo>
                      <a:pt x="30" y="43"/>
                    </a:lnTo>
                    <a:lnTo>
                      <a:pt x="30" y="54"/>
                    </a:lnTo>
                    <a:lnTo>
                      <a:pt x="11" y="54"/>
                    </a:lnTo>
                    <a:lnTo>
                      <a:pt x="11" y="68"/>
                    </a:lnTo>
                    <a:lnTo>
                      <a:pt x="20" y="68"/>
                    </a:lnTo>
                    <a:lnTo>
                      <a:pt x="30" y="90"/>
                    </a:lnTo>
                    <a:lnTo>
                      <a:pt x="42" y="133"/>
                    </a:lnTo>
                    <a:lnTo>
                      <a:pt x="67" y="119"/>
                    </a:lnTo>
                    <a:lnTo>
                      <a:pt x="88" y="104"/>
                    </a:lnTo>
                    <a:lnTo>
                      <a:pt x="174" y="155"/>
                    </a:lnTo>
                    <a:lnTo>
                      <a:pt x="174" y="169"/>
                    </a:lnTo>
                    <a:lnTo>
                      <a:pt x="199" y="181"/>
                    </a:lnTo>
                    <a:lnTo>
                      <a:pt x="207" y="169"/>
                    </a:lnTo>
                    <a:lnTo>
                      <a:pt x="229" y="155"/>
                    </a:lnTo>
                    <a:lnTo>
                      <a:pt x="229" y="133"/>
                    </a:lnTo>
                    <a:lnTo>
                      <a:pt x="241" y="133"/>
                    </a:lnTo>
                    <a:lnTo>
                      <a:pt x="251" y="133"/>
                    </a:lnTo>
                    <a:lnTo>
                      <a:pt x="251" y="119"/>
                    </a:lnTo>
                    <a:lnTo>
                      <a:pt x="229" y="104"/>
                    </a:lnTo>
                    <a:lnTo>
                      <a:pt x="174" y="68"/>
                    </a:lnTo>
                    <a:lnTo>
                      <a:pt x="164" y="43"/>
                    </a:lnTo>
                    <a:lnTo>
                      <a:pt x="131" y="43"/>
                    </a:lnTo>
                    <a:lnTo>
                      <a:pt x="119" y="14"/>
                    </a:lnTo>
                    <a:lnTo>
                      <a:pt x="97" y="0"/>
                    </a:lnTo>
                    <a:lnTo>
                      <a:pt x="88" y="0"/>
                    </a:lnTo>
                    <a:lnTo>
                      <a:pt x="76" y="28"/>
                    </a:lnTo>
                    <a:lnTo>
                      <a:pt x="76" y="43"/>
                    </a:lnTo>
                    <a:lnTo>
                      <a:pt x="67" y="43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138">
                <a:extLst>
                  <a:ext uri="{FF2B5EF4-FFF2-40B4-BE49-F238E27FC236}">
                    <a16:creationId xmlns:a16="http://schemas.microsoft.com/office/drawing/2014/main" id="{38CD3BB1-CF33-4D09-B6FF-540C759165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7629" y="2959293"/>
                <a:ext cx="472060" cy="470747"/>
              </a:xfrm>
              <a:custGeom>
                <a:avLst/>
                <a:gdLst/>
                <a:ahLst/>
                <a:cxnLst>
                  <a:cxn ang="0">
                    <a:pos x="262" y="343"/>
                  </a:cxn>
                  <a:cxn ang="0">
                    <a:pos x="338" y="359"/>
                  </a:cxn>
                  <a:cxn ang="0">
                    <a:pos x="338" y="333"/>
                  </a:cxn>
                  <a:cxn ang="0">
                    <a:pos x="360" y="321"/>
                  </a:cxn>
                  <a:cxn ang="0">
                    <a:pos x="360" y="307"/>
                  </a:cxn>
                  <a:cxn ang="0">
                    <a:pos x="350" y="278"/>
                  </a:cxn>
                  <a:cxn ang="0">
                    <a:pos x="338" y="278"/>
                  </a:cxn>
                  <a:cxn ang="0">
                    <a:pos x="314" y="242"/>
                  </a:cxn>
                  <a:cxn ang="0">
                    <a:pos x="329" y="220"/>
                  </a:cxn>
                  <a:cxn ang="0">
                    <a:pos x="329" y="203"/>
                  </a:cxn>
                  <a:cxn ang="0">
                    <a:pos x="305" y="203"/>
                  </a:cxn>
                  <a:cxn ang="0">
                    <a:pos x="295" y="151"/>
                  </a:cxn>
                  <a:cxn ang="0">
                    <a:pos x="295" y="141"/>
                  </a:cxn>
                  <a:cxn ang="0">
                    <a:pos x="305" y="130"/>
                  </a:cxn>
                  <a:cxn ang="0">
                    <a:pos x="305" y="101"/>
                  </a:cxn>
                  <a:cxn ang="0">
                    <a:pos x="305" y="86"/>
                  </a:cxn>
                  <a:cxn ang="0">
                    <a:pos x="219" y="36"/>
                  </a:cxn>
                  <a:cxn ang="0">
                    <a:pos x="198" y="50"/>
                  </a:cxn>
                  <a:cxn ang="0">
                    <a:pos x="173" y="65"/>
                  </a:cxn>
                  <a:cxn ang="0">
                    <a:pos x="173" y="76"/>
                  </a:cxn>
                  <a:cxn ang="0">
                    <a:pos x="131" y="86"/>
                  </a:cxn>
                  <a:cxn ang="0">
                    <a:pos x="87" y="65"/>
                  </a:cxn>
                  <a:cxn ang="0">
                    <a:pos x="87" y="36"/>
                  </a:cxn>
                  <a:cxn ang="0">
                    <a:pos x="67" y="21"/>
                  </a:cxn>
                  <a:cxn ang="0">
                    <a:pos x="67" y="10"/>
                  </a:cxn>
                  <a:cxn ang="0">
                    <a:pos x="42" y="21"/>
                  </a:cxn>
                  <a:cxn ang="0">
                    <a:pos x="30" y="21"/>
                  </a:cxn>
                  <a:cxn ang="0">
                    <a:pos x="20" y="21"/>
                  </a:cxn>
                  <a:cxn ang="0">
                    <a:pos x="12" y="0"/>
                  </a:cxn>
                  <a:cxn ang="0">
                    <a:pos x="0" y="10"/>
                  </a:cxn>
                  <a:cxn ang="0">
                    <a:pos x="20" y="65"/>
                  </a:cxn>
                  <a:cxn ang="0">
                    <a:pos x="42" y="112"/>
                  </a:cxn>
                  <a:cxn ang="0">
                    <a:pos x="30" y="141"/>
                  </a:cxn>
                  <a:cxn ang="0">
                    <a:pos x="42" y="166"/>
                  </a:cxn>
                  <a:cxn ang="0">
                    <a:pos x="76" y="177"/>
                  </a:cxn>
                  <a:cxn ang="0">
                    <a:pos x="76" y="220"/>
                  </a:cxn>
                  <a:cxn ang="0">
                    <a:pos x="97" y="242"/>
                  </a:cxn>
                  <a:cxn ang="0">
                    <a:pos x="106" y="232"/>
                  </a:cxn>
                  <a:cxn ang="0">
                    <a:pos x="131" y="242"/>
                  </a:cxn>
                  <a:cxn ang="0">
                    <a:pos x="152" y="293"/>
                  </a:cxn>
                  <a:cxn ang="0">
                    <a:pos x="198" y="333"/>
                  </a:cxn>
                  <a:cxn ang="0">
                    <a:pos x="219" y="333"/>
                  </a:cxn>
                  <a:cxn ang="0">
                    <a:pos x="250" y="321"/>
                  </a:cxn>
                  <a:cxn ang="0">
                    <a:pos x="262" y="343"/>
                  </a:cxn>
                </a:cxnLst>
                <a:rect l="0" t="0" r="r" b="b"/>
                <a:pathLst>
                  <a:path w="360" h="359">
                    <a:moveTo>
                      <a:pt x="262" y="343"/>
                    </a:moveTo>
                    <a:lnTo>
                      <a:pt x="338" y="359"/>
                    </a:lnTo>
                    <a:lnTo>
                      <a:pt x="338" y="333"/>
                    </a:lnTo>
                    <a:lnTo>
                      <a:pt x="360" y="321"/>
                    </a:lnTo>
                    <a:lnTo>
                      <a:pt x="360" y="307"/>
                    </a:lnTo>
                    <a:lnTo>
                      <a:pt x="350" y="278"/>
                    </a:lnTo>
                    <a:lnTo>
                      <a:pt x="338" y="278"/>
                    </a:lnTo>
                    <a:lnTo>
                      <a:pt x="314" y="242"/>
                    </a:lnTo>
                    <a:lnTo>
                      <a:pt x="329" y="220"/>
                    </a:lnTo>
                    <a:lnTo>
                      <a:pt x="329" y="203"/>
                    </a:lnTo>
                    <a:lnTo>
                      <a:pt x="305" y="203"/>
                    </a:lnTo>
                    <a:lnTo>
                      <a:pt x="295" y="151"/>
                    </a:lnTo>
                    <a:lnTo>
                      <a:pt x="295" y="141"/>
                    </a:lnTo>
                    <a:lnTo>
                      <a:pt x="305" y="130"/>
                    </a:lnTo>
                    <a:lnTo>
                      <a:pt x="305" y="101"/>
                    </a:lnTo>
                    <a:lnTo>
                      <a:pt x="305" y="86"/>
                    </a:lnTo>
                    <a:lnTo>
                      <a:pt x="219" y="36"/>
                    </a:lnTo>
                    <a:lnTo>
                      <a:pt x="198" y="50"/>
                    </a:lnTo>
                    <a:lnTo>
                      <a:pt x="173" y="65"/>
                    </a:lnTo>
                    <a:lnTo>
                      <a:pt x="173" y="76"/>
                    </a:lnTo>
                    <a:lnTo>
                      <a:pt x="131" y="86"/>
                    </a:lnTo>
                    <a:lnTo>
                      <a:pt x="87" y="65"/>
                    </a:lnTo>
                    <a:lnTo>
                      <a:pt x="87" y="36"/>
                    </a:lnTo>
                    <a:lnTo>
                      <a:pt x="67" y="21"/>
                    </a:lnTo>
                    <a:lnTo>
                      <a:pt x="67" y="10"/>
                    </a:lnTo>
                    <a:lnTo>
                      <a:pt x="42" y="21"/>
                    </a:lnTo>
                    <a:lnTo>
                      <a:pt x="30" y="21"/>
                    </a:lnTo>
                    <a:lnTo>
                      <a:pt x="20" y="21"/>
                    </a:lnTo>
                    <a:lnTo>
                      <a:pt x="12" y="0"/>
                    </a:lnTo>
                    <a:lnTo>
                      <a:pt x="0" y="10"/>
                    </a:lnTo>
                    <a:lnTo>
                      <a:pt x="20" y="65"/>
                    </a:lnTo>
                    <a:lnTo>
                      <a:pt x="42" y="112"/>
                    </a:lnTo>
                    <a:lnTo>
                      <a:pt x="30" y="141"/>
                    </a:lnTo>
                    <a:lnTo>
                      <a:pt x="42" y="166"/>
                    </a:lnTo>
                    <a:lnTo>
                      <a:pt x="76" y="177"/>
                    </a:lnTo>
                    <a:lnTo>
                      <a:pt x="76" y="220"/>
                    </a:lnTo>
                    <a:lnTo>
                      <a:pt x="97" y="242"/>
                    </a:lnTo>
                    <a:lnTo>
                      <a:pt x="106" y="232"/>
                    </a:lnTo>
                    <a:lnTo>
                      <a:pt x="131" y="242"/>
                    </a:lnTo>
                    <a:lnTo>
                      <a:pt x="152" y="293"/>
                    </a:lnTo>
                    <a:lnTo>
                      <a:pt x="198" y="333"/>
                    </a:lnTo>
                    <a:lnTo>
                      <a:pt x="219" y="333"/>
                    </a:lnTo>
                    <a:lnTo>
                      <a:pt x="250" y="321"/>
                    </a:lnTo>
                    <a:lnTo>
                      <a:pt x="262" y="343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142">
                <a:extLst>
                  <a:ext uri="{FF2B5EF4-FFF2-40B4-BE49-F238E27FC236}">
                    <a16:creationId xmlns:a16="http://schemas.microsoft.com/office/drawing/2014/main" id="{36073BCB-67C9-4797-9768-49FF24CF73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7081" y="3007812"/>
                <a:ext cx="300284" cy="289791"/>
              </a:xfrm>
              <a:custGeom>
                <a:avLst/>
                <a:gdLst/>
                <a:ahLst/>
                <a:cxnLst>
                  <a:cxn ang="0">
                    <a:pos x="85" y="28"/>
                  </a:cxn>
                  <a:cxn ang="0">
                    <a:pos x="76" y="28"/>
                  </a:cxn>
                  <a:cxn ang="0">
                    <a:pos x="64" y="28"/>
                  </a:cxn>
                  <a:cxn ang="0">
                    <a:pos x="64" y="50"/>
                  </a:cxn>
                  <a:cxn ang="0">
                    <a:pos x="42" y="65"/>
                  </a:cxn>
                  <a:cxn ang="0">
                    <a:pos x="34" y="76"/>
                  </a:cxn>
                  <a:cxn ang="0">
                    <a:pos x="9" y="65"/>
                  </a:cxn>
                  <a:cxn ang="0">
                    <a:pos x="9" y="93"/>
                  </a:cxn>
                  <a:cxn ang="0">
                    <a:pos x="0" y="105"/>
                  </a:cxn>
                  <a:cxn ang="0">
                    <a:pos x="0" y="116"/>
                  </a:cxn>
                  <a:cxn ang="0">
                    <a:pos x="9" y="167"/>
                  </a:cxn>
                  <a:cxn ang="0">
                    <a:pos x="34" y="167"/>
                  </a:cxn>
                  <a:cxn ang="0">
                    <a:pos x="34" y="184"/>
                  </a:cxn>
                  <a:cxn ang="0">
                    <a:pos x="18" y="206"/>
                  </a:cxn>
                  <a:cxn ang="0">
                    <a:pos x="42" y="221"/>
                  </a:cxn>
                  <a:cxn ang="0">
                    <a:pos x="119" y="206"/>
                  </a:cxn>
                  <a:cxn ang="0">
                    <a:pos x="119" y="184"/>
                  </a:cxn>
                  <a:cxn ang="0">
                    <a:pos x="162" y="167"/>
                  </a:cxn>
                  <a:cxn ang="0">
                    <a:pos x="162" y="131"/>
                  </a:cxn>
                  <a:cxn ang="0">
                    <a:pos x="174" y="116"/>
                  </a:cxn>
                  <a:cxn ang="0">
                    <a:pos x="162" y="105"/>
                  </a:cxn>
                  <a:cxn ang="0">
                    <a:pos x="186" y="105"/>
                  </a:cxn>
                  <a:cxn ang="0">
                    <a:pos x="186" y="93"/>
                  </a:cxn>
                  <a:cxn ang="0">
                    <a:pos x="186" y="50"/>
                  </a:cxn>
                  <a:cxn ang="0">
                    <a:pos x="208" y="40"/>
                  </a:cxn>
                  <a:cxn ang="0">
                    <a:pos x="217" y="40"/>
                  </a:cxn>
                  <a:cxn ang="0">
                    <a:pos x="229" y="40"/>
                  </a:cxn>
                  <a:cxn ang="0">
                    <a:pos x="229" y="28"/>
                  </a:cxn>
                  <a:cxn ang="0">
                    <a:pos x="208" y="28"/>
                  </a:cxn>
                  <a:cxn ang="0">
                    <a:pos x="186" y="40"/>
                  </a:cxn>
                  <a:cxn ang="0">
                    <a:pos x="174" y="14"/>
                  </a:cxn>
                  <a:cxn ang="0">
                    <a:pos x="162" y="0"/>
                  </a:cxn>
                  <a:cxn ang="0">
                    <a:pos x="153" y="28"/>
                  </a:cxn>
                  <a:cxn ang="0">
                    <a:pos x="140" y="28"/>
                  </a:cxn>
                  <a:cxn ang="0">
                    <a:pos x="119" y="40"/>
                  </a:cxn>
                  <a:cxn ang="0">
                    <a:pos x="109" y="40"/>
                  </a:cxn>
                  <a:cxn ang="0">
                    <a:pos x="85" y="28"/>
                  </a:cxn>
                </a:cxnLst>
                <a:rect l="0" t="0" r="r" b="b"/>
                <a:pathLst>
                  <a:path w="229" h="221">
                    <a:moveTo>
                      <a:pt x="85" y="28"/>
                    </a:moveTo>
                    <a:lnTo>
                      <a:pt x="76" y="28"/>
                    </a:lnTo>
                    <a:lnTo>
                      <a:pt x="64" y="28"/>
                    </a:lnTo>
                    <a:lnTo>
                      <a:pt x="64" y="50"/>
                    </a:lnTo>
                    <a:lnTo>
                      <a:pt x="42" y="65"/>
                    </a:lnTo>
                    <a:lnTo>
                      <a:pt x="34" y="76"/>
                    </a:lnTo>
                    <a:lnTo>
                      <a:pt x="9" y="65"/>
                    </a:lnTo>
                    <a:lnTo>
                      <a:pt x="9" y="93"/>
                    </a:lnTo>
                    <a:lnTo>
                      <a:pt x="0" y="105"/>
                    </a:lnTo>
                    <a:lnTo>
                      <a:pt x="0" y="116"/>
                    </a:lnTo>
                    <a:lnTo>
                      <a:pt x="9" y="167"/>
                    </a:lnTo>
                    <a:lnTo>
                      <a:pt x="34" y="167"/>
                    </a:lnTo>
                    <a:lnTo>
                      <a:pt x="34" y="184"/>
                    </a:lnTo>
                    <a:lnTo>
                      <a:pt x="18" y="206"/>
                    </a:lnTo>
                    <a:lnTo>
                      <a:pt x="42" y="221"/>
                    </a:lnTo>
                    <a:lnTo>
                      <a:pt x="119" y="206"/>
                    </a:lnTo>
                    <a:lnTo>
                      <a:pt x="119" y="184"/>
                    </a:lnTo>
                    <a:lnTo>
                      <a:pt x="162" y="167"/>
                    </a:lnTo>
                    <a:lnTo>
                      <a:pt x="162" y="131"/>
                    </a:lnTo>
                    <a:lnTo>
                      <a:pt x="174" y="116"/>
                    </a:lnTo>
                    <a:lnTo>
                      <a:pt x="162" y="105"/>
                    </a:lnTo>
                    <a:lnTo>
                      <a:pt x="186" y="105"/>
                    </a:lnTo>
                    <a:lnTo>
                      <a:pt x="186" y="93"/>
                    </a:lnTo>
                    <a:lnTo>
                      <a:pt x="186" y="50"/>
                    </a:lnTo>
                    <a:lnTo>
                      <a:pt x="208" y="40"/>
                    </a:lnTo>
                    <a:lnTo>
                      <a:pt x="217" y="40"/>
                    </a:lnTo>
                    <a:lnTo>
                      <a:pt x="229" y="40"/>
                    </a:lnTo>
                    <a:lnTo>
                      <a:pt x="229" y="28"/>
                    </a:lnTo>
                    <a:lnTo>
                      <a:pt x="208" y="28"/>
                    </a:lnTo>
                    <a:lnTo>
                      <a:pt x="186" y="40"/>
                    </a:lnTo>
                    <a:lnTo>
                      <a:pt x="174" y="14"/>
                    </a:lnTo>
                    <a:lnTo>
                      <a:pt x="162" y="0"/>
                    </a:lnTo>
                    <a:lnTo>
                      <a:pt x="153" y="28"/>
                    </a:lnTo>
                    <a:lnTo>
                      <a:pt x="140" y="28"/>
                    </a:lnTo>
                    <a:lnTo>
                      <a:pt x="119" y="40"/>
                    </a:lnTo>
                    <a:lnTo>
                      <a:pt x="109" y="40"/>
                    </a:lnTo>
                    <a:lnTo>
                      <a:pt x="85" y="28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150">
                <a:extLst>
                  <a:ext uri="{FF2B5EF4-FFF2-40B4-BE49-F238E27FC236}">
                    <a16:creationId xmlns:a16="http://schemas.microsoft.com/office/drawing/2014/main" id="{A81A68DF-E745-4134-823F-C0D81DE37B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9822" y="2888483"/>
                <a:ext cx="434033" cy="203247"/>
              </a:xfrm>
              <a:custGeom>
                <a:avLst/>
                <a:gdLst/>
                <a:ahLst/>
                <a:cxnLst>
                  <a:cxn ang="0">
                    <a:pos x="285" y="28"/>
                  </a:cxn>
                  <a:cxn ang="0">
                    <a:pos x="300" y="54"/>
                  </a:cxn>
                  <a:cxn ang="0">
                    <a:pos x="322" y="54"/>
                  </a:cxn>
                  <a:cxn ang="0">
                    <a:pos x="310" y="64"/>
                  </a:cxn>
                  <a:cxn ang="0">
                    <a:pos x="331" y="119"/>
                  </a:cxn>
                  <a:cxn ang="0">
                    <a:pos x="300" y="119"/>
                  </a:cxn>
                  <a:cxn ang="0">
                    <a:pos x="285" y="119"/>
                  </a:cxn>
                  <a:cxn ang="0">
                    <a:pos x="255" y="130"/>
                  </a:cxn>
                  <a:cxn ang="0">
                    <a:pos x="233" y="130"/>
                  </a:cxn>
                  <a:cxn ang="0">
                    <a:pos x="221" y="130"/>
                  </a:cxn>
                  <a:cxn ang="0">
                    <a:pos x="187" y="130"/>
                  </a:cxn>
                  <a:cxn ang="0">
                    <a:pos x="187" y="140"/>
                  </a:cxn>
                  <a:cxn ang="0">
                    <a:pos x="178" y="155"/>
                  </a:cxn>
                  <a:cxn ang="0">
                    <a:pos x="178" y="130"/>
                  </a:cxn>
                  <a:cxn ang="0">
                    <a:pos x="169" y="140"/>
                  </a:cxn>
                  <a:cxn ang="0">
                    <a:pos x="153" y="130"/>
                  </a:cxn>
                  <a:cxn ang="0">
                    <a:pos x="131" y="140"/>
                  </a:cxn>
                  <a:cxn ang="0">
                    <a:pos x="123" y="155"/>
                  </a:cxn>
                  <a:cxn ang="0">
                    <a:pos x="101" y="130"/>
                  </a:cxn>
                  <a:cxn ang="0">
                    <a:pos x="92" y="130"/>
                  </a:cxn>
                  <a:cxn ang="0">
                    <a:pos x="76" y="140"/>
                  </a:cxn>
                  <a:cxn ang="0">
                    <a:pos x="67" y="140"/>
                  </a:cxn>
                  <a:cxn ang="0">
                    <a:pos x="34" y="130"/>
                  </a:cxn>
                  <a:cxn ang="0">
                    <a:pos x="46" y="130"/>
                  </a:cxn>
                  <a:cxn ang="0">
                    <a:pos x="24" y="130"/>
                  </a:cxn>
                  <a:cxn ang="0">
                    <a:pos x="34" y="119"/>
                  </a:cxn>
                  <a:cxn ang="0">
                    <a:pos x="24" y="119"/>
                  </a:cxn>
                  <a:cxn ang="0">
                    <a:pos x="24" y="104"/>
                  </a:cxn>
                  <a:cxn ang="0">
                    <a:pos x="12" y="90"/>
                  </a:cxn>
                  <a:cxn ang="0">
                    <a:pos x="24" y="90"/>
                  </a:cxn>
                  <a:cxn ang="0">
                    <a:pos x="12" y="64"/>
                  </a:cxn>
                  <a:cxn ang="0">
                    <a:pos x="0" y="64"/>
                  </a:cxn>
                  <a:cxn ang="0">
                    <a:pos x="0" y="54"/>
                  </a:cxn>
                  <a:cxn ang="0">
                    <a:pos x="12" y="54"/>
                  </a:cxn>
                  <a:cxn ang="0">
                    <a:pos x="56" y="54"/>
                  </a:cxn>
                  <a:cxn ang="0">
                    <a:pos x="46" y="40"/>
                  </a:cxn>
                  <a:cxn ang="0">
                    <a:pos x="56" y="40"/>
                  </a:cxn>
                  <a:cxn ang="0">
                    <a:pos x="46" y="28"/>
                  </a:cxn>
                  <a:cxn ang="0">
                    <a:pos x="24" y="28"/>
                  </a:cxn>
                  <a:cxn ang="0">
                    <a:pos x="0" y="54"/>
                  </a:cxn>
                  <a:cxn ang="0">
                    <a:pos x="12" y="40"/>
                  </a:cxn>
                  <a:cxn ang="0">
                    <a:pos x="0" y="40"/>
                  </a:cxn>
                  <a:cxn ang="0">
                    <a:pos x="0" y="14"/>
                  </a:cxn>
                  <a:cxn ang="0">
                    <a:pos x="34" y="14"/>
                  </a:cxn>
                  <a:cxn ang="0">
                    <a:pos x="46" y="28"/>
                  </a:cxn>
                  <a:cxn ang="0">
                    <a:pos x="67" y="28"/>
                  </a:cxn>
                  <a:cxn ang="0">
                    <a:pos x="92" y="28"/>
                  </a:cxn>
                  <a:cxn ang="0">
                    <a:pos x="123" y="0"/>
                  </a:cxn>
                  <a:cxn ang="0">
                    <a:pos x="144" y="0"/>
                  </a:cxn>
                  <a:cxn ang="0">
                    <a:pos x="187" y="28"/>
                  </a:cxn>
                  <a:cxn ang="0">
                    <a:pos x="233" y="28"/>
                  </a:cxn>
                  <a:cxn ang="0">
                    <a:pos x="263" y="14"/>
                  </a:cxn>
                  <a:cxn ang="0">
                    <a:pos x="285" y="14"/>
                  </a:cxn>
                  <a:cxn ang="0">
                    <a:pos x="285" y="28"/>
                  </a:cxn>
                </a:cxnLst>
                <a:rect l="0" t="0" r="r" b="b"/>
                <a:pathLst>
                  <a:path w="331" h="155">
                    <a:moveTo>
                      <a:pt x="285" y="28"/>
                    </a:moveTo>
                    <a:lnTo>
                      <a:pt x="300" y="54"/>
                    </a:lnTo>
                    <a:lnTo>
                      <a:pt x="322" y="54"/>
                    </a:lnTo>
                    <a:lnTo>
                      <a:pt x="310" y="64"/>
                    </a:lnTo>
                    <a:lnTo>
                      <a:pt x="331" y="119"/>
                    </a:lnTo>
                    <a:lnTo>
                      <a:pt x="300" y="119"/>
                    </a:lnTo>
                    <a:lnTo>
                      <a:pt x="285" y="119"/>
                    </a:lnTo>
                    <a:lnTo>
                      <a:pt x="255" y="130"/>
                    </a:lnTo>
                    <a:lnTo>
                      <a:pt x="233" y="130"/>
                    </a:lnTo>
                    <a:lnTo>
                      <a:pt x="221" y="130"/>
                    </a:lnTo>
                    <a:lnTo>
                      <a:pt x="187" y="130"/>
                    </a:lnTo>
                    <a:lnTo>
                      <a:pt x="187" y="140"/>
                    </a:lnTo>
                    <a:lnTo>
                      <a:pt x="178" y="155"/>
                    </a:lnTo>
                    <a:lnTo>
                      <a:pt x="178" y="130"/>
                    </a:lnTo>
                    <a:lnTo>
                      <a:pt x="169" y="140"/>
                    </a:lnTo>
                    <a:lnTo>
                      <a:pt x="153" y="130"/>
                    </a:lnTo>
                    <a:lnTo>
                      <a:pt x="131" y="140"/>
                    </a:lnTo>
                    <a:lnTo>
                      <a:pt x="123" y="155"/>
                    </a:lnTo>
                    <a:lnTo>
                      <a:pt x="101" y="130"/>
                    </a:lnTo>
                    <a:lnTo>
                      <a:pt x="92" y="130"/>
                    </a:lnTo>
                    <a:lnTo>
                      <a:pt x="76" y="140"/>
                    </a:lnTo>
                    <a:lnTo>
                      <a:pt x="67" y="140"/>
                    </a:lnTo>
                    <a:lnTo>
                      <a:pt x="34" y="130"/>
                    </a:lnTo>
                    <a:lnTo>
                      <a:pt x="46" y="130"/>
                    </a:lnTo>
                    <a:lnTo>
                      <a:pt x="24" y="130"/>
                    </a:lnTo>
                    <a:lnTo>
                      <a:pt x="34" y="119"/>
                    </a:lnTo>
                    <a:lnTo>
                      <a:pt x="24" y="119"/>
                    </a:lnTo>
                    <a:lnTo>
                      <a:pt x="24" y="104"/>
                    </a:lnTo>
                    <a:lnTo>
                      <a:pt x="12" y="90"/>
                    </a:lnTo>
                    <a:lnTo>
                      <a:pt x="24" y="90"/>
                    </a:lnTo>
                    <a:lnTo>
                      <a:pt x="12" y="64"/>
                    </a:lnTo>
                    <a:lnTo>
                      <a:pt x="0" y="64"/>
                    </a:lnTo>
                    <a:lnTo>
                      <a:pt x="0" y="54"/>
                    </a:lnTo>
                    <a:lnTo>
                      <a:pt x="12" y="54"/>
                    </a:lnTo>
                    <a:lnTo>
                      <a:pt x="56" y="54"/>
                    </a:lnTo>
                    <a:lnTo>
                      <a:pt x="46" y="40"/>
                    </a:lnTo>
                    <a:lnTo>
                      <a:pt x="56" y="40"/>
                    </a:lnTo>
                    <a:lnTo>
                      <a:pt x="46" y="28"/>
                    </a:lnTo>
                    <a:lnTo>
                      <a:pt x="24" y="28"/>
                    </a:lnTo>
                    <a:lnTo>
                      <a:pt x="0" y="54"/>
                    </a:lnTo>
                    <a:lnTo>
                      <a:pt x="12" y="40"/>
                    </a:lnTo>
                    <a:lnTo>
                      <a:pt x="0" y="40"/>
                    </a:lnTo>
                    <a:lnTo>
                      <a:pt x="0" y="14"/>
                    </a:lnTo>
                    <a:lnTo>
                      <a:pt x="34" y="14"/>
                    </a:lnTo>
                    <a:lnTo>
                      <a:pt x="46" y="28"/>
                    </a:lnTo>
                    <a:lnTo>
                      <a:pt x="67" y="28"/>
                    </a:lnTo>
                    <a:lnTo>
                      <a:pt x="92" y="28"/>
                    </a:lnTo>
                    <a:lnTo>
                      <a:pt x="123" y="0"/>
                    </a:lnTo>
                    <a:lnTo>
                      <a:pt x="144" y="0"/>
                    </a:lnTo>
                    <a:lnTo>
                      <a:pt x="187" y="28"/>
                    </a:lnTo>
                    <a:lnTo>
                      <a:pt x="233" y="28"/>
                    </a:lnTo>
                    <a:lnTo>
                      <a:pt x="263" y="14"/>
                    </a:lnTo>
                    <a:lnTo>
                      <a:pt x="285" y="14"/>
                    </a:lnTo>
                    <a:lnTo>
                      <a:pt x="285" y="28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97">
                <a:extLst>
                  <a:ext uri="{FF2B5EF4-FFF2-40B4-BE49-F238E27FC236}">
                    <a16:creationId xmlns:a16="http://schemas.microsoft.com/office/drawing/2014/main" id="{0E33BA99-068A-4420-BC95-9256B829F1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8479" y="3625429"/>
                <a:ext cx="245209" cy="169154"/>
              </a:xfrm>
              <a:custGeom>
                <a:avLst/>
                <a:gdLst/>
                <a:ahLst/>
                <a:cxnLst>
                  <a:cxn ang="0">
                    <a:pos x="0" y="39"/>
                  </a:cxn>
                  <a:cxn ang="0">
                    <a:pos x="17" y="129"/>
                  </a:cxn>
                  <a:cxn ang="0">
                    <a:pos x="39" y="129"/>
                  </a:cxn>
                  <a:cxn ang="0">
                    <a:pos x="55" y="114"/>
                  </a:cxn>
                  <a:cxn ang="0">
                    <a:pos x="85" y="114"/>
                  </a:cxn>
                  <a:cxn ang="0">
                    <a:pos x="130" y="75"/>
                  </a:cxn>
                  <a:cxn ang="0">
                    <a:pos x="171" y="50"/>
                  </a:cxn>
                  <a:cxn ang="0">
                    <a:pos x="171" y="39"/>
                  </a:cxn>
                  <a:cxn ang="0">
                    <a:pos x="187" y="39"/>
                  </a:cxn>
                  <a:cxn ang="0">
                    <a:pos x="187" y="25"/>
                  </a:cxn>
                  <a:cxn ang="0">
                    <a:pos x="171" y="0"/>
                  </a:cxn>
                  <a:cxn ang="0">
                    <a:pos x="119" y="14"/>
                  </a:cxn>
                  <a:cxn ang="0">
                    <a:pos x="55" y="75"/>
                  </a:cxn>
                  <a:cxn ang="0">
                    <a:pos x="17" y="25"/>
                  </a:cxn>
                  <a:cxn ang="0">
                    <a:pos x="0" y="39"/>
                  </a:cxn>
                </a:cxnLst>
                <a:rect l="0" t="0" r="r" b="b"/>
                <a:pathLst>
                  <a:path w="187" h="129">
                    <a:moveTo>
                      <a:pt x="0" y="39"/>
                    </a:moveTo>
                    <a:lnTo>
                      <a:pt x="17" y="129"/>
                    </a:lnTo>
                    <a:lnTo>
                      <a:pt x="39" y="129"/>
                    </a:lnTo>
                    <a:lnTo>
                      <a:pt x="55" y="114"/>
                    </a:lnTo>
                    <a:lnTo>
                      <a:pt x="85" y="114"/>
                    </a:lnTo>
                    <a:lnTo>
                      <a:pt x="130" y="75"/>
                    </a:lnTo>
                    <a:lnTo>
                      <a:pt x="171" y="50"/>
                    </a:lnTo>
                    <a:lnTo>
                      <a:pt x="171" y="39"/>
                    </a:lnTo>
                    <a:lnTo>
                      <a:pt x="187" y="39"/>
                    </a:lnTo>
                    <a:lnTo>
                      <a:pt x="187" y="25"/>
                    </a:lnTo>
                    <a:lnTo>
                      <a:pt x="171" y="0"/>
                    </a:lnTo>
                    <a:lnTo>
                      <a:pt x="119" y="14"/>
                    </a:lnTo>
                    <a:lnTo>
                      <a:pt x="55" y="75"/>
                    </a:lnTo>
                    <a:lnTo>
                      <a:pt x="17" y="25"/>
                    </a:lnTo>
                    <a:lnTo>
                      <a:pt x="0" y="3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98">
                <a:extLst>
                  <a:ext uri="{FF2B5EF4-FFF2-40B4-BE49-F238E27FC236}">
                    <a16:creationId xmlns:a16="http://schemas.microsoft.com/office/drawing/2014/main" id="{239690FB-152D-43C5-B640-31AFE1A241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8479" y="3625429"/>
                <a:ext cx="245209" cy="169154"/>
              </a:xfrm>
              <a:custGeom>
                <a:avLst/>
                <a:gdLst/>
                <a:ahLst/>
                <a:cxnLst>
                  <a:cxn ang="0">
                    <a:pos x="0" y="39"/>
                  </a:cxn>
                  <a:cxn ang="0">
                    <a:pos x="17" y="129"/>
                  </a:cxn>
                  <a:cxn ang="0">
                    <a:pos x="39" y="129"/>
                  </a:cxn>
                  <a:cxn ang="0">
                    <a:pos x="55" y="114"/>
                  </a:cxn>
                  <a:cxn ang="0">
                    <a:pos x="85" y="114"/>
                  </a:cxn>
                  <a:cxn ang="0">
                    <a:pos x="130" y="75"/>
                  </a:cxn>
                  <a:cxn ang="0">
                    <a:pos x="171" y="50"/>
                  </a:cxn>
                  <a:cxn ang="0">
                    <a:pos x="171" y="39"/>
                  </a:cxn>
                  <a:cxn ang="0">
                    <a:pos x="187" y="39"/>
                  </a:cxn>
                  <a:cxn ang="0">
                    <a:pos x="187" y="25"/>
                  </a:cxn>
                  <a:cxn ang="0">
                    <a:pos x="171" y="0"/>
                  </a:cxn>
                  <a:cxn ang="0">
                    <a:pos x="119" y="14"/>
                  </a:cxn>
                  <a:cxn ang="0">
                    <a:pos x="55" y="75"/>
                  </a:cxn>
                  <a:cxn ang="0">
                    <a:pos x="17" y="25"/>
                  </a:cxn>
                  <a:cxn ang="0">
                    <a:pos x="0" y="39"/>
                  </a:cxn>
                </a:cxnLst>
                <a:rect l="0" t="0" r="r" b="b"/>
                <a:pathLst>
                  <a:path w="187" h="129">
                    <a:moveTo>
                      <a:pt x="0" y="39"/>
                    </a:moveTo>
                    <a:lnTo>
                      <a:pt x="17" y="129"/>
                    </a:lnTo>
                    <a:lnTo>
                      <a:pt x="39" y="129"/>
                    </a:lnTo>
                    <a:lnTo>
                      <a:pt x="55" y="114"/>
                    </a:lnTo>
                    <a:lnTo>
                      <a:pt x="85" y="114"/>
                    </a:lnTo>
                    <a:lnTo>
                      <a:pt x="130" y="75"/>
                    </a:lnTo>
                    <a:lnTo>
                      <a:pt x="171" y="50"/>
                    </a:lnTo>
                    <a:lnTo>
                      <a:pt x="171" y="39"/>
                    </a:lnTo>
                    <a:lnTo>
                      <a:pt x="187" y="39"/>
                    </a:lnTo>
                    <a:lnTo>
                      <a:pt x="187" y="25"/>
                    </a:lnTo>
                    <a:lnTo>
                      <a:pt x="171" y="0"/>
                    </a:lnTo>
                    <a:lnTo>
                      <a:pt x="119" y="14"/>
                    </a:lnTo>
                    <a:lnTo>
                      <a:pt x="55" y="75"/>
                    </a:lnTo>
                    <a:lnTo>
                      <a:pt x="17" y="25"/>
                    </a:lnTo>
                    <a:lnTo>
                      <a:pt x="0" y="39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99">
                <a:extLst>
                  <a:ext uri="{FF2B5EF4-FFF2-40B4-BE49-F238E27FC236}">
                    <a16:creationId xmlns:a16="http://schemas.microsoft.com/office/drawing/2014/main" id="{CAA218D1-696C-44F9-A128-254FDD866E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04019" y="3402511"/>
                <a:ext cx="171778" cy="255699"/>
              </a:xfrm>
              <a:custGeom>
                <a:avLst/>
                <a:gdLst/>
                <a:ahLst/>
                <a:cxnLst>
                  <a:cxn ang="0">
                    <a:pos x="36" y="195"/>
                  </a:cxn>
                  <a:cxn ang="0">
                    <a:pos x="15" y="195"/>
                  </a:cxn>
                  <a:cxn ang="0">
                    <a:pos x="0" y="169"/>
                  </a:cxn>
                  <a:cxn ang="0">
                    <a:pos x="45" y="129"/>
                  </a:cxn>
                  <a:cxn ang="0">
                    <a:pos x="67" y="79"/>
                  </a:cxn>
                  <a:cxn ang="0">
                    <a:pos x="67" y="54"/>
                  </a:cxn>
                  <a:cxn ang="0">
                    <a:pos x="54" y="43"/>
                  </a:cxn>
                  <a:cxn ang="0">
                    <a:pos x="45" y="28"/>
                  </a:cxn>
                  <a:cxn ang="0">
                    <a:pos x="54" y="28"/>
                  </a:cxn>
                  <a:cxn ang="0">
                    <a:pos x="54" y="18"/>
                  </a:cxn>
                  <a:cxn ang="0">
                    <a:pos x="67" y="0"/>
                  </a:cxn>
                  <a:cxn ang="0">
                    <a:pos x="79" y="18"/>
                  </a:cxn>
                  <a:cxn ang="0">
                    <a:pos x="112" y="28"/>
                  </a:cxn>
                  <a:cxn ang="0">
                    <a:pos x="131" y="54"/>
                  </a:cxn>
                  <a:cxn ang="0">
                    <a:pos x="121" y="79"/>
                  </a:cxn>
                  <a:cxn ang="0">
                    <a:pos x="100" y="119"/>
                  </a:cxn>
                  <a:cxn ang="0">
                    <a:pos x="100" y="143"/>
                  </a:cxn>
                  <a:cxn ang="0">
                    <a:pos x="90" y="143"/>
                  </a:cxn>
                  <a:cxn ang="0">
                    <a:pos x="79" y="169"/>
                  </a:cxn>
                  <a:cxn ang="0">
                    <a:pos x="54" y="169"/>
                  </a:cxn>
                  <a:cxn ang="0">
                    <a:pos x="45" y="195"/>
                  </a:cxn>
                  <a:cxn ang="0">
                    <a:pos x="36" y="195"/>
                  </a:cxn>
                </a:cxnLst>
                <a:rect l="0" t="0" r="r" b="b"/>
                <a:pathLst>
                  <a:path w="131" h="195">
                    <a:moveTo>
                      <a:pt x="36" y="195"/>
                    </a:moveTo>
                    <a:lnTo>
                      <a:pt x="15" y="195"/>
                    </a:lnTo>
                    <a:lnTo>
                      <a:pt x="0" y="169"/>
                    </a:lnTo>
                    <a:lnTo>
                      <a:pt x="45" y="129"/>
                    </a:lnTo>
                    <a:lnTo>
                      <a:pt x="67" y="79"/>
                    </a:lnTo>
                    <a:lnTo>
                      <a:pt x="67" y="54"/>
                    </a:lnTo>
                    <a:lnTo>
                      <a:pt x="54" y="43"/>
                    </a:lnTo>
                    <a:lnTo>
                      <a:pt x="45" y="28"/>
                    </a:lnTo>
                    <a:lnTo>
                      <a:pt x="54" y="28"/>
                    </a:lnTo>
                    <a:lnTo>
                      <a:pt x="54" y="18"/>
                    </a:lnTo>
                    <a:lnTo>
                      <a:pt x="67" y="0"/>
                    </a:lnTo>
                    <a:lnTo>
                      <a:pt x="79" y="18"/>
                    </a:lnTo>
                    <a:lnTo>
                      <a:pt x="112" y="28"/>
                    </a:lnTo>
                    <a:lnTo>
                      <a:pt x="131" y="54"/>
                    </a:lnTo>
                    <a:lnTo>
                      <a:pt x="121" y="79"/>
                    </a:lnTo>
                    <a:lnTo>
                      <a:pt x="100" y="119"/>
                    </a:lnTo>
                    <a:lnTo>
                      <a:pt x="100" y="143"/>
                    </a:lnTo>
                    <a:lnTo>
                      <a:pt x="90" y="143"/>
                    </a:lnTo>
                    <a:lnTo>
                      <a:pt x="79" y="169"/>
                    </a:lnTo>
                    <a:lnTo>
                      <a:pt x="54" y="169"/>
                    </a:lnTo>
                    <a:lnTo>
                      <a:pt x="45" y="195"/>
                    </a:lnTo>
                    <a:lnTo>
                      <a:pt x="36" y="195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100">
                <a:extLst>
                  <a:ext uri="{FF2B5EF4-FFF2-40B4-BE49-F238E27FC236}">
                    <a16:creationId xmlns:a16="http://schemas.microsoft.com/office/drawing/2014/main" id="{2396E281-8D2B-4712-A221-57AE572C32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04019" y="3402511"/>
                <a:ext cx="171778" cy="255699"/>
              </a:xfrm>
              <a:custGeom>
                <a:avLst/>
                <a:gdLst/>
                <a:ahLst/>
                <a:cxnLst>
                  <a:cxn ang="0">
                    <a:pos x="36" y="195"/>
                  </a:cxn>
                  <a:cxn ang="0">
                    <a:pos x="15" y="195"/>
                  </a:cxn>
                  <a:cxn ang="0">
                    <a:pos x="0" y="169"/>
                  </a:cxn>
                  <a:cxn ang="0">
                    <a:pos x="45" y="129"/>
                  </a:cxn>
                  <a:cxn ang="0">
                    <a:pos x="67" y="79"/>
                  </a:cxn>
                  <a:cxn ang="0">
                    <a:pos x="67" y="54"/>
                  </a:cxn>
                  <a:cxn ang="0">
                    <a:pos x="54" y="43"/>
                  </a:cxn>
                  <a:cxn ang="0">
                    <a:pos x="45" y="28"/>
                  </a:cxn>
                  <a:cxn ang="0">
                    <a:pos x="54" y="28"/>
                  </a:cxn>
                  <a:cxn ang="0">
                    <a:pos x="54" y="18"/>
                  </a:cxn>
                  <a:cxn ang="0">
                    <a:pos x="67" y="0"/>
                  </a:cxn>
                  <a:cxn ang="0">
                    <a:pos x="79" y="18"/>
                  </a:cxn>
                  <a:cxn ang="0">
                    <a:pos x="112" y="28"/>
                  </a:cxn>
                  <a:cxn ang="0">
                    <a:pos x="131" y="54"/>
                  </a:cxn>
                  <a:cxn ang="0">
                    <a:pos x="121" y="79"/>
                  </a:cxn>
                  <a:cxn ang="0">
                    <a:pos x="100" y="119"/>
                  </a:cxn>
                  <a:cxn ang="0">
                    <a:pos x="100" y="143"/>
                  </a:cxn>
                  <a:cxn ang="0">
                    <a:pos x="90" y="143"/>
                  </a:cxn>
                  <a:cxn ang="0">
                    <a:pos x="79" y="169"/>
                  </a:cxn>
                  <a:cxn ang="0">
                    <a:pos x="54" y="169"/>
                  </a:cxn>
                  <a:cxn ang="0">
                    <a:pos x="45" y="195"/>
                  </a:cxn>
                  <a:cxn ang="0">
                    <a:pos x="36" y="195"/>
                  </a:cxn>
                </a:cxnLst>
                <a:rect l="0" t="0" r="r" b="b"/>
                <a:pathLst>
                  <a:path w="131" h="195">
                    <a:moveTo>
                      <a:pt x="36" y="195"/>
                    </a:moveTo>
                    <a:lnTo>
                      <a:pt x="15" y="195"/>
                    </a:lnTo>
                    <a:lnTo>
                      <a:pt x="0" y="169"/>
                    </a:lnTo>
                    <a:lnTo>
                      <a:pt x="45" y="129"/>
                    </a:lnTo>
                    <a:lnTo>
                      <a:pt x="67" y="79"/>
                    </a:lnTo>
                    <a:lnTo>
                      <a:pt x="67" y="54"/>
                    </a:lnTo>
                    <a:lnTo>
                      <a:pt x="54" y="43"/>
                    </a:lnTo>
                    <a:lnTo>
                      <a:pt x="45" y="28"/>
                    </a:lnTo>
                    <a:lnTo>
                      <a:pt x="54" y="28"/>
                    </a:lnTo>
                    <a:lnTo>
                      <a:pt x="54" y="18"/>
                    </a:lnTo>
                    <a:lnTo>
                      <a:pt x="67" y="0"/>
                    </a:lnTo>
                    <a:lnTo>
                      <a:pt x="79" y="18"/>
                    </a:lnTo>
                    <a:lnTo>
                      <a:pt x="112" y="28"/>
                    </a:lnTo>
                    <a:lnTo>
                      <a:pt x="131" y="54"/>
                    </a:lnTo>
                    <a:lnTo>
                      <a:pt x="121" y="79"/>
                    </a:lnTo>
                    <a:lnTo>
                      <a:pt x="100" y="119"/>
                    </a:lnTo>
                    <a:lnTo>
                      <a:pt x="100" y="143"/>
                    </a:lnTo>
                    <a:lnTo>
                      <a:pt x="90" y="143"/>
                    </a:lnTo>
                    <a:lnTo>
                      <a:pt x="79" y="169"/>
                    </a:lnTo>
                    <a:lnTo>
                      <a:pt x="54" y="169"/>
                    </a:lnTo>
                    <a:lnTo>
                      <a:pt x="45" y="195"/>
                    </a:lnTo>
                    <a:lnTo>
                      <a:pt x="36" y="195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101">
                <a:extLst>
                  <a:ext uri="{FF2B5EF4-FFF2-40B4-BE49-F238E27FC236}">
                    <a16:creationId xmlns:a16="http://schemas.microsoft.com/office/drawing/2014/main" id="{9DA7BF4B-ABBE-489E-831D-7474BFCECB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7853" y="3169106"/>
                <a:ext cx="514022" cy="555980"/>
              </a:xfrm>
              <a:custGeom>
                <a:avLst/>
                <a:gdLst/>
                <a:ahLst/>
                <a:cxnLst>
                  <a:cxn ang="0">
                    <a:pos x="171" y="76"/>
                  </a:cxn>
                  <a:cxn ang="0">
                    <a:pos x="153" y="65"/>
                  </a:cxn>
                  <a:cxn ang="0">
                    <a:pos x="153" y="40"/>
                  </a:cxn>
                  <a:cxn ang="0">
                    <a:pos x="141" y="40"/>
                  </a:cxn>
                  <a:cxn ang="0">
                    <a:pos x="94" y="11"/>
                  </a:cxn>
                  <a:cxn ang="0">
                    <a:pos x="76" y="0"/>
                  </a:cxn>
                  <a:cxn ang="0">
                    <a:pos x="30" y="11"/>
                  </a:cxn>
                  <a:cxn ang="0">
                    <a:pos x="51" y="40"/>
                  </a:cxn>
                  <a:cxn ang="0">
                    <a:pos x="39" y="50"/>
                  </a:cxn>
                  <a:cxn ang="0">
                    <a:pos x="30" y="50"/>
                  </a:cxn>
                  <a:cxn ang="0">
                    <a:pos x="18" y="65"/>
                  </a:cxn>
                  <a:cxn ang="0">
                    <a:pos x="0" y="65"/>
                  </a:cxn>
                  <a:cxn ang="0">
                    <a:pos x="0" y="101"/>
                  </a:cxn>
                  <a:cxn ang="0">
                    <a:pos x="9" y="101"/>
                  </a:cxn>
                  <a:cxn ang="0">
                    <a:pos x="51" y="196"/>
                  </a:cxn>
                  <a:cxn ang="0">
                    <a:pos x="76" y="206"/>
                  </a:cxn>
                  <a:cxn ang="0">
                    <a:pos x="86" y="232"/>
                  </a:cxn>
                  <a:cxn ang="0">
                    <a:pos x="86" y="268"/>
                  </a:cxn>
                  <a:cxn ang="0">
                    <a:pos x="94" y="297"/>
                  </a:cxn>
                  <a:cxn ang="0">
                    <a:pos x="116" y="307"/>
                  </a:cxn>
                  <a:cxn ang="0">
                    <a:pos x="153" y="373"/>
                  </a:cxn>
                  <a:cxn ang="0">
                    <a:pos x="153" y="387"/>
                  </a:cxn>
                  <a:cxn ang="0">
                    <a:pos x="171" y="373"/>
                  </a:cxn>
                  <a:cxn ang="0">
                    <a:pos x="208" y="424"/>
                  </a:cxn>
                  <a:cxn ang="0">
                    <a:pos x="272" y="362"/>
                  </a:cxn>
                  <a:cxn ang="0">
                    <a:pos x="324" y="347"/>
                  </a:cxn>
                  <a:cxn ang="0">
                    <a:pos x="370" y="307"/>
                  </a:cxn>
                  <a:cxn ang="0">
                    <a:pos x="392" y="256"/>
                  </a:cxn>
                  <a:cxn ang="0">
                    <a:pos x="392" y="232"/>
                  </a:cxn>
                  <a:cxn ang="0">
                    <a:pos x="379" y="220"/>
                  </a:cxn>
                  <a:cxn ang="0">
                    <a:pos x="370" y="206"/>
                  </a:cxn>
                  <a:cxn ang="0">
                    <a:pos x="360" y="206"/>
                  </a:cxn>
                  <a:cxn ang="0">
                    <a:pos x="360" y="220"/>
                  </a:cxn>
                  <a:cxn ang="0">
                    <a:pos x="348" y="220"/>
                  </a:cxn>
                  <a:cxn ang="0">
                    <a:pos x="340" y="220"/>
                  </a:cxn>
                  <a:cxn ang="0">
                    <a:pos x="324" y="220"/>
                  </a:cxn>
                  <a:cxn ang="0">
                    <a:pos x="315" y="220"/>
                  </a:cxn>
                  <a:cxn ang="0">
                    <a:pos x="302" y="220"/>
                  </a:cxn>
                  <a:cxn ang="0">
                    <a:pos x="293" y="220"/>
                  </a:cxn>
                  <a:cxn ang="0">
                    <a:pos x="293" y="206"/>
                  </a:cxn>
                  <a:cxn ang="0">
                    <a:pos x="293" y="196"/>
                  </a:cxn>
                  <a:cxn ang="0">
                    <a:pos x="284" y="167"/>
                  </a:cxn>
                  <a:cxn ang="0">
                    <a:pos x="272" y="131"/>
                  </a:cxn>
                  <a:cxn ang="0">
                    <a:pos x="238" y="86"/>
                  </a:cxn>
                  <a:cxn ang="0">
                    <a:pos x="208" y="76"/>
                  </a:cxn>
                  <a:cxn ang="0">
                    <a:pos x="183" y="76"/>
                  </a:cxn>
                  <a:cxn ang="0">
                    <a:pos x="171" y="76"/>
                  </a:cxn>
                </a:cxnLst>
                <a:rect l="0" t="0" r="r" b="b"/>
                <a:pathLst>
                  <a:path w="392" h="424">
                    <a:moveTo>
                      <a:pt x="171" y="76"/>
                    </a:moveTo>
                    <a:lnTo>
                      <a:pt x="153" y="65"/>
                    </a:lnTo>
                    <a:lnTo>
                      <a:pt x="153" y="40"/>
                    </a:lnTo>
                    <a:lnTo>
                      <a:pt x="141" y="40"/>
                    </a:lnTo>
                    <a:lnTo>
                      <a:pt x="94" y="11"/>
                    </a:lnTo>
                    <a:lnTo>
                      <a:pt x="76" y="0"/>
                    </a:lnTo>
                    <a:lnTo>
                      <a:pt x="30" y="11"/>
                    </a:lnTo>
                    <a:lnTo>
                      <a:pt x="51" y="40"/>
                    </a:lnTo>
                    <a:lnTo>
                      <a:pt x="39" y="50"/>
                    </a:lnTo>
                    <a:lnTo>
                      <a:pt x="30" y="50"/>
                    </a:lnTo>
                    <a:lnTo>
                      <a:pt x="18" y="65"/>
                    </a:lnTo>
                    <a:lnTo>
                      <a:pt x="0" y="65"/>
                    </a:lnTo>
                    <a:lnTo>
                      <a:pt x="0" y="101"/>
                    </a:lnTo>
                    <a:lnTo>
                      <a:pt x="9" y="101"/>
                    </a:lnTo>
                    <a:lnTo>
                      <a:pt x="51" y="196"/>
                    </a:lnTo>
                    <a:lnTo>
                      <a:pt x="76" y="206"/>
                    </a:lnTo>
                    <a:lnTo>
                      <a:pt x="86" y="232"/>
                    </a:lnTo>
                    <a:lnTo>
                      <a:pt x="86" y="268"/>
                    </a:lnTo>
                    <a:lnTo>
                      <a:pt x="94" y="297"/>
                    </a:lnTo>
                    <a:lnTo>
                      <a:pt x="116" y="307"/>
                    </a:lnTo>
                    <a:lnTo>
                      <a:pt x="153" y="373"/>
                    </a:lnTo>
                    <a:lnTo>
                      <a:pt x="153" y="387"/>
                    </a:lnTo>
                    <a:lnTo>
                      <a:pt x="171" y="373"/>
                    </a:lnTo>
                    <a:lnTo>
                      <a:pt x="208" y="424"/>
                    </a:lnTo>
                    <a:lnTo>
                      <a:pt x="272" y="362"/>
                    </a:lnTo>
                    <a:lnTo>
                      <a:pt x="324" y="347"/>
                    </a:lnTo>
                    <a:lnTo>
                      <a:pt x="370" y="307"/>
                    </a:lnTo>
                    <a:lnTo>
                      <a:pt x="392" y="256"/>
                    </a:lnTo>
                    <a:lnTo>
                      <a:pt x="392" y="232"/>
                    </a:lnTo>
                    <a:lnTo>
                      <a:pt x="379" y="220"/>
                    </a:lnTo>
                    <a:lnTo>
                      <a:pt x="370" y="206"/>
                    </a:lnTo>
                    <a:lnTo>
                      <a:pt x="360" y="206"/>
                    </a:lnTo>
                    <a:lnTo>
                      <a:pt x="360" y="220"/>
                    </a:lnTo>
                    <a:lnTo>
                      <a:pt x="348" y="220"/>
                    </a:lnTo>
                    <a:lnTo>
                      <a:pt x="340" y="220"/>
                    </a:lnTo>
                    <a:lnTo>
                      <a:pt x="324" y="220"/>
                    </a:lnTo>
                    <a:lnTo>
                      <a:pt x="315" y="220"/>
                    </a:lnTo>
                    <a:lnTo>
                      <a:pt x="302" y="220"/>
                    </a:lnTo>
                    <a:lnTo>
                      <a:pt x="293" y="220"/>
                    </a:lnTo>
                    <a:lnTo>
                      <a:pt x="293" y="206"/>
                    </a:lnTo>
                    <a:lnTo>
                      <a:pt x="293" y="196"/>
                    </a:lnTo>
                    <a:lnTo>
                      <a:pt x="284" y="167"/>
                    </a:lnTo>
                    <a:lnTo>
                      <a:pt x="272" y="131"/>
                    </a:lnTo>
                    <a:lnTo>
                      <a:pt x="238" y="86"/>
                    </a:lnTo>
                    <a:lnTo>
                      <a:pt x="208" y="76"/>
                    </a:lnTo>
                    <a:lnTo>
                      <a:pt x="183" y="76"/>
                    </a:lnTo>
                    <a:lnTo>
                      <a:pt x="171" y="76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102">
                <a:extLst>
                  <a:ext uri="{FF2B5EF4-FFF2-40B4-BE49-F238E27FC236}">
                    <a16:creationId xmlns:a16="http://schemas.microsoft.com/office/drawing/2014/main" id="{0A67C45E-37EF-46D7-9B98-99A76327C0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7853" y="3169106"/>
                <a:ext cx="514022" cy="555980"/>
              </a:xfrm>
              <a:custGeom>
                <a:avLst/>
                <a:gdLst/>
                <a:ahLst/>
                <a:cxnLst>
                  <a:cxn ang="0">
                    <a:pos x="171" y="76"/>
                  </a:cxn>
                  <a:cxn ang="0">
                    <a:pos x="153" y="65"/>
                  </a:cxn>
                  <a:cxn ang="0">
                    <a:pos x="153" y="40"/>
                  </a:cxn>
                  <a:cxn ang="0">
                    <a:pos x="141" y="40"/>
                  </a:cxn>
                  <a:cxn ang="0">
                    <a:pos x="94" y="11"/>
                  </a:cxn>
                  <a:cxn ang="0">
                    <a:pos x="76" y="0"/>
                  </a:cxn>
                  <a:cxn ang="0">
                    <a:pos x="30" y="11"/>
                  </a:cxn>
                  <a:cxn ang="0">
                    <a:pos x="51" y="40"/>
                  </a:cxn>
                  <a:cxn ang="0">
                    <a:pos x="39" y="50"/>
                  </a:cxn>
                  <a:cxn ang="0">
                    <a:pos x="30" y="50"/>
                  </a:cxn>
                  <a:cxn ang="0">
                    <a:pos x="18" y="65"/>
                  </a:cxn>
                  <a:cxn ang="0">
                    <a:pos x="0" y="65"/>
                  </a:cxn>
                  <a:cxn ang="0">
                    <a:pos x="0" y="101"/>
                  </a:cxn>
                  <a:cxn ang="0">
                    <a:pos x="9" y="101"/>
                  </a:cxn>
                  <a:cxn ang="0">
                    <a:pos x="51" y="196"/>
                  </a:cxn>
                  <a:cxn ang="0">
                    <a:pos x="76" y="206"/>
                  </a:cxn>
                  <a:cxn ang="0">
                    <a:pos x="86" y="232"/>
                  </a:cxn>
                  <a:cxn ang="0">
                    <a:pos x="86" y="268"/>
                  </a:cxn>
                  <a:cxn ang="0">
                    <a:pos x="94" y="297"/>
                  </a:cxn>
                  <a:cxn ang="0">
                    <a:pos x="116" y="307"/>
                  </a:cxn>
                  <a:cxn ang="0">
                    <a:pos x="153" y="373"/>
                  </a:cxn>
                  <a:cxn ang="0">
                    <a:pos x="153" y="387"/>
                  </a:cxn>
                  <a:cxn ang="0">
                    <a:pos x="171" y="373"/>
                  </a:cxn>
                  <a:cxn ang="0">
                    <a:pos x="208" y="424"/>
                  </a:cxn>
                  <a:cxn ang="0">
                    <a:pos x="272" y="362"/>
                  </a:cxn>
                  <a:cxn ang="0">
                    <a:pos x="324" y="347"/>
                  </a:cxn>
                  <a:cxn ang="0">
                    <a:pos x="370" y="307"/>
                  </a:cxn>
                  <a:cxn ang="0">
                    <a:pos x="392" y="256"/>
                  </a:cxn>
                  <a:cxn ang="0">
                    <a:pos x="392" y="232"/>
                  </a:cxn>
                  <a:cxn ang="0">
                    <a:pos x="379" y="220"/>
                  </a:cxn>
                  <a:cxn ang="0">
                    <a:pos x="370" y="206"/>
                  </a:cxn>
                  <a:cxn ang="0">
                    <a:pos x="360" y="206"/>
                  </a:cxn>
                  <a:cxn ang="0">
                    <a:pos x="360" y="220"/>
                  </a:cxn>
                  <a:cxn ang="0">
                    <a:pos x="348" y="220"/>
                  </a:cxn>
                  <a:cxn ang="0">
                    <a:pos x="340" y="220"/>
                  </a:cxn>
                  <a:cxn ang="0">
                    <a:pos x="324" y="220"/>
                  </a:cxn>
                  <a:cxn ang="0">
                    <a:pos x="315" y="220"/>
                  </a:cxn>
                  <a:cxn ang="0">
                    <a:pos x="302" y="220"/>
                  </a:cxn>
                  <a:cxn ang="0">
                    <a:pos x="293" y="220"/>
                  </a:cxn>
                  <a:cxn ang="0">
                    <a:pos x="293" y="206"/>
                  </a:cxn>
                  <a:cxn ang="0">
                    <a:pos x="293" y="196"/>
                  </a:cxn>
                  <a:cxn ang="0">
                    <a:pos x="284" y="167"/>
                  </a:cxn>
                  <a:cxn ang="0">
                    <a:pos x="272" y="131"/>
                  </a:cxn>
                  <a:cxn ang="0">
                    <a:pos x="238" y="86"/>
                  </a:cxn>
                  <a:cxn ang="0">
                    <a:pos x="208" y="76"/>
                  </a:cxn>
                  <a:cxn ang="0">
                    <a:pos x="183" y="76"/>
                  </a:cxn>
                  <a:cxn ang="0">
                    <a:pos x="171" y="76"/>
                  </a:cxn>
                </a:cxnLst>
                <a:rect l="0" t="0" r="r" b="b"/>
                <a:pathLst>
                  <a:path w="392" h="424">
                    <a:moveTo>
                      <a:pt x="171" y="76"/>
                    </a:moveTo>
                    <a:lnTo>
                      <a:pt x="153" y="65"/>
                    </a:lnTo>
                    <a:lnTo>
                      <a:pt x="153" y="40"/>
                    </a:lnTo>
                    <a:lnTo>
                      <a:pt x="141" y="40"/>
                    </a:lnTo>
                    <a:lnTo>
                      <a:pt x="94" y="11"/>
                    </a:lnTo>
                    <a:lnTo>
                      <a:pt x="76" y="0"/>
                    </a:lnTo>
                    <a:lnTo>
                      <a:pt x="30" y="11"/>
                    </a:lnTo>
                    <a:lnTo>
                      <a:pt x="51" y="40"/>
                    </a:lnTo>
                    <a:lnTo>
                      <a:pt x="39" y="50"/>
                    </a:lnTo>
                    <a:lnTo>
                      <a:pt x="30" y="50"/>
                    </a:lnTo>
                    <a:lnTo>
                      <a:pt x="18" y="65"/>
                    </a:lnTo>
                    <a:lnTo>
                      <a:pt x="0" y="65"/>
                    </a:lnTo>
                    <a:lnTo>
                      <a:pt x="0" y="101"/>
                    </a:lnTo>
                    <a:lnTo>
                      <a:pt x="9" y="101"/>
                    </a:lnTo>
                    <a:lnTo>
                      <a:pt x="51" y="196"/>
                    </a:lnTo>
                    <a:lnTo>
                      <a:pt x="76" y="206"/>
                    </a:lnTo>
                    <a:lnTo>
                      <a:pt x="86" y="232"/>
                    </a:lnTo>
                    <a:lnTo>
                      <a:pt x="86" y="268"/>
                    </a:lnTo>
                    <a:lnTo>
                      <a:pt x="94" y="297"/>
                    </a:lnTo>
                    <a:lnTo>
                      <a:pt x="116" y="307"/>
                    </a:lnTo>
                    <a:lnTo>
                      <a:pt x="153" y="373"/>
                    </a:lnTo>
                    <a:lnTo>
                      <a:pt x="153" y="387"/>
                    </a:lnTo>
                    <a:lnTo>
                      <a:pt x="171" y="373"/>
                    </a:lnTo>
                    <a:lnTo>
                      <a:pt x="208" y="424"/>
                    </a:lnTo>
                    <a:lnTo>
                      <a:pt x="272" y="362"/>
                    </a:lnTo>
                    <a:lnTo>
                      <a:pt x="324" y="347"/>
                    </a:lnTo>
                    <a:lnTo>
                      <a:pt x="370" y="307"/>
                    </a:lnTo>
                    <a:lnTo>
                      <a:pt x="392" y="256"/>
                    </a:lnTo>
                    <a:lnTo>
                      <a:pt x="392" y="232"/>
                    </a:lnTo>
                    <a:lnTo>
                      <a:pt x="379" y="220"/>
                    </a:lnTo>
                    <a:lnTo>
                      <a:pt x="370" y="206"/>
                    </a:lnTo>
                    <a:lnTo>
                      <a:pt x="360" y="206"/>
                    </a:lnTo>
                    <a:lnTo>
                      <a:pt x="360" y="220"/>
                    </a:lnTo>
                    <a:lnTo>
                      <a:pt x="348" y="220"/>
                    </a:lnTo>
                    <a:lnTo>
                      <a:pt x="340" y="220"/>
                    </a:lnTo>
                    <a:lnTo>
                      <a:pt x="324" y="220"/>
                    </a:lnTo>
                    <a:lnTo>
                      <a:pt x="315" y="220"/>
                    </a:lnTo>
                    <a:lnTo>
                      <a:pt x="302" y="220"/>
                    </a:lnTo>
                    <a:lnTo>
                      <a:pt x="293" y="220"/>
                    </a:lnTo>
                    <a:lnTo>
                      <a:pt x="293" y="206"/>
                    </a:lnTo>
                    <a:lnTo>
                      <a:pt x="293" y="196"/>
                    </a:lnTo>
                    <a:lnTo>
                      <a:pt x="284" y="167"/>
                    </a:lnTo>
                    <a:lnTo>
                      <a:pt x="272" y="131"/>
                    </a:lnTo>
                    <a:lnTo>
                      <a:pt x="238" y="86"/>
                    </a:lnTo>
                    <a:lnTo>
                      <a:pt x="208" y="76"/>
                    </a:lnTo>
                    <a:lnTo>
                      <a:pt x="183" y="76"/>
                    </a:lnTo>
                    <a:lnTo>
                      <a:pt x="171" y="76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103">
                <a:extLst>
                  <a:ext uri="{FF2B5EF4-FFF2-40B4-BE49-F238E27FC236}">
                    <a16:creationId xmlns:a16="http://schemas.microsoft.com/office/drawing/2014/main" id="{D2C4321D-7685-454E-B3FD-7D81544712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0256" y="3369730"/>
                <a:ext cx="32782" cy="56385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12" y="43"/>
                  </a:cxn>
                  <a:cxn ang="0">
                    <a:pos x="25" y="24"/>
                  </a:cxn>
                  <a:cxn ang="0">
                    <a:pos x="25" y="0"/>
                  </a:cxn>
                  <a:cxn ang="0">
                    <a:pos x="12" y="0"/>
                  </a:cxn>
                  <a:cxn ang="0">
                    <a:pos x="0" y="14"/>
                  </a:cxn>
                </a:cxnLst>
                <a:rect l="0" t="0" r="r" b="b"/>
                <a:pathLst>
                  <a:path w="25" h="43">
                    <a:moveTo>
                      <a:pt x="0" y="14"/>
                    </a:moveTo>
                    <a:lnTo>
                      <a:pt x="12" y="43"/>
                    </a:lnTo>
                    <a:lnTo>
                      <a:pt x="25" y="24"/>
                    </a:lnTo>
                    <a:lnTo>
                      <a:pt x="25" y="0"/>
                    </a:lnTo>
                    <a:lnTo>
                      <a:pt x="12" y="0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Freeform 104">
                <a:extLst>
                  <a:ext uri="{FF2B5EF4-FFF2-40B4-BE49-F238E27FC236}">
                    <a16:creationId xmlns:a16="http://schemas.microsoft.com/office/drawing/2014/main" id="{35A68675-57E2-4730-AD8F-6238EB0919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0256" y="3369730"/>
                <a:ext cx="32782" cy="56385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12" y="43"/>
                  </a:cxn>
                  <a:cxn ang="0">
                    <a:pos x="25" y="24"/>
                  </a:cxn>
                  <a:cxn ang="0">
                    <a:pos x="25" y="0"/>
                  </a:cxn>
                  <a:cxn ang="0">
                    <a:pos x="12" y="0"/>
                  </a:cxn>
                  <a:cxn ang="0">
                    <a:pos x="0" y="14"/>
                  </a:cxn>
                </a:cxnLst>
                <a:rect l="0" t="0" r="r" b="b"/>
                <a:pathLst>
                  <a:path w="25" h="43">
                    <a:moveTo>
                      <a:pt x="0" y="14"/>
                    </a:moveTo>
                    <a:lnTo>
                      <a:pt x="12" y="43"/>
                    </a:lnTo>
                    <a:lnTo>
                      <a:pt x="25" y="24"/>
                    </a:lnTo>
                    <a:lnTo>
                      <a:pt x="25" y="0"/>
                    </a:lnTo>
                    <a:lnTo>
                      <a:pt x="12" y="0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105">
                <a:extLst>
                  <a:ext uri="{FF2B5EF4-FFF2-40B4-BE49-F238E27FC236}">
                    <a16:creationId xmlns:a16="http://schemas.microsoft.com/office/drawing/2014/main" id="{1BE1971E-967F-4555-A30F-722B1ADB2E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2058" y="3369730"/>
                <a:ext cx="129816" cy="89166"/>
              </a:xfrm>
              <a:custGeom>
                <a:avLst/>
                <a:gdLst/>
                <a:ahLst/>
                <a:cxnLst>
                  <a:cxn ang="0">
                    <a:pos x="99" y="14"/>
                  </a:cxn>
                  <a:cxn ang="0">
                    <a:pos x="86" y="0"/>
                  </a:cxn>
                  <a:cxn ang="0">
                    <a:pos x="55" y="43"/>
                  </a:cxn>
                  <a:cxn ang="0">
                    <a:pos x="31" y="43"/>
                  </a:cxn>
                  <a:cxn ang="0">
                    <a:pos x="21" y="53"/>
                  </a:cxn>
                  <a:cxn ang="0">
                    <a:pos x="0" y="43"/>
                  </a:cxn>
                  <a:cxn ang="0">
                    <a:pos x="0" y="53"/>
                  </a:cxn>
                  <a:cxn ang="0">
                    <a:pos x="0" y="68"/>
                  </a:cxn>
                  <a:cxn ang="0">
                    <a:pos x="9" y="68"/>
                  </a:cxn>
                  <a:cxn ang="0">
                    <a:pos x="21" y="68"/>
                  </a:cxn>
                  <a:cxn ang="0">
                    <a:pos x="31" y="68"/>
                  </a:cxn>
                  <a:cxn ang="0">
                    <a:pos x="46" y="68"/>
                  </a:cxn>
                  <a:cxn ang="0">
                    <a:pos x="55" y="68"/>
                  </a:cxn>
                  <a:cxn ang="0">
                    <a:pos x="67" y="68"/>
                  </a:cxn>
                  <a:cxn ang="0">
                    <a:pos x="67" y="53"/>
                  </a:cxn>
                  <a:cxn ang="0">
                    <a:pos x="77" y="53"/>
                  </a:cxn>
                  <a:cxn ang="0">
                    <a:pos x="86" y="53"/>
                  </a:cxn>
                  <a:cxn ang="0">
                    <a:pos x="86" y="43"/>
                  </a:cxn>
                  <a:cxn ang="0">
                    <a:pos x="99" y="24"/>
                  </a:cxn>
                  <a:cxn ang="0">
                    <a:pos x="99" y="14"/>
                  </a:cxn>
                </a:cxnLst>
                <a:rect l="0" t="0" r="r" b="b"/>
                <a:pathLst>
                  <a:path w="99" h="68">
                    <a:moveTo>
                      <a:pt x="99" y="14"/>
                    </a:moveTo>
                    <a:lnTo>
                      <a:pt x="86" y="0"/>
                    </a:lnTo>
                    <a:lnTo>
                      <a:pt x="55" y="43"/>
                    </a:lnTo>
                    <a:lnTo>
                      <a:pt x="31" y="43"/>
                    </a:lnTo>
                    <a:lnTo>
                      <a:pt x="21" y="53"/>
                    </a:lnTo>
                    <a:lnTo>
                      <a:pt x="0" y="43"/>
                    </a:lnTo>
                    <a:lnTo>
                      <a:pt x="0" y="53"/>
                    </a:lnTo>
                    <a:lnTo>
                      <a:pt x="0" y="68"/>
                    </a:lnTo>
                    <a:lnTo>
                      <a:pt x="9" y="68"/>
                    </a:lnTo>
                    <a:lnTo>
                      <a:pt x="21" y="68"/>
                    </a:lnTo>
                    <a:lnTo>
                      <a:pt x="31" y="68"/>
                    </a:lnTo>
                    <a:lnTo>
                      <a:pt x="46" y="68"/>
                    </a:lnTo>
                    <a:lnTo>
                      <a:pt x="55" y="68"/>
                    </a:lnTo>
                    <a:lnTo>
                      <a:pt x="67" y="68"/>
                    </a:lnTo>
                    <a:lnTo>
                      <a:pt x="67" y="53"/>
                    </a:lnTo>
                    <a:lnTo>
                      <a:pt x="77" y="53"/>
                    </a:lnTo>
                    <a:lnTo>
                      <a:pt x="86" y="53"/>
                    </a:lnTo>
                    <a:lnTo>
                      <a:pt x="86" y="43"/>
                    </a:lnTo>
                    <a:lnTo>
                      <a:pt x="99" y="24"/>
                    </a:lnTo>
                    <a:lnTo>
                      <a:pt x="99" y="1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106">
                <a:extLst>
                  <a:ext uri="{FF2B5EF4-FFF2-40B4-BE49-F238E27FC236}">
                    <a16:creationId xmlns:a16="http://schemas.microsoft.com/office/drawing/2014/main" id="{C42663C3-86D0-434F-9EAE-4974FF7262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2058" y="3369730"/>
                <a:ext cx="129816" cy="89166"/>
              </a:xfrm>
              <a:custGeom>
                <a:avLst/>
                <a:gdLst/>
                <a:ahLst/>
                <a:cxnLst>
                  <a:cxn ang="0">
                    <a:pos x="99" y="14"/>
                  </a:cxn>
                  <a:cxn ang="0">
                    <a:pos x="86" y="0"/>
                  </a:cxn>
                  <a:cxn ang="0">
                    <a:pos x="55" y="43"/>
                  </a:cxn>
                  <a:cxn ang="0">
                    <a:pos x="31" y="43"/>
                  </a:cxn>
                  <a:cxn ang="0">
                    <a:pos x="21" y="53"/>
                  </a:cxn>
                  <a:cxn ang="0">
                    <a:pos x="0" y="43"/>
                  </a:cxn>
                  <a:cxn ang="0">
                    <a:pos x="0" y="53"/>
                  </a:cxn>
                  <a:cxn ang="0">
                    <a:pos x="0" y="68"/>
                  </a:cxn>
                  <a:cxn ang="0">
                    <a:pos x="9" y="68"/>
                  </a:cxn>
                  <a:cxn ang="0">
                    <a:pos x="21" y="68"/>
                  </a:cxn>
                  <a:cxn ang="0">
                    <a:pos x="31" y="68"/>
                  </a:cxn>
                  <a:cxn ang="0">
                    <a:pos x="46" y="68"/>
                  </a:cxn>
                  <a:cxn ang="0">
                    <a:pos x="55" y="68"/>
                  </a:cxn>
                  <a:cxn ang="0">
                    <a:pos x="67" y="68"/>
                  </a:cxn>
                  <a:cxn ang="0">
                    <a:pos x="67" y="53"/>
                  </a:cxn>
                  <a:cxn ang="0">
                    <a:pos x="77" y="53"/>
                  </a:cxn>
                  <a:cxn ang="0">
                    <a:pos x="86" y="53"/>
                  </a:cxn>
                  <a:cxn ang="0">
                    <a:pos x="86" y="43"/>
                  </a:cxn>
                  <a:cxn ang="0">
                    <a:pos x="99" y="24"/>
                  </a:cxn>
                  <a:cxn ang="0">
                    <a:pos x="99" y="14"/>
                  </a:cxn>
                </a:cxnLst>
                <a:rect l="0" t="0" r="r" b="b"/>
                <a:pathLst>
                  <a:path w="99" h="68">
                    <a:moveTo>
                      <a:pt x="99" y="14"/>
                    </a:moveTo>
                    <a:lnTo>
                      <a:pt x="86" y="0"/>
                    </a:lnTo>
                    <a:lnTo>
                      <a:pt x="55" y="43"/>
                    </a:lnTo>
                    <a:lnTo>
                      <a:pt x="31" y="43"/>
                    </a:lnTo>
                    <a:lnTo>
                      <a:pt x="21" y="53"/>
                    </a:lnTo>
                    <a:lnTo>
                      <a:pt x="0" y="43"/>
                    </a:lnTo>
                    <a:lnTo>
                      <a:pt x="0" y="53"/>
                    </a:lnTo>
                    <a:lnTo>
                      <a:pt x="0" y="68"/>
                    </a:lnTo>
                    <a:lnTo>
                      <a:pt x="9" y="68"/>
                    </a:lnTo>
                    <a:lnTo>
                      <a:pt x="21" y="68"/>
                    </a:lnTo>
                    <a:lnTo>
                      <a:pt x="31" y="68"/>
                    </a:lnTo>
                    <a:lnTo>
                      <a:pt x="46" y="68"/>
                    </a:lnTo>
                    <a:lnTo>
                      <a:pt x="55" y="68"/>
                    </a:lnTo>
                    <a:lnTo>
                      <a:pt x="67" y="68"/>
                    </a:lnTo>
                    <a:lnTo>
                      <a:pt x="67" y="53"/>
                    </a:lnTo>
                    <a:lnTo>
                      <a:pt x="77" y="53"/>
                    </a:lnTo>
                    <a:lnTo>
                      <a:pt x="86" y="53"/>
                    </a:lnTo>
                    <a:lnTo>
                      <a:pt x="86" y="43"/>
                    </a:lnTo>
                    <a:lnTo>
                      <a:pt x="99" y="24"/>
                    </a:lnTo>
                    <a:lnTo>
                      <a:pt x="99" y="1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151">
                <a:extLst>
                  <a:ext uri="{FF2B5EF4-FFF2-40B4-BE49-F238E27FC236}">
                    <a16:creationId xmlns:a16="http://schemas.microsoft.com/office/drawing/2014/main" id="{D6C6F5AF-9290-4476-9630-D629D31D52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9655" y="3003885"/>
                <a:ext cx="140306" cy="165221"/>
              </a:xfrm>
              <a:custGeom>
                <a:avLst/>
                <a:gdLst/>
                <a:ahLst/>
                <a:cxnLst>
                  <a:cxn ang="0">
                    <a:pos x="107" y="0"/>
                  </a:cxn>
                  <a:cxn ang="0">
                    <a:pos x="85" y="21"/>
                  </a:cxn>
                  <a:cxn ang="0">
                    <a:pos x="85" y="75"/>
                  </a:cxn>
                  <a:cxn ang="0">
                    <a:pos x="55" y="100"/>
                  </a:cxn>
                  <a:cxn ang="0">
                    <a:pos x="9" y="126"/>
                  </a:cxn>
                  <a:cxn ang="0">
                    <a:pos x="0" y="111"/>
                  </a:cxn>
                  <a:cxn ang="0">
                    <a:pos x="0" y="100"/>
                  </a:cxn>
                  <a:cxn ang="0">
                    <a:pos x="9" y="75"/>
                  </a:cxn>
                  <a:cxn ang="0">
                    <a:pos x="0" y="75"/>
                  </a:cxn>
                  <a:cxn ang="0">
                    <a:pos x="0" y="35"/>
                  </a:cxn>
                  <a:cxn ang="0">
                    <a:pos x="9" y="21"/>
                  </a:cxn>
                  <a:cxn ang="0">
                    <a:pos x="9" y="11"/>
                  </a:cxn>
                  <a:cxn ang="0">
                    <a:pos x="42" y="11"/>
                  </a:cxn>
                  <a:cxn ang="0">
                    <a:pos x="55" y="11"/>
                  </a:cxn>
                  <a:cxn ang="0">
                    <a:pos x="76" y="11"/>
                  </a:cxn>
                  <a:cxn ang="0">
                    <a:pos x="107" y="0"/>
                  </a:cxn>
                </a:cxnLst>
                <a:rect l="0" t="0" r="r" b="b"/>
                <a:pathLst>
                  <a:path w="107" h="126">
                    <a:moveTo>
                      <a:pt x="107" y="0"/>
                    </a:moveTo>
                    <a:lnTo>
                      <a:pt x="85" y="21"/>
                    </a:lnTo>
                    <a:lnTo>
                      <a:pt x="85" y="75"/>
                    </a:lnTo>
                    <a:lnTo>
                      <a:pt x="55" y="100"/>
                    </a:lnTo>
                    <a:lnTo>
                      <a:pt x="9" y="126"/>
                    </a:lnTo>
                    <a:lnTo>
                      <a:pt x="0" y="111"/>
                    </a:lnTo>
                    <a:lnTo>
                      <a:pt x="0" y="100"/>
                    </a:lnTo>
                    <a:lnTo>
                      <a:pt x="9" y="75"/>
                    </a:lnTo>
                    <a:lnTo>
                      <a:pt x="0" y="75"/>
                    </a:lnTo>
                    <a:lnTo>
                      <a:pt x="0" y="35"/>
                    </a:lnTo>
                    <a:lnTo>
                      <a:pt x="9" y="21"/>
                    </a:lnTo>
                    <a:lnTo>
                      <a:pt x="9" y="11"/>
                    </a:lnTo>
                    <a:lnTo>
                      <a:pt x="42" y="11"/>
                    </a:lnTo>
                    <a:lnTo>
                      <a:pt x="55" y="11"/>
                    </a:lnTo>
                    <a:lnTo>
                      <a:pt x="76" y="11"/>
                    </a:lnTo>
                    <a:lnTo>
                      <a:pt x="107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152">
                <a:extLst>
                  <a:ext uri="{FF2B5EF4-FFF2-40B4-BE49-F238E27FC236}">
                    <a16:creationId xmlns:a16="http://schemas.microsoft.com/office/drawing/2014/main" id="{41F22E11-BB8B-47E2-A39B-C33351A93B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9655" y="3003885"/>
                <a:ext cx="140306" cy="165221"/>
              </a:xfrm>
              <a:custGeom>
                <a:avLst/>
                <a:gdLst/>
                <a:ahLst/>
                <a:cxnLst>
                  <a:cxn ang="0">
                    <a:pos x="107" y="0"/>
                  </a:cxn>
                  <a:cxn ang="0">
                    <a:pos x="85" y="21"/>
                  </a:cxn>
                  <a:cxn ang="0">
                    <a:pos x="85" y="75"/>
                  </a:cxn>
                  <a:cxn ang="0">
                    <a:pos x="55" y="100"/>
                  </a:cxn>
                  <a:cxn ang="0">
                    <a:pos x="9" y="126"/>
                  </a:cxn>
                  <a:cxn ang="0">
                    <a:pos x="0" y="111"/>
                  </a:cxn>
                  <a:cxn ang="0">
                    <a:pos x="0" y="100"/>
                  </a:cxn>
                  <a:cxn ang="0">
                    <a:pos x="9" y="75"/>
                  </a:cxn>
                  <a:cxn ang="0">
                    <a:pos x="0" y="75"/>
                  </a:cxn>
                  <a:cxn ang="0">
                    <a:pos x="0" y="35"/>
                  </a:cxn>
                  <a:cxn ang="0">
                    <a:pos x="9" y="21"/>
                  </a:cxn>
                  <a:cxn ang="0">
                    <a:pos x="9" y="11"/>
                  </a:cxn>
                  <a:cxn ang="0">
                    <a:pos x="42" y="11"/>
                  </a:cxn>
                  <a:cxn ang="0">
                    <a:pos x="55" y="11"/>
                  </a:cxn>
                  <a:cxn ang="0">
                    <a:pos x="76" y="11"/>
                  </a:cxn>
                  <a:cxn ang="0">
                    <a:pos x="107" y="0"/>
                  </a:cxn>
                </a:cxnLst>
                <a:rect l="0" t="0" r="r" b="b"/>
                <a:pathLst>
                  <a:path w="107" h="126">
                    <a:moveTo>
                      <a:pt x="107" y="0"/>
                    </a:moveTo>
                    <a:lnTo>
                      <a:pt x="85" y="21"/>
                    </a:lnTo>
                    <a:lnTo>
                      <a:pt x="85" y="75"/>
                    </a:lnTo>
                    <a:lnTo>
                      <a:pt x="55" y="100"/>
                    </a:lnTo>
                    <a:lnTo>
                      <a:pt x="9" y="126"/>
                    </a:lnTo>
                    <a:lnTo>
                      <a:pt x="0" y="111"/>
                    </a:lnTo>
                    <a:lnTo>
                      <a:pt x="0" y="100"/>
                    </a:lnTo>
                    <a:lnTo>
                      <a:pt x="9" y="75"/>
                    </a:lnTo>
                    <a:lnTo>
                      <a:pt x="0" y="75"/>
                    </a:lnTo>
                    <a:lnTo>
                      <a:pt x="0" y="35"/>
                    </a:lnTo>
                    <a:lnTo>
                      <a:pt x="9" y="21"/>
                    </a:lnTo>
                    <a:lnTo>
                      <a:pt x="9" y="11"/>
                    </a:lnTo>
                    <a:lnTo>
                      <a:pt x="42" y="11"/>
                    </a:lnTo>
                    <a:lnTo>
                      <a:pt x="55" y="11"/>
                    </a:lnTo>
                    <a:lnTo>
                      <a:pt x="76" y="11"/>
                    </a:lnTo>
                    <a:lnTo>
                      <a:pt x="107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153">
                <a:extLst>
                  <a:ext uri="{FF2B5EF4-FFF2-40B4-BE49-F238E27FC236}">
                    <a16:creationId xmlns:a16="http://schemas.microsoft.com/office/drawing/2014/main" id="{D634F7E8-A361-49BB-AB2B-1E93ABC0CB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7853" y="3135013"/>
                <a:ext cx="99657" cy="119327"/>
              </a:xfrm>
              <a:custGeom>
                <a:avLst/>
                <a:gdLst/>
                <a:ahLst/>
                <a:cxnLst>
                  <a:cxn ang="0">
                    <a:pos x="9" y="11"/>
                  </a:cxn>
                  <a:cxn ang="0">
                    <a:pos x="0" y="25"/>
                  </a:cxn>
                  <a:cxn ang="0">
                    <a:pos x="9" y="54"/>
                  </a:cxn>
                  <a:cxn ang="0">
                    <a:pos x="0" y="91"/>
                  </a:cxn>
                  <a:cxn ang="0">
                    <a:pos x="18" y="91"/>
                  </a:cxn>
                  <a:cxn ang="0">
                    <a:pos x="29" y="76"/>
                  </a:cxn>
                  <a:cxn ang="0">
                    <a:pos x="39" y="76"/>
                  </a:cxn>
                  <a:cxn ang="0">
                    <a:pos x="51" y="66"/>
                  </a:cxn>
                  <a:cxn ang="0">
                    <a:pos x="29" y="37"/>
                  </a:cxn>
                  <a:cxn ang="0">
                    <a:pos x="76" y="25"/>
                  </a:cxn>
                  <a:cxn ang="0">
                    <a:pos x="63" y="0"/>
                  </a:cxn>
                  <a:cxn ang="0">
                    <a:pos x="18" y="25"/>
                  </a:cxn>
                  <a:cxn ang="0">
                    <a:pos x="9" y="11"/>
                  </a:cxn>
                </a:cxnLst>
                <a:rect l="0" t="0" r="r" b="b"/>
                <a:pathLst>
                  <a:path w="76" h="91">
                    <a:moveTo>
                      <a:pt x="9" y="11"/>
                    </a:moveTo>
                    <a:lnTo>
                      <a:pt x="0" y="25"/>
                    </a:lnTo>
                    <a:lnTo>
                      <a:pt x="9" y="54"/>
                    </a:lnTo>
                    <a:lnTo>
                      <a:pt x="0" y="91"/>
                    </a:lnTo>
                    <a:lnTo>
                      <a:pt x="18" y="91"/>
                    </a:lnTo>
                    <a:lnTo>
                      <a:pt x="29" y="76"/>
                    </a:lnTo>
                    <a:lnTo>
                      <a:pt x="39" y="76"/>
                    </a:lnTo>
                    <a:lnTo>
                      <a:pt x="51" y="66"/>
                    </a:lnTo>
                    <a:lnTo>
                      <a:pt x="29" y="37"/>
                    </a:lnTo>
                    <a:lnTo>
                      <a:pt x="76" y="25"/>
                    </a:lnTo>
                    <a:lnTo>
                      <a:pt x="63" y="0"/>
                    </a:lnTo>
                    <a:lnTo>
                      <a:pt x="18" y="25"/>
                    </a:lnTo>
                    <a:lnTo>
                      <a:pt x="9" y="1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154">
                <a:extLst>
                  <a:ext uri="{FF2B5EF4-FFF2-40B4-BE49-F238E27FC236}">
                    <a16:creationId xmlns:a16="http://schemas.microsoft.com/office/drawing/2014/main" id="{23D3B47D-9B98-43A9-816D-3FA608486A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7853" y="3135013"/>
                <a:ext cx="99657" cy="119327"/>
              </a:xfrm>
              <a:custGeom>
                <a:avLst/>
                <a:gdLst/>
                <a:ahLst/>
                <a:cxnLst>
                  <a:cxn ang="0">
                    <a:pos x="9" y="11"/>
                  </a:cxn>
                  <a:cxn ang="0">
                    <a:pos x="0" y="25"/>
                  </a:cxn>
                  <a:cxn ang="0">
                    <a:pos x="9" y="54"/>
                  </a:cxn>
                  <a:cxn ang="0">
                    <a:pos x="0" y="91"/>
                  </a:cxn>
                  <a:cxn ang="0">
                    <a:pos x="18" y="91"/>
                  </a:cxn>
                  <a:cxn ang="0">
                    <a:pos x="29" y="76"/>
                  </a:cxn>
                  <a:cxn ang="0">
                    <a:pos x="39" y="76"/>
                  </a:cxn>
                  <a:cxn ang="0">
                    <a:pos x="51" y="66"/>
                  </a:cxn>
                  <a:cxn ang="0">
                    <a:pos x="29" y="37"/>
                  </a:cxn>
                  <a:cxn ang="0">
                    <a:pos x="76" y="25"/>
                  </a:cxn>
                  <a:cxn ang="0">
                    <a:pos x="63" y="0"/>
                  </a:cxn>
                  <a:cxn ang="0">
                    <a:pos x="18" y="25"/>
                  </a:cxn>
                  <a:cxn ang="0">
                    <a:pos x="9" y="11"/>
                  </a:cxn>
                </a:cxnLst>
                <a:rect l="0" t="0" r="r" b="b"/>
                <a:pathLst>
                  <a:path w="76" h="91">
                    <a:moveTo>
                      <a:pt x="9" y="11"/>
                    </a:moveTo>
                    <a:lnTo>
                      <a:pt x="0" y="25"/>
                    </a:lnTo>
                    <a:lnTo>
                      <a:pt x="9" y="54"/>
                    </a:lnTo>
                    <a:lnTo>
                      <a:pt x="0" y="91"/>
                    </a:lnTo>
                    <a:lnTo>
                      <a:pt x="18" y="91"/>
                    </a:lnTo>
                    <a:lnTo>
                      <a:pt x="29" y="76"/>
                    </a:lnTo>
                    <a:lnTo>
                      <a:pt x="39" y="76"/>
                    </a:lnTo>
                    <a:lnTo>
                      <a:pt x="51" y="66"/>
                    </a:lnTo>
                    <a:lnTo>
                      <a:pt x="29" y="37"/>
                    </a:lnTo>
                    <a:lnTo>
                      <a:pt x="76" y="25"/>
                    </a:lnTo>
                    <a:lnTo>
                      <a:pt x="63" y="0"/>
                    </a:lnTo>
                    <a:lnTo>
                      <a:pt x="18" y="25"/>
                    </a:lnTo>
                    <a:lnTo>
                      <a:pt x="9" y="11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Freeform 155">
                <a:extLst>
                  <a:ext uri="{FF2B5EF4-FFF2-40B4-BE49-F238E27FC236}">
                    <a16:creationId xmlns:a16="http://schemas.microsoft.com/office/drawing/2014/main" id="{B88BDB1B-682C-482A-9329-57BFB0AD4D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1776" y="3003885"/>
                <a:ext cx="228163" cy="264877"/>
              </a:xfrm>
              <a:custGeom>
                <a:avLst/>
                <a:gdLst/>
                <a:ahLst/>
                <a:cxnLst>
                  <a:cxn ang="0">
                    <a:pos x="97" y="0"/>
                  </a:cxn>
                  <a:cxn ang="0">
                    <a:pos x="67" y="0"/>
                  </a:cxn>
                  <a:cxn ang="0">
                    <a:pos x="51" y="0"/>
                  </a:cxn>
                  <a:cxn ang="0">
                    <a:pos x="30" y="21"/>
                  </a:cxn>
                  <a:cxn ang="0">
                    <a:pos x="30" y="75"/>
                  </a:cxn>
                  <a:cxn ang="0">
                    <a:pos x="0" y="100"/>
                  </a:cxn>
                  <a:cxn ang="0">
                    <a:pos x="12" y="126"/>
                  </a:cxn>
                  <a:cxn ang="0">
                    <a:pos x="30" y="137"/>
                  </a:cxn>
                  <a:cxn ang="0">
                    <a:pos x="76" y="166"/>
                  </a:cxn>
                  <a:cxn ang="0">
                    <a:pos x="89" y="166"/>
                  </a:cxn>
                  <a:cxn ang="0">
                    <a:pos x="89" y="190"/>
                  </a:cxn>
                  <a:cxn ang="0">
                    <a:pos x="106" y="202"/>
                  </a:cxn>
                  <a:cxn ang="0">
                    <a:pos x="119" y="190"/>
                  </a:cxn>
                  <a:cxn ang="0">
                    <a:pos x="143" y="202"/>
                  </a:cxn>
                  <a:cxn ang="0">
                    <a:pos x="153" y="176"/>
                  </a:cxn>
                  <a:cxn ang="0">
                    <a:pos x="174" y="176"/>
                  </a:cxn>
                  <a:cxn ang="0">
                    <a:pos x="153" y="154"/>
                  </a:cxn>
                  <a:cxn ang="0">
                    <a:pos x="153" y="111"/>
                  </a:cxn>
                  <a:cxn ang="0">
                    <a:pos x="119" y="100"/>
                  </a:cxn>
                  <a:cxn ang="0">
                    <a:pos x="106" y="75"/>
                  </a:cxn>
                  <a:cxn ang="0">
                    <a:pos x="119" y="47"/>
                  </a:cxn>
                  <a:cxn ang="0">
                    <a:pos x="97" y="0"/>
                  </a:cxn>
                </a:cxnLst>
                <a:rect l="0" t="0" r="r" b="b"/>
                <a:pathLst>
                  <a:path w="174" h="202">
                    <a:moveTo>
                      <a:pt x="97" y="0"/>
                    </a:moveTo>
                    <a:lnTo>
                      <a:pt x="67" y="0"/>
                    </a:lnTo>
                    <a:lnTo>
                      <a:pt x="51" y="0"/>
                    </a:lnTo>
                    <a:lnTo>
                      <a:pt x="30" y="21"/>
                    </a:lnTo>
                    <a:lnTo>
                      <a:pt x="30" y="75"/>
                    </a:lnTo>
                    <a:lnTo>
                      <a:pt x="0" y="100"/>
                    </a:lnTo>
                    <a:lnTo>
                      <a:pt x="12" y="126"/>
                    </a:lnTo>
                    <a:lnTo>
                      <a:pt x="30" y="137"/>
                    </a:lnTo>
                    <a:lnTo>
                      <a:pt x="76" y="166"/>
                    </a:lnTo>
                    <a:lnTo>
                      <a:pt x="89" y="166"/>
                    </a:lnTo>
                    <a:lnTo>
                      <a:pt x="89" y="190"/>
                    </a:lnTo>
                    <a:lnTo>
                      <a:pt x="106" y="202"/>
                    </a:lnTo>
                    <a:lnTo>
                      <a:pt x="119" y="190"/>
                    </a:lnTo>
                    <a:lnTo>
                      <a:pt x="143" y="202"/>
                    </a:lnTo>
                    <a:lnTo>
                      <a:pt x="153" y="176"/>
                    </a:lnTo>
                    <a:lnTo>
                      <a:pt x="174" y="176"/>
                    </a:lnTo>
                    <a:lnTo>
                      <a:pt x="153" y="154"/>
                    </a:lnTo>
                    <a:lnTo>
                      <a:pt x="153" y="111"/>
                    </a:lnTo>
                    <a:lnTo>
                      <a:pt x="119" y="100"/>
                    </a:lnTo>
                    <a:lnTo>
                      <a:pt x="106" y="75"/>
                    </a:lnTo>
                    <a:lnTo>
                      <a:pt x="119" y="47"/>
                    </a:lnTo>
                    <a:lnTo>
                      <a:pt x="97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156">
                <a:extLst>
                  <a:ext uri="{FF2B5EF4-FFF2-40B4-BE49-F238E27FC236}">
                    <a16:creationId xmlns:a16="http://schemas.microsoft.com/office/drawing/2014/main" id="{D86DE7A4-7FBE-4EBB-85F0-D940D5833B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1776" y="3003885"/>
                <a:ext cx="228163" cy="264877"/>
              </a:xfrm>
              <a:custGeom>
                <a:avLst/>
                <a:gdLst/>
                <a:ahLst/>
                <a:cxnLst>
                  <a:cxn ang="0">
                    <a:pos x="97" y="0"/>
                  </a:cxn>
                  <a:cxn ang="0">
                    <a:pos x="67" y="0"/>
                  </a:cxn>
                  <a:cxn ang="0">
                    <a:pos x="51" y="0"/>
                  </a:cxn>
                  <a:cxn ang="0">
                    <a:pos x="30" y="21"/>
                  </a:cxn>
                  <a:cxn ang="0">
                    <a:pos x="30" y="75"/>
                  </a:cxn>
                  <a:cxn ang="0">
                    <a:pos x="0" y="100"/>
                  </a:cxn>
                  <a:cxn ang="0">
                    <a:pos x="12" y="126"/>
                  </a:cxn>
                  <a:cxn ang="0">
                    <a:pos x="30" y="137"/>
                  </a:cxn>
                  <a:cxn ang="0">
                    <a:pos x="76" y="166"/>
                  </a:cxn>
                  <a:cxn ang="0">
                    <a:pos x="89" y="166"/>
                  </a:cxn>
                  <a:cxn ang="0">
                    <a:pos x="89" y="190"/>
                  </a:cxn>
                  <a:cxn ang="0">
                    <a:pos x="106" y="202"/>
                  </a:cxn>
                  <a:cxn ang="0">
                    <a:pos x="119" y="190"/>
                  </a:cxn>
                  <a:cxn ang="0">
                    <a:pos x="143" y="202"/>
                  </a:cxn>
                  <a:cxn ang="0">
                    <a:pos x="153" y="176"/>
                  </a:cxn>
                  <a:cxn ang="0">
                    <a:pos x="174" y="176"/>
                  </a:cxn>
                  <a:cxn ang="0">
                    <a:pos x="153" y="154"/>
                  </a:cxn>
                  <a:cxn ang="0">
                    <a:pos x="153" y="111"/>
                  </a:cxn>
                  <a:cxn ang="0">
                    <a:pos x="119" y="100"/>
                  </a:cxn>
                  <a:cxn ang="0">
                    <a:pos x="106" y="75"/>
                  </a:cxn>
                  <a:cxn ang="0">
                    <a:pos x="119" y="47"/>
                  </a:cxn>
                  <a:cxn ang="0">
                    <a:pos x="97" y="0"/>
                  </a:cxn>
                </a:cxnLst>
                <a:rect l="0" t="0" r="r" b="b"/>
                <a:pathLst>
                  <a:path w="174" h="202">
                    <a:moveTo>
                      <a:pt x="97" y="0"/>
                    </a:moveTo>
                    <a:lnTo>
                      <a:pt x="67" y="0"/>
                    </a:lnTo>
                    <a:lnTo>
                      <a:pt x="51" y="0"/>
                    </a:lnTo>
                    <a:lnTo>
                      <a:pt x="30" y="21"/>
                    </a:lnTo>
                    <a:lnTo>
                      <a:pt x="30" y="75"/>
                    </a:lnTo>
                    <a:lnTo>
                      <a:pt x="0" y="100"/>
                    </a:lnTo>
                    <a:lnTo>
                      <a:pt x="12" y="126"/>
                    </a:lnTo>
                    <a:lnTo>
                      <a:pt x="30" y="137"/>
                    </a:lnTo>
                    <a:lnTo>
                      <a:pt x="76" y="166"/>
                    </a:lnTo>
                    <a:lnTo>
                      <a:pt x="89" y="166"/>
                    </a:lnTo>
                    <a:lnTo>
                      <a:pt x="89" y="190"/>
                    </a:lnTo>
                    <a:lnTo>
                      <a:pt x="106" y="202"/>
                    </a:lnTo>
                    <a:lnTo>
                      <a:pt x="119" y="190"/>
                    </a:lnTo>
                    <a:lnTo>
                      <a:pt x="143" y="202"/>
                    </a:lnTo>
                    <a:lnTo>
                      <a:pt x="153" y="176"/>
                    </a:lnTo>
                    <a:lnTo>
                      <a:pt x="174" y="176"/>
                    </a:lnTo>
                    <a:lnTo>
                      <a:pt x="153" y="154"/>
                    </a:lnTo>
                    <a:lnTo>
                      <a:pt x="153" y="111"/>
                    </a:lnTo>
                    <a:lnTo>
                      <a:pt x="119" y="100"/>
                    </a:lnTo>
                    <a:lnTo>
                      <a:pt x="106" y="75"/>
                    </a:lnTo>
                    <a:lnTo>
                      <a:pt x="119" y="47"/>
                    </a:lnTo>
                    <a:lnTo>
                      <a:pt x="97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157">
                <a:extLst>
                  <a:ext uri="{FF2B5EF4-FFF2-40B4-BE49-F238E27FC236}">
                    <a16:creationId xmlns:a16="http://schemas.microsoft.com/office/drawing/2014/main" id="{03C98A6B-12D8-4165-A9E1-9B2D21CBAB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5562" y="3135013"/>
                <a:ext cx="34093" cy="119327"/>
              </a:xfrm>
              <a:custGeom>
                <a:avLst/>
                <a:gdLst/>
                <a:ahLst/>
                <a:cxnLst>
                  <a:cxn ang="0">
                    <a:pos x="26" y="11"/>
                  </a:cxn>
                  <a:cxn ang="0">
                    <a:pos x="26" y="0"/>
                  </a:cxn>
                  <a:cxn ang="0">
                    <a:pos x="16" y="0"/>
                  </a:cxn>
                  <a:cxn ang="0">
                    <a:pos x="0" y="37"/>
                  </a:cxn>
                  <a:cxn ang="0">
                    <a:pos x="0" y="54"/>
                  </a:cxn>
                  <a:cxn ang="0">
                    <a:pos x="16" y="91"/>
                  </a:cxn>
                  <a:cxn ang="0">
                    <a:pos x="26" y="54"/>
                  </a:cxn>
                  <a:cxn ang="0">
                    <a:pos x="16" y="25"/>
                  </a:cxn>
                  <a:cxn ang="0">
                    <a:pos x="26" y="11"/>
                  </a:cxn>
                </a:cxnLst>
                <a:rect l="0" t="0" r="r" b="b"/>
                <a:pathLst>
                  <a:path w="26" h="91">
                    <a:moveTo>
                      <a:pt x="26" y="11"/>
                    </a:moveTo>
                    <a:lnTo>
                      <a:pt x="26" y="0"/>
                    </a:lnTo>
                    <a:lnTo>
                      <a:pt x="16" y="0"/>
                    </a:lnTo>
                    <a:lnTo>
                      <a:pt x="0" y="37"/>
                    </a:lnTo>
                    <a:lnTo>
                      <a:pt x="0" y="54"/>
                    </a:lnTo>
                    <a:lnTo>
                      <a:pt x="16" y="91"/>
                    </a:lnTo>
                    <a:lnTo>
                      <a:pt x="26" y="54"/>
                    </a:lnTo>
                    <a:lnTo>
                      <a:pt x="16" y="25"/>
                    </a:lnTo>
                    <a:lnTo>
                      <a:pt x="26" y="1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158">
                <a:extLst>
                  <a:ext uri="{FF2B5EF4-FFF2-40B4-BE49-F238E27FC236}">
                    <a16:creationId xmlns:a16="http://schemas.microsoft.com/office/drawing/2014/main" id="{98DFA555-5D23-4AA5-A3E4-FAF3BAC8A2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5562" y="3135013"/>
                <a:ext cx="34093" cy="119327"/>
              </a:xfrm>
              <a:custGeom>
                <a:avLst/>
                <a:gdLst/>
                <a:ahLst/>
                <a:cxnLst>
                  <a:cxn ang="0">
                    <a:pos x="26" y="11"/>
                  </a:cxn>
                  <a:cxn ang="0">
                    <a:pos x="26" y="0"/>
                  </a:cxn>
                  <a:cxn ang="0">
                    <a:pos x="16" y="0"/>
                  </a:cxn>
                  <a:cxn ang="0">
                    <a:pos x="0" y="37"/>
                  </a:cxn>
                  <a:cxn ang="0">
                    <a:pos x="0" y="54"/>
                  </a:cxn>
                  <a:cxn ang="0">
                    <a:pos x="16" y="91"/>
                  </a:cxn>
                  <a:cxn ang="0">
                    <a:pos x="26" y="54"/>
                  </a:cxn>
                  <a:cxn ang="0">
                    <a:pos x="16" y="25"/>
                  </a:cxn>
                  <a:cxn ang="0">
                    <a:pos x="26" y="11"/>
                  </a:cxn>
                </a:cxnLst>
                <a:rect l="0" t="0" r="r" b="b"/>
                <a:pathLst>
                  <a:path w="26" h="91">
                    <a:moveTo>
                      <a:pt x="26" y="11"/>
                    </a:moveTo>
                    <a:lnTo>
                      <a:pt x="26" y="0"/>
                    </a:lnTo>
                    <a:lnTo>
                      <a:pt x="16" y="0"/>
                    </a:lnTo>
                    <a:lnTo>
                      <a:pt x="0" y="37"/>
                    </a:lnTo>
                    <a:lnTo>
                      <a:pt x="0" y="54"/>
                    </a:lnTo>
                    <a:lnTo>
                      <a:pt x="16" y="91"/>
                    </a:lnTo>
                    <a:lnTo>
                      <a:pt x="26" y="54"/>
                    </a:lnTo>
                    <a:lnTo>
                      <a:pt x="16" y="25"/>
                    </a:lnTo>
                    <a:lnTo>
                      <a:pt x="26" y="11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Freeform 310">
                <a:extLst>
                  <a:ext uri="{FF2B5EF4-FFF2-40B4-BE49-F238E27FC236}">
                    <a16:creationId xmlns:a16="http://schemas.microsoft.com/office/drawing/2014/main" id="{11776D94-980C-4B70-940B-E73EA55A32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2060" y="3255658"/>
                <a:ext cx="48517" cy="40651"/>
              </a:xfrm>
              <a:custGeom>
                <a:avLst/>
                <a:gdLst/>
                <a:ahLst/>
                <a:cxnLst>
                  <a:cxn ang="0">
                    <a:pos x="0" y="31"/>
                  </a:cxn>
                  <a:cxn ang="0">
                    <a:pos x="12" y="31"/>
                  </a:cxn>
                  <a:cxn ang="0">
                    <a:pos x="37" y="31"/>
                  </a:cxn>
                  <a:cxn ang="0">
                    <a:pos x="12" y="0"/>
                  </a:cxn>
                  <a:cxn ang="0">
                    <a:pos x="0" y="31"/>
                  </a:cxn>
                </a:cxnLst>
                <a:rect l="0" t="0" r="r" b="b"/>
                <a:pathLst>
                  <a:path w="37" h="31">
                    <a:moveTo>
                      <a:pt x="0" y="31"/>
                    </a:moveTo>
                    <a:lnTo>
                      <a:pt x="12" y="31"/>
                    </a:lnTo>
                    <a:lnTo>
                      <a:pt x="37" y="31"/>
                    </a:lnTo>
                    <a:lnTo>
                      <a:pt x="12" y="0"/>
                    </a:lnTo>
                    <a:lnTo>
                      <a:pt x="0" y="3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11">
                <a:extLst>
                  <a:ext uri="{FF2B5EF4-FFF2-40B4-BE49-F238E27FC236}">
                    <a16:creationId xmlns:a16="http://schemas.microsoft.com/office/drawing/2014/main" id="{CB5CE8C6-CA34-4694-86FF-860C26DE0E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2060" y="3255658"/>
                <a:ext cx="48517" cy="40651"/>
              </a:xfrm>
              <a:custGeom>
                <a:avLst/>
                <a:gdLst/>
                <a:ahLst/>
                <a:cxnLst>
                  <a:cxn ang="0">
                    <a:pos x="0" y="31"/>
                  </a:cxn>
                  <a:cxn ang="0">
                    <a:pos x="12" y="31"/>
                  </a:cxn>
                  <a:cxn ang="0">
                    <a:pos x="37" y="31"/>
                  </a:cxn>
                  <a:cxn ang="0">
                    <a:pos x="12" y="0"/>
                  </a:cxn>
                  <a:cxn ang="0">
                    <a:pos x="0" y="31"/>
                  </a:cxn>
                </a:cxnLst>
                <a:rect l="0" t="0" r="r" b="b"/>
                <a:pathLst>
                  <a:path w="37" h="31">
                    <a:moveTo>
                      <a:pt x="0" y="31"/>
                    </a:moveTo>
                    <a:lnTo>
                      <a:pt x="12" y="31"/>
                    </a:lnTo>
                    <a:lnTo>
                      <a:pt x="37" y="31"/>
                    </a:lnTo>
                    <a:lnTo>
                      <a:pt x="12" y="0"/>
                    </a:lnTo>
                    <a:lnTo>
                      <a:pt x="0" y="31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98">
                <a:extLst>
                  <a:ext uri="{FF2B5EF4-FFF2-40B4-BE49-F238E27FC236}">
                    <a16:creationId xmlns:a16="http://schemas.microsoft.com/office/drawing/2014/main" id="{505A6B56-D15D-4301-BF3A-9700E13A7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3365" y="3667383"/>
                <a:ext cx="245209" cy="169154"/>
              </a:xfrm>
              <a:custGeom>
                <a:avLst/>
                <a:gdLst/>
                <a:ahLst/>
                <a:cxnLst>
                  <a:cxn ang="0">
                    <a:pos x="0" y="39"/>
                  </a:cxn>
                  <a:cxn ang="0">
                    <a:pos x="17" y="129"/>
                  </a:cxn>
                  <a:cxn ang="0">
                    <a:pos x="39" y="129"/>
                  </a:cxn>
                  <a:cxn ang="0">
                    <a:pos x="55" y="114"/>
                  </a:cxn>
                  <a:cxn ang="0">
                    <a:pos x="85" y="114"/>
                  </a:cxn>
                  <a:cxn ang="0">
                    <a:pos x="130" y="75"/>
                  </a:cxn>
                  <a:cxn ang="0">
                    <a:pos x="171" y="50"/>
                  </a:cxn>
                  <a:cxn ang="0">
                    <a:pos x="171" y="39"/>
                  </a:cxn>
                  <a:cxn ang="0">
                    <a:pos x="187" y="39"/>
                  </a:cxn>
                  <a:cxn ang="0">
                    <a:pos x="187" y="25"/>
                  </a:cxn>
                  <a:cxn ang="0">
                    <a:pos x="171" y="0"/>
                  </a:cxn>
                  <a:cxn ang="0">
                    <a:pos x="119" y="14"/>
                  </a:cxn>
                  <a:cxn ang="0">
                    <a:pos x="55" y="75"/>
                  </a:cxn>
                  <a:cxn ang="0">
                    <a:pos x="17" y="25"/>
                  </a:cxn>
                  <a:cxn ang="0">
                    <a:pos x="0" y="39"/>
                  </a:cxn>
                </a:cxnLst>
                <a:rect l="0" t="0" r="r" b="b"/>
                <a:pathLst>
                  <a:path w="187" h="129">
                    <a:moveTo>
                      <a:pt x="0" y="39"/>
                    </a:moveTo>
                    <a:lnTo>
                      <a:pt x="17" y="129"/>
                    </a:lnTo>
                    <a:lnTo>
                      <a:pt x="39" y="129"/>
                    </a:lnTo>
                    <a:lnTo>
                      <a:pt x="55" y="114"/>
                    </a:lnTo>
                    <a:lnTo>
                      <a:pt x="85" y="114"/>
                    </a:lnTo>
                    <a:lnTo>
                      <a:pt x="130" y="75"/>
                    </a:lnTo>
                    <a:lnTo>
                      <a:pt x="171" y="50"/>
                    </a:lnTo>
                    <a:lnTo>
                      <a:pt x="171" y="39"/>
                    </a:lnTo>
                    <a:lnTo>
                      <a:pt x="187" y="39"/>
                    </a:lnTo>
                    <a:lnTo>
                      <a:pt x="187" y="25"/>
                    </a:lnTo>
                    <a:lnTo>
                      <a:pt x="171" y="0"/>
                    </a:lnTo>
                    <a:lnTo>
                      <a:pt x="119" y="14"/>
                    </a:lnTo>
                    <a:lnTo>
                      <a:pt x="55" y="75"/>
                    </a:lnTo>
                    <a:lnTo>
                      <a:pt x="17" y="25"/>
                    </a:lnTo>
                    <a:lnTo>
                      <a:pt x="0" y="39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156">
                <a:extLst>
                  <a:ext uri="{FF2B5EF4-FFF2-40B4-BE49-F238E27FC236}">
                    <a16:creationId xmlns:a16="http://schemas.microsoft.com/office/drawing/2014/main" id="{D603E3DE-EA41-48EB-8A31-3B77C5B460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6657" y="3045834"/>
                <a:ext cx="228163" cy="264877"/>
              </a:xfrm>
              <a:custGeom>
                <a:avLst/>
                <a:gdLst/>
                <a:ahLst/>
                <a:cxnLst>
                  <a:cxn ang="0">
                    <a:pos x="97" y="0"/>
                  </a:cxn>
                  <a:cxn ang="0">
                    <a:pos x="67" y="0"/>
                  </a:cxn>
                  <a:cxn ang="0">
                    <a:pos x="51" y="0"/>
                  </a:cxn>
                  <a:cxn ang="0">
                    <a:pos x="30" y="21"/>
                  </a:cxn>
                  <a:cxn ang="0">
                    <a:pos x="30" y="75"/>
                  </a:cxn>
                  <a:cxn ang="0">
                    <a:pos x="0" y="100"/>
                  </a:cxn>
                  <a:cxn ang="0">
                    <a:pos x="12" y="126"/>
                  </a:cxn>
                  <a:cxn ang="0">
                    <a:pos x="30" y="137"/>
                  </a:cxn>
                  <a:cxn ang="0">
                    <a:pos x="76" y="166"/>
                  </a:cxn>
                  <a:cxn ang="0">
                    <a:pos x="89" y="166"/>
                  </a:cxn>
                  <a:cxn ang="0">
                    <a:pos x="89" y="190"/>
                  </a:cxn>
                  <a:cxn ang="0">
                    <a:pos x="106" y="202"/>
                  </a:cxn>
                  <a:cxn ang="0">
                    <a:pos x="119" y="190"/>
                  </a:cxn>
                  <a:cxn ang="0">
                    <a:pos x="143" y="202"/>
                  </a:cxn>
                  <a:cxn ang="0">
                    <a:pos x="153" y="176"/>
                  </a:cxn>
                  <a:cxn ang="0">
                    <a:pos x="174" y="176"/>
                  </a:cxn>
                  <a:cxn ang="0">
                    <a:pos x="153" y="154"/>
                  </a:cxn>
                  <a:cxn ang="0">
                    <a:pos x="153" y="111"/>
                  </a:cxn>
                  <a:cxn ang="0">
                    <a:pos x="119" y="100"/>
                  </a:cxn>
                  <a:cxn ang="0">
                    <a:pos x="106" y="75"/>
                  </a:cxn>
                  <a:cxn ang="0">
                    <a:pos x="119" y="47"/>
                  </a:cxn>
                  <a:cxn ang="0">
                    <a:pos x="97" y="0"/>
                  </a:cxn>
                </a:cxnLst>
                <a:rect l="0" t="0" r="r" b="b"/>
                <a:pathLst>
                  <a:path w="174" h="202">
                    <a:moveTo>
                      <a:pt x="97" y="0"/>
                    </a:moveTo>
                    <a:lnTo>
                      <a:pt x="67" y="0"/>
                    </a:lnTo>
                    <a:lnTo>
                      <a:pt x="51" y="0"/>
                    </a:lnTo>
                    <a:lnTo>
                      <a:pt x="30" y="21"/>
                    </a:lnTo>
                    <a:lnTo>
                      <a:pt x="30" y="75"/>
                    </a:lnTo>
                    <a:lnTo>
                      <a:pt x="0" y="100"/>
                    </a:lnTo>
                    <a:lnTo>
                      <a:pt x="12" y="126"/>
                    </a:lnTo>
                    <a:lnTo>
                      <a:pt x="30" y="137"/>
                    </a:lnTo>
                    <a:lnTo>
                      <a:pt x="76" y="166"/>
                    </a:lnTo>
                    <a:lnTo>
                      <a:pt x="89" y="166"/>
                    </a:lnTo>
                    <a:lnTo>
                      <a:pt x="89" y="190"/>
                    </a:lnTo>
                    <a:lnTo>
                      <a:pt x="106" y="202"/>
                    </a:lnTo>
                    <a:lnTo>
                      <a:pt x="119" y="190"/>
                    </a:lnTo>
                    <a:lnTo>
                      <a:pt x="143" y="202"/>
                    </a:lnTo>
                    <a:lnTo>
                      <a:pt x="153" y="176"/>
                    </a:lnTo>
                    <a:lnTo>
                      <a:pt x="174" y="176"/>
                    </a:lnTo>
                    <a:lnTo>
                      <a:pt x="153" y="154"/>
                    </a:lnTo>
                    <a:lnTo>
                      <a:pt x="153" y="111"/>
                    </a:lnTo>
                    <a:lnTo>
                      <a:pt x="119" y="100"/>
                    </a:lnTo>
                    <a:lnTo>
                      <a:pt x="106" y="75"/>
                    </a:lnTo>
                    <a:lnTo>
                      <a:pt x="119" y="47"/>
                    </a:lnTo>
                    <a:lnTo>
                      <a:pt x="97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D137A74C-FFA9-4DE1-B8DF-6982DDBB277A}"/>
                </a:ext>
              </a:extLst>
            </p:cNvPr>
            <p:cNvGrpSpPr/>
            <p:nvPr/>
          </p:nvGrpSpPr>
          <p:grpSpPr>
            <a:xfrm>
              <a:off x="2535479" y="1861423"/>
              <a:ext cx="1140308" cy="545367"/>
              <a:chOff x="3050264" y="1699169"/>
              <a:chExt cx="1266689" cy="605811"/>
            </a:xfrm>
            <a:grpFill/>
          </p:grpSpPr>
          <p:sp>
            <p:nvSpPr>
              <p:cNvPr id="205" name="Freeform 348">
                <a:extLst>
                  <a:ext uri="{FF2B5EF4-FFF2-40B4-BE49-F238E27FC236}">
                    <a16:creationId xmlns:a16="http://schemas.microsoft.com/office/drawing/2014/main" id="{682E18B5-46AE-4A43-A9BF-6DAD206B6D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0264" y="1716216"/>
                <a:ext cx="558603" cy="152108"/>
              </a:xfrm>
              <a:custGeom>
                <a:avLst/>
                <a:gdLst/>
                <a:ahLst/>
                <a:cxnLst>
                  <a:cxn ang="0">
                    <a:pos x="86" y="21"/>
                  </a:cxn>
                  <a:cxn ang="0">
                    <a:pos x="263" y="0"/>
                  </a:cxn>
                  <a:cxn ang="0">
                    <a:pos x="339" y="0"/>
                  </a:cxn>
                  <a:cxn ang="0">
                    <a:pos x="426" y="10"/>
                  </a:cxn>
                  <a:cxn ang="0">
                    <a:pos x="239" y="50"/>
                  </a:cxn>
                  <a:cxn ang="0">
                    <a:pos x="195" y="75"/>
                  </a:cxn>
                  <a:cxn ang="0">
                    <a:pos x="162" y="75"/>
                  </a:cxn>
                  <a:cxn ang="0">
                    <a:pos x="162" y="87"/>
                  </a:cxn>
                  <a:cxn ang="0">
                    <a:pos x="140" y="87"/>
                  </a:cxn>
                  <a:cxn ang="0">
                    <a:pos x="153" y="101"/>
                  </a:cxn>
                  <a:cxn ang="0">
                    <a:pos x="95" y="116"/>
                  </a:cxn>
                  <a:cxn ang="0">
                    <a:pos x="95" y="101"/>
                  </a:cxn>
                  <a:cxn ang="0">
                    <a:pos x="0" y="101"/>
                  </a:cxn>
                  <a:cxn ang="0">
                    <a:pos x="9" y="101"/>
                  </a:cxn>
                  <a:cxn ang="0">
                    <a:pos x="40" y="75"/>
                  </a:cxn>
                  <a:cxn ang="0">
                    <a:pos x="107" y="65"/>
                  </a:cxn>
                  <a:cxn ang="0">
                    <a:pos x="107" y="50"/>
                  </a:cxn>
                  <a:cxn ang="0">
                    <a:pos x="95" y="50"/>
                  </a:cxn>
                  <a:cxn ang="0">
                    <a:pos x="117" y="39"/>
                  </a:cxn>
                  <a:cxn ang="0">
                    <a:pos x="95" y="39"/>
                  </a:cxn>
                  <a:cxn ang="0">
                    <a:pos x="86" y="21"/>
                  </a:cxn>
                </a:cxnLst>
                <a:rect l="0" t="0" r="r" b="b"/>
                <a:pathLst>
                  <a:path w="426" h="116">
                    <a:moveTo>
                      <a:pt x="86" y="21"/>
                    </a:moveTo>
                    <a:lnTo>
                      <a:pt x="263" y="0"/>
                    </a:lnTo>
                    <a:lnTo>
                      <a:pt x="339" y="0"/>
                    </a:lnTo>
                    <a:lnTo>
                      <a:pt x="426" y="10"/>
                    </a:lnTo>
                    <a:lnTo>
                      <a:pt x="239" y="50"/>
                    </a:lnTo>
                    <a:lnTo>
                      <a:pt x="195" y="75"/>
                    </a:lnTo>
                    <a:lnTo>
                      <a:pt x="162" y="75"/>
                    </a:lnTo>
                    <a:lnTo>
                      <a:pt x="162" y="87"/>
                    </a:lnTo>
                    <a:lnTo>
                      <a:pt x="140" y="87"/>
                    </a:lnTo>
                    <a:lnTo>
                      <a:pt x="153" y="101"/>
                    </a:lnTo>
                    <a:lnTo>
                      <a:pt x="95" y="116"/>
                    </a:lnTo>
                    <a:lnTo>
                      <a:pt x="95" y="101"/>
                    </a:lnTo>
                    <a:lnTo>
                      <a:pt x="0" y="101"/>
                    </a:lnTo>
                    <a:lnTo>
                      <a:pt x="9" y="101"/>
                    </a:lnTo>
                    <a:lnTo>
                      <a:pt x="40" y="75"/>
                    </a:lnTo>
                    <a:lnTo>
                      <a:pt x="107" y="65"/>
                    </a:lnTo>
                    <a:lnTo>
                      <a:pt x="107" y="50"/>
                    </a:lnTo>
                    <a:lnTo>
                      <a:pt x="95" y="50"/>
                    </a:lnTo>
                    <a:lnTo>
                      <a:pt x="117" y="39"/>
                    </a:lnTo>
                    <a:lnTo>
                      <a:pt x="95" y="39"/>
                    </a:lnTo>
                    <a:lnTo>
                      <a:pt x="86" y="2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376">
                <a:extLst>
                  <a:ext uri="{FF2B5EF4-FFF2-40B4-BE49-F238E27FC236}">
                    <a16:creationId xmlns:a16="http://schemas.microsoft.com/office/drawing/2014/main" id="{BD88A546-902E-4AC9-813F-D8DD5182A9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1856" y="1699169"/>
                <a:ext cx="965097" cy="605811"/>
              </a:xfrm>
              <a:custGeom>
                <a:avLst/>
                <a:gdLst/>
                <a:ahLst/>
                <a:cxnLst>
                  <a:cxn ang="0">
                    <a:pos x="9" y="79"/>
                  </a:cxn>
                  <a:cxn ang="0">
                    <a:pos x="119" y="64"/>
                  </a:cxn>
                  <a:cxn ang="0">
                    <a:pos x="86" y="53"/>
                  </a:cxn>
                  <a:cxn ang="0">
                    <a:pos x="186" y="36"/>
                  </a:cxn>
                  <a:cxn ang="0">
                    <a:pos x="293" y="24"/>
                  </a:cxn>
                  <a:cxn ang="0">
                    <a:pos x="569" y="0"/>
                  </a:cxn>
                  <a:cxn ang="0">
                    <a:pos x="624" y="24"/>
                  </a:cxn>
                  <a:cxn ang="0">
                    <a:pos x="736" y="36"/>
                  </a:cxn>
                  <a:cxn ang="0">
                    <a:pos x="634" y="79"/>
                  </a:cxn>
                  <a:cxn ang="0">
                    <a:pos x="624" y="90"/>
                  </a:cxn>
                  <a:cxn ang="0">
                    <a:pos x="634" y="115"/>
                  </a:cxn>
                  <a:cxn ang="0">
                    <a:pos x="594" y="129"/>
                  </a:cxn>
                  <a:cxn ang="0">
                    <a:pos x="604" y="155"/>
                  </a:cxn>
                  <a:cxn ang="0">
                    <a:pos x="604" y="165"/>
                  </a:cxn>
                  <a:cxn ang="0">
                    <a:pos x="560" y="180"/>
                  </a:cxn>
                  <a:cxn ang="0">
                    <a:pos x="560" y="205"/>
                  </a:cxn>
                  <a:cxn ang="0">
                    <a:pos x="560" y="234"/>
                  </a:cxn>
                  <a:cxn ang="0">
                    <a:pos x="518" y="220"/>
                  </a:cxn>
                  <a:cxn ang="0">
                    <a:pos x="549" y="244"/>
                  </a:cxn>
                  <a:cxn ang="0">
                    <a:pos x="484" y="270"/>
                  </a:cxn>
                  <a:cxn ang="0">
                    <a:pos x="340" y="335"/>
                  </a:cxn>
                  <a:cxn ang="0">
                    <a:pos x="273" y="346"/>
                  </a:cxn>
                  <a:cxn ang="0">
                    <a:pos x="263" y="361"/>
                  </a:cxn>
                  <a:cxn ang="0">
                    <a:pos x="217" y="400"/>
                  </a:cxn>
                  <a:cxn ang="0">
                    <a:pos x="186" y="462"/>
                  </a:cxn>
                  <a:cxn ang="0">
                    <a:pos x="131" y="437"/>
                  </a:cxn>
                  <a:cxn ang="0">
                    <a:pos x="110" y="385"/>
                  </a:cxn>
                  <a:cxn ang="0">
                    <a:pos x="100" y="361"/>
                  </a:cxn>
                  <a:cxn ang="0">
                    <a:pos x="100" y="335"/>
                  </a:cxn>
                  <a:cxn ang="0">
                    <a:pos x="131" y="270"/>
                  </a:cxn>
                  <a:cxn ang="0">
                    <a:pos x="161" y="256"/>
                  </a:cxn>
                  <a:cxn ang="0">
                    <a:pos x="131" y="256"/>
                  </a:cxn>
                  <a:cxn ang="0">
                    <a:pos x="131" y="234"/>
                  </a:cxn>
                  <a:cxn ang="0">
                    <a:pos x="153" y="220"/>
                  </a:cxn>
                  <a:cxn ang="0">
                    <a:pos x="141" y="220"/>
                  </a:cxn>
                  <a:cxn ang="0">
                    <a:pos x="131" y="205"/>
                  </a:cxn>
                  <a:cxn ang="0">
                    <a:pos x="141" y="180"/>
                  </a:cxn>
                  <a:cxn ang="0">
                    <a:pos x="131" y="144"/>
                  </a:cxn>
                  <a:cxn ang="0">
                    <a:pos x="100" y="129"/>
                  </a:cxn>
                  <a:cxn ang="0">
                    <a:pos x="0" y="115"/>
                  </a:cxn>
                  <a:cxn ang="0">
                    <a:pos x="21" y="90"/>
                  </a:cxn>
                </a:cxnLst>
                <a:rect l="0" t="0" r="r" b="b"/>
                <a:pathLst>
                  <a:path w="736" h="462">
                    <a:moveTo>
                      <a:pt x="0" y="90"/>
                    </a:moveTo>
                    <a:lnTo>
                      <a:pt x="9" y="79"/>
                    </a:lnTo>
                    <a:lnTo>
                      <a:pt x="100" y="79"/>
                    </a:lnTo>
                    <a:lnTo>
                      <a:pt x="119" y="64"/>
                    </a:lnTo>
                    <a:lnTo>
                      <a:pt x="119" y="53"/>
                    </a:lnTo>
                    <a:lnTo>
                      <a:pt x="86" y="53"/>
                    </a:lnTo>
                    <a:lnTo>
                      <a:pt x="153" y="36"/>
                    </a:lnTo>
                    <a:lnTo>
                      <a:pt x="186" y="36"/>
                    </a:lnTo>
                    <a:lnTo>
                      <a:pt x="177" y="24"/>
                    </a:lnTo>
                    <a:lnTo>
                      <a:pt x="293" y="24"/>
                    </a:lnTo>
                    <a:lnTo>
                      <a:pt x="395" y="14"/>
                    </a:lnTo>
                    <a:lnTo>
                      <a:pt x="569" y="0"/>
                    </a:lnTo>
                    <a:lnTo>
                      <a:pt x="649" y="14"/>
                    </a:lnTo>
                    <a:lnTo>
                      <a:pt x="624" y="24"/>
                    </a:lnTo>
                    <a:lnTo>
                      <a:pt x="679" y="24"/>
                    </a:lnTo>
                    <a:lnTo>
                      <a:pt x="736" y="36"/>
                    </a:lnTo>
                    <a:lnTo>
                      <a:pt x="679" y="53"/>
                    </a:lnTo>
                    <a:lnTo>
                      <a:pt x="634" y="79"/>
                    </a:lnTo>
                    <a:lnTo>
                      <a:pt x="634" y="90"/>
                    </a:lnTo>
                    <a:lnTo>
                      <a:pt x="624" y="90"/>
                    </a:lnTo>
                    <a:lnTo>
                      <a:pt x="634" y="100"/>
                    </a:lnTo>
                    <a:lnTo>
                      <a:pt x="634" y="115"/>
                    </a:lnTo>
                    <a:lnTo>
                      <a:pt x="594" y="115"/>
                    </a:lnTo>
                    <a:lnTo>
                      <a:pt x="594" y="129"/>
                    </a:lnTo>
                    <a:lnTo>
                      <a:pt x="615" y="129"/>
                    </a:lnTo>
                    <a:lnTo>
                      <a:pt x="604" y="155"/>
                    </a:lnTo>
                    <a:lnTo>
                      <a:pt x="615" y="155"/>
                    </a:lnTo>
                    <a:lnTo>
                      <a:pt x="604" y="165"/>
                    </a:lnTo>
                    <a:lnTo>
                      <a:pt x="594" y="180"/>
                    </a:lnTo>
                    <a:lnTo>
                      <a:pt x="560" y="180"/>
                    </a:lnTo>
                    <a:lnTo>
                      <a:pt x="569" y="191"/>
                    </a:lnTo>
                    <a:lnTo>
                      <a:pt x="560" y="205"/>
                    </a:lnTo>
                    <a:lnTo>
                      <a:pt x="560" y="220"/>
                    </a:lnTo>
                    <a:lnTo>
                      <a:pt x="560" y="234"/>
                    </a:lnTo>
                    <a:lnTo>
                      <a:pt x="527" y="220"/>
                    </a:lnTo>
                    <a:lnTo>
                      <a:pt x="518" y="220"/>
                    </a:lnTo>
                    <a:lnTo>
                      <a:pt x="518" y="234"/>
                    </a:lnTo>
                    <a:lnTo>
                      <a:pt x="549" y="244"/>
                    </a:lnTo>
                    <a:lnTo>
                      <a:pt x="539" y="244"/>
                    </a:lnTo>
                    <a:lnTo>
                      <a:pt x="484" y="270"/>
                    </a:lnTo>
                    <a:lnTo>
                      <a:pt x="407" y="281"/>
                    </a:lnTo>
                    <a:lnTo>
                      <a:pt x="340" y="335"/>
                    </a:lnTo>
                    <a:lnTo>
                      <a:pt x="285" y="335"/>
                    </a:lnTo>
                    <a:lnTo>
                      <a:pt x="273" y="346"/>
                    </a:lnTo>
                    <a:lnTo>
                      <a:pt x="263" y="346"/>
                    </a:lnTo>
                    <a:lnTo>
                      <a:pt x="263" y="361"/>
                    </a:lnTo>
                    <a:lnTo>
                      <a:pt x="254" y="385"/>
                    </a:lnTo>
                    <a:lnTo>
                      <a:pt x="217" y="400"/>
                    </a:lnTo>
                    <a:lnTo>
                      <a:pt x="217" y="411"/>
                    </a:lnTo>
                    <a:lnTo>
                      <a:pt x="186" y="462"/>
                    </a:lnTo>
                    <a:lnTo>
                      <a:pt x="177" y="462"/>
                    </a:lnTo>
                    <a:lnTo>
                      <a:pt x="131" y="437"/>
                    </a:lnTo>
                    <a:lnTo>
                      <a:pt x="119" y="425"/>
                    </a:lnTo>
                    <a:lnTo>
                      <a:pt x="110" y="385"/>
                    </a:lnTo>
                    <a:lnTo>
                      <a:pt x="110" y="371"/>
                    </a:lnTo>
                    <a:lnTo>
                      <a:pt x="100" y="361"/>
                    </a:lnTo>
                    <a:lnTo>
                      <a:pt x="110" y="335"/>
                    </a:lnTo>
                    <a:lnTo>
                      <a:pt x="100" y="335"/>
                    </a:lnTo>
                    <a:lnTo>
                      <a:pt x="119" y="281"/>
                    </a:lnTo>
                    <a:lnTo>
                      <a:pt x="131" y="270"/>
                    </a:lnTo>
                    <a:lnTo>
                      <a:pt x="153" y="270"/>
                    </a:lnTo>
                    <a:lnTo>
                      <a:pt x="161" y="256"/>
                    </a:lnTo>
                    <a:lnTo>
                      <a:pt x="161" y="244"/>
                    </a:lnTo>
                    <a:lnTo>
                      <a:pt x="131" y="256"/>
                    </a:lnTo>
                    <a:lnTo>
                      <a:pt x="110" y="256"/>
                    </a:lnTo>
                    <a:lnTo>
                      <a:pt x="131" y="234"/>
                    </a:lnTo>
                    <a:lnTo>
                      <a:pt x="177" y="234"/>
                    </a:lnTo>
                    <a:lnTo>
                      <a:pt x="153" y="220"/>
                    </a:lnTo>
                    <a:lnTo>
                      <a:pt x="153" y="205"/>
                    </a:lnTo>
                    <a:lnTo>
                      <a:pt x="141" y="220"/>
                    </a:lnTo>
                    <a:lnTo>
                      <a:pt x="119" y="205"/>
                    </a:lnTo>
                    <a:lnTo>
                      <a:pt x="131" y="205"/>
                    </a:lnTo>
                    <a:lnTo>
                      <a:pt x="131" y="191"/>
                    </a:lnTo>
                    <a:lnTo>
                      <a:pt x="141" y="180"/>
                    </a:lnTo>
                    <a:lnTo>
                      <a:pt x="141" y="155"/>
                    </a:lnTo>
                    <a:lnTo>
                      <a:pt x="131" y="144"/>
                    </a:lnTo>
                    <a:lnTo>
                      <a:pt x="141" y="129"/>
                    </a:lnTo>
                    <a:lnTo>
                      <a:pt x="100" y="129"/>
                    </a:lnTo>
                    <a:lnTo>
                      <a:pt x="21" y="129"/>
                    </a:lnTo>
                    <a:lnTo>
                      <a:pt x="0" y="115"/>
                    </a:lnTo>
                    <a:lnTo>
                      <a:pt x="21" y="100"/>
                    </a:lnTo>
                    <a:lnTo>
                      <a:pt x="21" y="90"/>
                    </a:lnTo>
                    <a:lnTo>
                      <a:pt x="0" y="9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378">
                <a:extLst>
                  <a:ext uri="{FF2B5EF4-FFF2-40B4-BE49-F238E27FC236}">
                    <a16:creationId xmlns:a16="http://schemas.microsoft.com/office/drawing/2014/main" id="{59C4FD19-7C20-428C-ABC4-FCCE271C70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6367" y="2120092"/>
                <a:ext cx="203248" cy="83922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23" y="0"/>
                  </a:cxn>
                  <a:cxn ang="0">
                    <a:pos x="45" y="14"/>
                  </a:cxn>
                  <a:cxn ang="0">
                    <a:pos x="45" y="25"/>
                  </a:cxn>
                  <a:cxn ang="0">
                    <a:pos x="67" y="0"/>
                  </a:cxn>
                  <a:cxn ang="0">
                    <a:pos x="67" y="14"/>
                  </a:cxn>
                  <a:cxn ang="0">
                    <a:pos x="100" y="14"/>
                  </a:cxn>
                  <a:cxn ang="0">
                    <a:pos x="121" y="0"/>
                  </a:cxn>
                  <a:cxn ang="0">
                    <a:pos x="140" y="0"/>
                  </a:cxn>
                  <a:cxn ang="0">
                    <a:pos x="140" y="14"/>
                  </a:cxn>
                  <a:cxn ang="0">
                    <a:pos x="155" y="14"/>
                  </a:cxn>
                  <a:cxn ang="0">
                    <a:pos x="140" y="25"/>
                  </a:cxn>
                  <a:cxn ang="0">
                    <a:pos x="131" y="39"/>
                  </a:cxn>
                  <a:cxn ang="0">
                    <a:pos x="67" y="64"/>
                  </a:cxn>
                  <a:cxn ang="0">
                    <a:pos x="9" y="49"/>
                  </a:cxn>
                  <a:cxn ang="0">
                    <a:pos x="33" y="39"/>
                  </a:cxn>
                  <a:cxn ang="0">
                    <a:pos x="0" y="39"/>
                  </a:cxn>
                  <a:cxn ang="0">
                    <a:pos x="33" y="25"/>
                  </a:cxn>
                  <a:cxn ang="0">
                    <a:pos x="0" y="14"/>
                  </a:cxn>
                </a:cxnLst>
                <a:rect l="0" t="0" r="r" b="b"/>
                <a:pathLst>
                  <a:path w="155" h="64">
                    <a:moveTo>
                      <a:pt x="0" y="14"/>
                    </a:moveTo>
                    <a:lnTo>
                      <a:pt x="23" y="0"/>
                    </a:lnTo>
                    <a:lnTo>
                      <a:pt x="45" y="14"/>
                    </a:lnTo>
                    <a:lnTo>
                      <a:pt x="45" y="25"/>
                    </a:lnTo>
                    <a:lnTo>
                      <a:pt x="67" y="0"/>
                    </a:lnTo>
                    <a:lnTo>
                      <a:pt x="67" y="14"/>
                    </a:lnTo>
                    <a:lnTo>
                      <a:pt x="100" y="14"/>
                    </a:lnTo>
                    <a:lnTo>
                      <a:pt x="121" y="0"/>
                    </a:lnTo>
                    <a:lnTo>
                      <a:pt x="140" y="0"/>
                    </a:lnTo>
                    <a:lnTo>
                      <a:pt x="140" y="14"/>
                    </a:lnTo>
                    <a:lnTo>
                      <a:pt x="155" y="14"/>
                    </a:lnTo>
                    <a:lnTo>
                      <a:pt x="140" y="25"/>
                    </a:lnTo>
                    <a:lnTo>
                      <a:pt x="131" y="39"/>
                    </a:lnTo>
                    <a:lnTo>
                      <a:pt x="67" y="64"/>
                    </a:lnTo>
                    <a:lnTo>
                      <a:pt x="9" y="49"/>
                    </a:lnTo>
                    <a:lnTo>
                      <a:pt x="33" y="39"/>
                    </a:lnTo>
                    <a:lnTo>
                      <a:pt x="0" y="39"/>
                    </a:lnTo>
                    <a:lnTo>
                      <a:pt x="33" y="25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40" name="Freeform 433">
              <a:extLst>
                <a:ext uri="{FF2B5EF4-FFF2-40B4-BE49-F238E27FC236}">
                  <a16:creationId xmlns:a16="http://schemas.microsoft.com/office/drawing/2014/main" id="{2DE27FA9-2009-40E1-ABF0-E0C7DDC90318}"/>
                </a:ext>
              </a:extLst>
            </p:cNvPr>
            <p:cNvSpPr>
              <a:spLocks/>
            </p:cNvSpPr>
            <p:nvPr/>
          </p:nvSpPr>
          <p:spPr bwMode="auto">
            <a:xfrm>
              <a:off x="5916262" y="4421796"/>
              <a:ext cx="842835" cy="821588"/>
            </a:xfrm>
            <a:custGeom>
              <a:avLst/>
              <a:gdLst/>
              <a:ahLst/>
              <a:cxnLst>
                <a:cxn ang="0">
                  <a:pos x="0" y="551"/>
                </a:cxn>
                <a:cxn ang="0">
                  <a:pos x="21" y="515"/>
                </a:cxn>
                <a:cxn ang="0">
                  <a:pos x="9" y="384"/>
                </a:cxn>
                <a:cxn ang="0">
                  <a:pos x="21" y="384"/>
                </a:cxn>
                <a:cxn ang="0">
                  <a:pos x="31" y="307"/>
                </a:cxn>
                <a:cxn ang="0">
                  <a:pos x="46" y="268"/>
                </a:cxn>
                <a:cxn ang="0">
                  <a:pos x="76" y="239"/>
                </a:cxn>
                <a:cxn ang="0">
                  <a:pos x="199" y="177"/>
                </a:cxn>
                <a:cxn ang="0">
                  <a:pos x="217" y="137"/>
                </a:cxn>
                <a:cxn ang="0">
                  <a:pos x="230" y="151"/>
                </a:cxn>
                <a:cxn ang="0">
                  <a:pos x="239" y="137"/>
                </a:cxn>
                <a:cxn ang="0">
                  <a:pos x="276" y="101"/>
                </a:cxn>
                <a:cxn ang="0">
                  <a:pos x="307" y="76"/>
                </a:cxn>
                <a:cxn ang="0">
                  <a:pos x="318" y="115"/>
                </a:cxn>
                <a:cxn ang="0">
                  <a:pos x="340" y="115"/>
                </a:cxn>
                <a:cxn ang="0">
                  <a:pos x="340" y="90"/>
                </a:cxn>
                <a:cxn ang="0">
                  <a:pos x="362" y="76"/>
                </a:cxn>
                <a:cxn ang="0">
                  <a:pos x="371" y="36"/>
                </a:cxn>
                <a:cxn ang="0">
                  <a:pos x="407" y="21"/>
                </a:cxn>
                <a:cxn ang="0">
                  <a:pos x="450" y="36"/>
                </a:cxn>
                <a:cxn ang="0">
                  <a:pos x="462" y="47"/>
                </a:cxn>
                <a:cxn ang="0">
                  <a:pos x="484" y="36"/>
                </a:cxn>
                <a:cxn ang="0">
                  <a:pos x="462" y="60"/>
                </a:cxn>
                <a:cxn ang="0">
                  <a:pos x="450" y="101"/>
                </a:cxn>
                <a:cxn ang="0">
                  <a:pos x="462" y="127"/>
                </a:cxn>
                <a:cxn ang="0">
                  <a:pos x="506" y="151"/>
                </a:cxn>
                <a:cxn ang="0">
                  <a:pos x="527" y="166"/>
                </a:cxn>
                <a:cxn ang="0">
                  <a:pos x="561" y="127"/>
                </a:cxn>
                <a:cxn ang="0">
                  <a:pos x="582" y="0"/>
                </a:cxn>
                <a:cxn ang="0">
                  <a:pos x="603" y="90"/>
                </a:cxn>
                <a:cxn ang="0">
                  <a:pos x="625" y="101"/>
                </a:cxn>
                <a:cxn ang="0">
                  <a:pos x="638" y="166"/>
                </a:cxn>
                <a:cxn ang="0">
                  <a:pos x="646" y="216"/>
                </a:cxn>
                <a:cxn ang="0">
                  <a:pos x="680" y="282"/>
                </a:cxn>
                <a:cxn ang="0">
                  <a:pos x="693" y="307"/>
                </a:cxn>
                <a:cxn ang="0">
                  <a:pos x="714" y="372"/>
                </a:cxn>
                <a:cxn ang="0">
                  <a:pos x="680" y="503"/>
                </a:cxn>
                <a:cxn ang="0">
                  <a:pos x="561" y="652"/>
                </a:cxn>
                <a:cxn ang="0">
                  <a:pos x="484" y="681"/>
                </a:cxn>
                <a:cxn ang="0">
                  <a:pos x="472" y="681"/>
                </a:cxn>
                <a:cxn ang="0">
                  <a:pos x="438" y="681"/>
                </a:cxn>
                <a:cxn ang="0">
                  <a:pos x="395" y="641"/>
                </a:cxn>
                <a:cxn ang="0">
                  <a:pos x="395" y="616"/>
                </a:cxn>
                <a:cxn ang="0">
                  <a:pos x="386" y="605"/>
                </a:cxn>
                <a:cxn ang="0">
                  <a:pos x="395" y="576"/>
                </a:cxn>
                <a:cxn ang="0">
                  <a:pos x="395" y="551"/>
                </a:cxn>
                <a:cxn ang="0">
                  <a:pos x="340" y="590"/>
                </a:cxn>
                <a:cxn ang="0">
                  <a:pos x="294" y="515"/>
                </a:cxn>
                <a:cxn ang="0">
                  <a:pos x="153" y="540"/>
                </a:cxn>
                <a:cxn ang="0">
                  <a:pos x="86" y="565"/>
                </a:cxn>
                <a:cxn ang="0">
                  <a:pos x="9" y="590"/>
                </a:cxn>
              </a:cxnLst>
              <a:rect l="0" t="0" r="r" b="b"/>
              <a:pathLst>
                <a:path w="714" h="696">
                  <a:moveTo>
                    <a:pt x="0" y="576"/>
                  </a:moveTo>
                  <a:lnTo>
                    <a:pt x="0" y="551"/>
                  </a:lnTo>
                  <a:lnTo>
                    <a:pt x="9" y="551"/>
                  </a:lnTo>
                  <a:lnTo>
                    <a:pt x="21" y="515"/>
                  </a:lnTo>
                  <a:lnTo>
                    <a:pt x="21" y="449"/>
                  </a:lnTo>
                  <a:lnTo>
                    <a:pt x="9" y="384"/>
                  </a:lnTo>
                  <a:lnTo>
                    <a:pt x="9" y="359"/>
                  </a:lnTo>
                  <a:lnTo>
                    <a:pt x="21" y="384"/>
                  </a:lnTo>
                  <a:lnTo>
                    <a:pt x="21" y="319"/>
                  </a:lnTo>
                  <a:lnTo>
                    <a:pt x="31" y="307"/>
                  </a:lnTo>
                  <a:lnTo>
                    <a:pt x="31" y="293"/>
                  </a:lnTo>
                  <a:lnTo>
                    <a:pt x="46" y="268"/>
                  </a:lnTo>
                  <a:lnTo>
                    <a:pt x="46" y="282"/>
                  </a:lnTo>
                  <a:lnTo>
                    <a:pt x="76" y="239"/>
                  </a:lnTo>
                  <a:lnTo>
                    <a:pt x="162" y="216"/>
                  </a:lnTo>
                  <a:lnTo>
                    <a:pt x="199" y="177"/>
                  </a:lnTo>
                  <a:lnTo>
                    <a:pt x="199" y="166"/>
                  </a:lnTo>
                  <a:lnTo>
                    <a:pt x="217" y="137"/>
                  </a:lnTo>
                  <a:lnTo>
                    <a:pt x="217" y="166"/>
                  </a:lnTo>
                  <a:lnTo>
                    <a:pt x="230" y="151"/>
                  </a:lnTo>
                  <a:lnTo>
                    <a:pt x="230" y="127"/>
                  </a:lnTo>
                  <a:lnTo>
                    <a:pt x="239" y="137"/>
                  </a:lnTo>
                  <a:lnTo>
                    <a:pt x="263" y="101"/>
                  </a:lnTo>
                  <a:lnTo>
                    <a:pt x="276" y="101"/>
                  </a:lnTo>
                  <a:lnTo>
                    <a:pt x="294" y="76"/>
                  </a:lnTo>
                  <a:lnTo>
                    <a:pt x="307" y="76"/>
                  </a:lnTo>
                  <a:lnTo>
                    <a:pt x="307" y="90"/>
                  </a:lnTo>
                  <a:lnTo>
                    <a:pt x="318" y="115"/>
                  </a:lnTo>
                  <a:lnTo>
                    <a:pt x="331" y="101"/>
                  </a:lnTo>
                  <a:lnTo>
                    <a:pt x="340" y="115"/>
                  </a:lnTo>
                  <a:lnTo>
                    <a:pt x="352" y="101"/>
                  </a:lnTo>
                  <a:lnTo>
                    <a:pt x="340" y="90"/>
                  </a:lnTo>
                  <a:lnTo>
                    <a:pt x="352" y="76"/>
                  </a:lnTo>
                  <a:lnTo>
                    <a:pt x="362" y="76"/>
                  </a:lnTo>
                  <a:lnTo>
                    <a:pt x="362" y="47"/>
                  </a:lnTo>
                  <a:lnTo>
                    <a:pt x="371" y="36"/>
                  </a:lnTo>
                  <a:lnTo>
                    <a:pt x="395" y="36"/>
                  </a:lnTo>
                  <a:lnTo>
                    <a:pt x="407" y="21"/>
                  </a:lnTo>
                  <a:lnTo>
                    <a:pt x="407" y="10"/>
                  </a:lnTo>
                  <a:lnTo>
                    <a:pt x="450" y="36"/>
                  </a:lnTo>
                  <a:lnTo>
                    <a:pt x="462" y="36"/>
                  </a:lnTo>
                  <a:lnTo>
                    <a:pt x="462" y="47"/>
                  </a:lnTo>
                  <a:lnTo>
                    <a:pt x="472" y="36"/>
                  </a:lnTo>
                  <a:lnTo>
                    <a:pt x="484" y="36"/>
                  </a:lnTo>
                  <a:lnTo>
                    <a:pt x="472" y="60"/>
                  </a:lnTo>
                  <a:lnTo>
                    <a:pt x="462" y="60"/>
                  </a:lnTo>
                  <a:lnTo>
                    <a:pt x="462" y="90"/>
                  </a:lnTo>
                  <a:lnTo>
                    <a:pt x="450" y="101"/>
                  </a:lnTo>
                  <a:lnTo>
                    <a:pt x="462" y="115"/>
                  </a:lnTo>
                  <a:lnTo>
                    <a:pt x="462" y="127"/>
                  </a:lnTo>
                  <a:lnTo>
                    <a:pt x="484" y="127"/>
                  </a:lnTo>
                  <a:lnTo>
                    <a:pt x="506" y="151"/>
                  </a:lnTo>
                  <a:lnTo>
                    <a:pt x="517" y="177"/>
                  </a:lnTo>
                  <a:lnTo>
                    <a:pt x="527" y="166"/>
                  </a:lnTo>
                  <a:lnTo>
                    <a:pt x="539" y="166"/>
                  </a:lnTo>
                  <a:lnTo>
                    <a:pt x="561" y="127"/>
                  </a:lnTo>
                  <a:lnTo>
                    <a:pt x="582" y="10"/>
                  </a:lnTo>
                  <a:lnTo>
                    <a:pt x="582" y="0"/>
                  </a:lnTo>
                  <a:lnTo>
                    <a:pt x="594" y="10"/>
                  </a:lnTo>
                  <a:lnTo>
                    <a:pt x="603" y="90"/>
                  </a:lnTo>
                  <a:lnTo>
                    <a:pt x="616" y="90"/>
                  </a:lnTo>
                  <a:lnTo>
                    <a:pt x="625" y="101"/>
                  </a:lnTo>
                  <a:lnTo>
                    <a:pt x="625" y="137"/>
                  </a:lnTo>
                  <a:lnTo>
                    <a:pt x="638" y="166"/>
                  </a:lnTo>
                  <a:lnTo>
                    <a:pt x="638" y="203"/>
                  </a:lnTo>
                  <a:lnTo>
                    <a:pt x="646" y="216"/>
                  </a:lnTo>
                  <a:lnTo>
                    <a:pt x="671" y="228"/>
                  </a:lnTo>
                  <a:lnTo>
                    <a:pt x="680" y="282"/>
                  </a:lnTo>
                  <a:lnTo>
                    <a:pt x="693" y="293"/>
                  </a:lnTo>
                  <a:lnTo>
                    <a:pt x="693" y="307"/>
                  </a:lnTo>
                  <a:lnTo>
                    <a:pt x="702" y="319"/>
                  </a:lnTo>
                  <a:lnTo>
                    <a:pt x="714" y="372"/>
                  </a:lnTo>
                  <a:lnTo>
                    <a:pt x="714" y="438"/>
                  </a:lnTo>
                  <a:lnTo>
                    <a:pt x="680" y="503"/>
                  </a:lnTo>
                  <a:lnTo>
                    <a:pt x="594" y="616"/>
                  </a:lnTo>
                  <a:lnTo>
                    <a:pt x="561" y="652"/>
                  </a:lnTo>
                  <a:lnTo>
                    <a:pt x="484" y="696"/>
                  </a:lnTo>
                  <a:lnTo>
                    <a:pt x="484" y="681"/>
                  </a:lnTo>
                  <a:lnTo>
                    <a:pt x="484" y="671"/>
                  </a:lnTo>
                  <a:lnTo>
                    <a:pt x="472" y="681"/>
                  </a:lnTo>
                  <a:lnTo>
                    <a:pt x="472" y="652"/>
                  </a:lnTo>
                  <a:lnTo>
                    <a:pt x="438" y="681"/>
                  </a:lnTo>
                  <a:lnTo>
                    <a:pt x="407" y="681"/>
                  </a:lnTo>
                  <a:lnTo>
                    <a:pt x="395" y="641"/>
                  </a:lnTo>
                  <a:lnTo>
                    <a:pt x="407" y="630"/>
                  </a:lnTo>
                  <a:lnTo>
                    <a:pt x="395" y="616"/>
                  </a:lnTo>
                  <a:lnTo>
                    <a:pt x="395" y="605"/>
                  </a:lnTo>
                  <a:lnTo>
                    <a:pt x="386" y="605"/>
                  </a:lnTo>
                  <a:lnTo>
                    <a:pt x="395" y="590"/>
                  </a:lnTo>
                  <a:lnTo>
                    <a:pt x="395" y="576"/>
                  </a:lnTo>
                  <a:lnTo>
                    <a:pt x="362" y="605"/>
                  </a:lnTo>
                  <a:lnTo>
                    <a:pt x="395" y="551"/>
                  </a:lnTo>
                  <a:lnTo>
                    <a:pt x="395" y="540"/>
                  </a:lnTo>
                  <a:lnTo>
                    <a:pt x="340" y="590"/>
                  </a:lnTo>
                  <a:lnTo>
                    <a:pt x="340" y="540"/>
                  </a:lnTo>
                  <a:lnTo>
                    <a:pt x="294" y="515"/>
                  </a:lnTo>
                  <a:lnTo>
                    <a:pt x="199" y="529"/>
                  </a:lnTo>
                  <a:lnTo>
                    <a:pt x="153" y="540"/>
                  </a:lnTo>
                  <a:lnTo>
                    <a:pt x="141" y="565"/>
                  </a:lnTo>
                  <a:lnTo>
                    <a:pt x="86" y="565"/>
                  </a:lnTo>
                  <a:lnTo>
                    <a:pt x="46" y="590"/>
                  </a:lnTo>
                  <a:lnTo>
                    <a:pt x="9" y="590"/>
                  </a:lnTo>
                  <a:lnTo>
                    <a:pt x="0" y="576"/>
                  </a:lnTo>
                  <a:close/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514350">
                <a:defRPr/>
              </a:pPr>
              <a:endParaRPr lang="en-US" sz="1013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D4A1F97A-251E-4307-8183-89034CE1364F}"/>
                </a:ext>
              </a:extLst>
            </p:cNvPr>
            <p:cNvGrpSpPr/>
            <p:nvPr/>
          </p:nvGrpSpPr>
          <p:grpSpPr>
            <a:xfrm>
              <a:off x="769533" y="1902738"/>
              <a:ext cx="2023280" cy="1781298"/>
              <a:chOff x="1088598" y="1745064"/>
              <a:chExt cx="2247523" cy="1978721"/>
            </a:xfrm>
            <a:grpFill/>
          </p:grpSpPr>
          <p:sp>
            <p:nvSpPr>
              <p:cNvPr id="163" name="Freeform 37">
                <a:extLst>
                  <a:ext uri="{FF2B5EF4-FFF2-40B4-BE49-F238E27FC236}">
                    <a16:creationId xmlns:a16="http://schemas.microsoft.com/office/drawing/2014/main" id="{88A2FDEE-9922-4D95-9E5A-E676EFDC69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6890" y="2779658"/>
                <a:ext cx="104903" cy="39338"/>
              </a:xfrm>
              <a:custGeom>
                <a:avLst/>
                <a:gdLst/>
                <a:ahLst/>
                <a:cxnLst>
                  <a:cxn ang="0">
                    <a:pos x="15" y="30"/>
                  </a:cxn>
                  <a:cxn ang="0">
                    <a:pos x="0" y="30"/>
                  </a:cxn>
                  <a:cxn ang="0">
                    <a:pos x="15" y="17"/>
                  </a:cxn>
                  <a:cxn ang="0">
                    <a:pos x="55" y="17"/>
                  </a:cxn>
                  <a:cxn ang="0">
                    <a:pos x="80" y="0"/>
                  </a:cxn>
                  <a:cxn ang="0">
                    <a:pos x="67" y="30"/>
                  </a:cxn>
                  <a:cxn ang="0">
                    <a:pos x="15" y="30"/>
                  </a:cxn>
                </a:cxnLst>
                <a:rect l="0" t="0" r="r" b="b"/>
                <a:pathLst>
                  <a:path w="80" h="30">
                    <a:moveTo>
                      <a:pt x="15" y="30"/>
                    </a:moveTo>
                    <a:lnTo>
                      <a:pt x="0" y="30"/>
                    </a:lnTo>
                    <a:lnTo>
                      <a:pt x="15" y="17"/>
                    </a:lnTo>
                    <a:lnTo>
                      <a:pt x="55" y="17"/>
                    </a:lnTo>
                    <a:lnTo>
                      <a:pt x="80" y="0"/>
                    </a:lnTo>
                    <a:lnTo>
                      <a:pt x="67" y="30"/>
                    </a:lnTo>
                    <a:lnTo>
                      <a:pt x="15" y="3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38">
                <a:extLst>
                  <a:ext uri="{FF2B5EF4-FFF2-40B4-BE49-F238E27FC236}">
                    <a16:creationId xmlns:a16="http://schemas.microsoft.com/office/drawing/2014/main" id="{C0C509ED-65AB-49D8-9752-D1129DA420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6890" y="2779658"/>
                <a:ext cx="104903" cy="39338"/>
              </a:xfrm>
              <a:custGeom>
                <a:avLst/>
                <a:gdLst/>
                <a:ahLst/>
                <a:cxnLst>
                  <a:cxn ang="0">
                    <a:pos x="15" y="30"/>
                  </a:cxn>
                  <a:cxn ang="0">
                    <a:pos x="0" y="30"/>
                  </a:cxn>
                  <a:cxn ang="0">
                    <a:pos x="15" y="17"/>
                  </a:cxn>
                  <a:cxn ang="0">
                    <a:pos x="55" y="17"/>
                  </a:cxn>
                  <a:cxn ang="0">
                    <a:pos x="80" y="0"/>
                  </a:cxn>
                  <a:cxn ang="0">
                    <a:pos x="67" y="30"/>
                  </a:cxn>
                  <a:cxn ang="0">
                    <a:pos x="15" y="30"/>
                  </a:cxn>
                </a:cxnLst>
                <a:rect l="0" t="0" r="r" b="b"/>
                <a:pathLst>
                  <a:path w="80" h="30">
                    <a:moveTo>
                      <a:pt x="15" y="30"/>
                    </a:moveTo>
                    <a:lnTo>
                      <a:pt x="0" y="30"/>
                    </a:lnTo>
                    <a:lnTo>
                      <a:pt x="15" y="17"/>
                    </a:lnTo>
                    <a:lnTo>
                      <a:pt x="55" y="17"/>
                    </a:lnTo>
                    <a:lnTo>
                      <a:pt x="80" y="0"/>
                    </a:lnTo>
                    <a:lnTo>
                      <a:pt x="67" y="30"/>
                    </a:lnTo>
                    <a:lnTo>
                      <a:pt x="15" y="3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39">
                <a:extLst>
                  <a:ext uri="{FF2B5EF4-FFF2-40B4-BE49-F238E27FC236}">
                    <a16:creationId xmlns:a16="http://schemas.microsoft.com/office/drawing/2014/main" id="{146E6444-77CE-43AA-AE6F-8363188141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2969" y="2826863"/>
                <a:ext cx="116704" cy="40650"/>
              </a:xfrm>
              <a:custGeom>
                <a:avLst/>
                <a:gdLst/>
                <a:ahLst/>
                <a:cxnLst>
                  <a:cxn ang="0">
                    <a:pos x="0" y="31"/>
                  </a:cxn>
                  <a:cxn ang="0">
                    <a:pos x="34" y="0"/>
                  </a:cxn>
                  <a:cxn ang="0">
                    <a:pos x="89" y="0"/>
                  </a:cxn>
                  <a:cxn ang="0">
                    <a:pos x="21" y="31"/>
                  </a:cxn>
                  <a:cxn ang="0">
                    <a:pos x="0" y="31"/>
                  </a:cxn>
                </a:cxnLst>
                <a:rect l="0" t="0" r="r" b="b"/>
                <a:pathLst>
                  <a:path w="89" h="31">
                    <a:moveTo>
                      <a:pt x="0" y="31"/>
                    </a:moveTo>
                    <a:lnTo>
                      <a:pt x="34" y="0"/>
                    </a:lnTo>
                    <a:lnTo>
                      <a:pt x="89" y="0"/>
                    </a:lnTo>
                    <a:lnTo>
                      <a:pt x="21" y="31"/>
                    </a:lnTo>
                    <a:lnTo>
                      <a:pt x="0" y="3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40">
                <a:extLst>
                  <a:ext uri="{FF2B5EF4-FFF2-40B4-BE49-F238E27FC236}">
                    <a16:creationId xmlns:a16="http://schemas.microsoft.com/office/drawing/2014/main" id="{DA7ACE49-170A-40D2-8D5F-CD19E44115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2969" y="2826863"/>
                <a:ext cx="116704" cy="40650"/>
              </a:xfrm>
              <a:custGeom>
                <a:avLst/>
                <a:gdLst/>
                <a:ahLst/>
                <a:cxnLst>
                  <a:cxn ang="0">
                    <a:pos x="0" y="31"/>
                  </a:cxn>
                  <a:cxn ang="0">
                    <a:pos x="34" y="0"/>
                  </a:cxn>
                  <a:cxn ang="0">
                    <a:pos x="89" y="0"/>
                  </a:cxn>
                  <a:cxn ang="0">
                    <a:pos x="21" y="31"/>
                  </a:cxn>
                  <a:cxn ang="0">
                    <a:pos x="0" y="31"/>
                  </a:cxn>
                </a:cxnLst>
                <a:rect l="0" t="0" r="r" b="b"/>
                <a:pathLst>
                  <a:path w="89" h="31">
                    <a:moveTo>
                      <a:pt x="0" y="31"/>
                    </a:moveTo>
                    <a:lnTo>
                      <a:pt x="34" y="0"/>
                    </a:lnTo>
                    <a:lnTo>
                      <a:pt x="89" y="0"/>
                    </a:lnTo>
                    <a:lnTo>
                      <a:pt x="21" y="31"/>
                    </a:lnTo>
                    <a:lnTo>
                      <a:pt x="0" y="31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41">
                <a:extLst>
                  <a:ext uri="{FF2B5EF4-FFF2-40B4-BE49-F238E27FC236}">
                    <a16:creationId xmlns:a16="http://schemas.microsoft.com/office/drawing/2014/main" id="{4D20E617-2A65-4E35-849E-28B0052E8D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6754" y="2714094"/>
                <a:ext cx="222918" cy="153419"/>
              </a:xfrm>
              <a:custGeom>
                <a:avLst/>
                <a:gdLst/>
                <a:ahLst/>
                <a:cxnLst>
                  <a:cxn ang="0">
                    <a:pos x="102" y="0"/>
                  </a:cxn>
                  <a:cxn ang="0">
                    <a:pos x="160" y="11"/>
                  </a:cxn>
                  <a:cxn ang="0">
                    <a:pos x="170" y="40"/>
                  </a:cxn>
                  <a:cxn ang="0">
                    <a:pos x="160" y="50"/>
                  </a:cxn>
                  <a:cxn ang="0">
                    <a:pos x="135" y="21"/>
                  </a:cxn>
                  <a:cxn ang="0">
                    <a:pos x="114" y="76"/>
                  </a:cxn>
                  <a:cxn ang="0">
                    <a:pos x="102" y="76"/>
                  </a:cxn>
                  <a:cxn ang="0">
                    <a:pos x="102" y="65"/>
                  </a:cxn>
                  <a:cxn ang="0">
                    <a:pos x="92" y="65"/>
                  </a:cxn>
                  <a:cxn ang="0">
                    <a:pos x="102" y="50"/>
                  </a:cxn>
                  <a:cxn ang="0">
                    <a:pos x="102" y="21"/>
                  </a:cxn>
                  <a:cxn ang="0">
                    <a:pos x="92" y="21"/>
                  </a:cxn>
                  <a:cxn ang="0">
                    <a:pos x="58" y="40"/>
                  </a:cxn>
                  <a:cxn ang="0">
                    <a:pos x="46" y="65"/>
                  </a:cxn>
                  <a:cxn ang="0">
                    <a:pos x="25" y="101"/>
                  </a:cxn>
                  <a:cxn ang="0">
                    <a:pos x="12" y="117"/>
                  </a:cxn>
                  <a:cxn ang="0">
                    <a:pos x="0" y="117"/>
                  </a:cxn>
                  <a:cxn ang="0">
                    <a:pos x="0" y="101"/>
                  </a:cxn>
                  <a:cxn ang="0">
                    <a:pos x="12" y="76"/>
                  </a:cxn>
                  <a:cxn ang="0">
                    <a:pos x="46" y="40"/>
                  </a:cxn>
                  <a:cxn ang="0">
                    <a:pos x="25" y="50"/>
                  </a:cxn>
                  <a:cxn ang="0">
                    <a:pos x="58" y="11"/>
                  </a:cxn>
                  <a:cxn ang="0">
                    <a:pos x="102" y="11"/>
                  </a:cxn>
                  <a:cxn ang="0">
                    <a:pos x="102" y="0"/>
                  </a:cxn>
                </a:cxnLst>
                <a:rect l="0" t="0" r="r" b="b"/>
                <a:pathLst>
                  <a:path w="170" h="117">
                    <a:moveTo>
                      <a:pt x="102" y="0"/>
                    </a:moveTo>
                    <a:lnTo>
                      <a:pt x="160" y="11"/>
                    </a:lnTo>
                    <a:lnTo>
                      <a:pt x="170" y="40"/>
                    </a:lnTo>
                    <a:lnTo>
                      <a:pt x="160" y="50"/>
                    </a:lnTo>
                    <a:lnTo>
                      <a:pt x="135" y="21"/>
                    </a:lnTo>
                    <a:lnTo>
                      <a:pt x="114" y="76"/>
                    </a:lnTo>
                    <a:lnTo>
                      <a:pt x="102" y="76"/>
                    </a:lnTo>
                    <a:lnTo>
                      <a:pt x="102" y="65"/>
                    </a:lnTo>
                    <a:lnTo>
                      <a:pt x="92" y="65"/>
                    </a:lnTo>
                    <a:lnTo>
                      <a:pt x="102" y="50"/>
                    </a:lnTo>
                    <a:lnTo>
                      <a:pt x="102" y="21"/>
                    </a:lnTo>
                    <a:lnTo>
                      <a:pt x="92" y="21"/>
                    </a:lnTo>
                    <a:lnTo>
                      <a:pt x="58" y="40"/>
                    </a:lnTo>
                    <a:lnTo>
                      <a:pt x="46" y="65"/>
                    </a:lnTo>
                    <a:lnTo>
                      <a:pt x="25" y="101"/>
                    </a:lnTo>
                    <a:lnTo>
                      <a:pt x="12" y="117"/>
                    </a:lnTo>
                    <a:lnTo>
                      <a:pt x="0" y="117"/>
                    </a:lnTo>
                    <a:lnTo>
                      <a:pt x="0" y="101"/>
                    </a:lnTo>
                    <a:lnTo>
                      <a:pt x="12" y="76"/>
                    </a:lnTo>
                    <a:lnTo>
                      <a:pt x="46" y="40"/>
                    </a:lnTo>
                    <a:lnTo>
                      <a:pt x="25" y="50"/>
                    </a:lnTo>
                    <a:lnTo>
                      <a:pt x="58" y="11"/>
                    </a:lnTo>
                    <a:lnTo>
                      <a:pt x="102" y="11"/>
                    </a:lnTo>
                    <a:lnTo>
                      <a:pt x="102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42">
                <a:extLst>
                  <a:ext uri="{FF2B5EF4-FFF2-40B4-BE49-F238E27FC236}">
                    <a16:creationId xmlns:a16="http://schemas.microsoft.com/office/drawing/2014/main" id="{8C03B793-4ABF-4243-A243-7C526F2A68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6754" y="2714094"/>
                <a:ext cx="222918" cy="153419"/>
              </a:xfrm>
              <a:custGeom>
                <a:avLst/>
                <a:gdLst/>
                <a:ahLst/>
                <a:cxnLst>
                  <a:cxn ang="0">
                    <a:pos x="102" y="0"/>
                  </a:cxn>
                  <a:cxn ang="0">
                    <a:pos x="160" y="11"/>
                  </a:cxn>
                  <a:cxn ang="0">
                    <a:pos x="170" y="40"/>
                  </a:cxn>
                  <a:cxn ang="0">
                    <a:pos x="160" y="50"/>
                  </a:cxn>
                  <a:cxn ang="0">
                    <a:pos x="135" y="21"/>
                  </a:cxn>
                  <a:cxn ang="0">
                    <a:pos x="114" y="76"/>
                  </a:cxn>
                  <a:cxn ang="0">
                    <a:pos x="102" y="76"/>
                  </a:cxn>
                  <a:cxn ang="0">
                    <a:pos x="102" y="65"/>
                  </a:cxn>
                  <a:cxn ang="0">
                    <a:pos x="92" y="65"/>
                  </a:cxn>
                  <a:cxn ang="0">
                    <a:pos x="102" y="50"/>
                  </a:cxn>
                  <a:cxn ang="0">
                    <a:pos x="102" y="21"/>
                  </a:cxn>
                  <a:cxn ang="0">
                    <a:pos x="92" y="21"/>
                  </a:cxn>
                  <a:cxn ang="0">
                    <a:pos x="58" y="40"/>
                  </a:cxn>
                  <a:cxn ang="0">
                    <a:pos x="46" y="65"/>
                  </a:cxn>
                  <a:cxn ang="0">
                    <a:pos x="25" y="101"/>
                  </a:cxn>
                  <a:cxn ang="0">
                    <a:pos x="12" y="117"/>
                  </a:cxn>
                  <a:cxn ang="0">
                    <a:pos x="0" y="117"/>
                  </a:cxn>
                  <a:cxn ang="0">
                    <a:pos x="0" y="101"/>
                  </a:cxn>
                  <a:cxn ang="0">
                    <a:pos x="12" y="76"/>
                  </a:cxn>
                  <a:cxn ang="0">
                    <a:pos x="46" y="40"/>
                  </a:cxn>
                  <a:cxn ang="0">
                    <a:pos x="25" y="50"/>
                  </a:cxn>
                  <a:cxn ang="0">
                    <a:pos x="58" y="11"/>
                  </a:cxn>
                  <a:cxn ang="0">
                    <a:pos x="102" y="11"/>
                  </a:cxn>
                  <a:cxn ang="0">
                    <a:pos x="102" y="0"/>
                  </a:cxn>
                </a:cxnLst>
                <a:rect l="0" t="0" r="r" b="b"/>
                <a:pathLst>
                  <a:path w="170" h="117">
                    <a:moveTo>
                      <a:pt x="102" y="0"/>
                    </a:moveTo>
                    <a:lnTo>
                      <a:pt x="160" y="11"/>
                    </a:lnTo>
                    <a:lnTo>
                      <a:pt x="170" y="40"/>
                    </a:lnTo>
                    <a:lnTo>
                      <a:pt x="160" y="50"/>
                    </a:lnTo>
                    <a:lnTo>
                      <a:pt x="135" y="21"/>
                    </a:lnTo>
                    <a:lnTo>
                      <a:pt x="114" y="76"/>
                    </a:lnTo>
                    <a:lnTo>
                      <a:pt x="102" y="76"/>
                    </a:lnTo>
                    <a:lnTo>
                      <a:pt x="102" y="65"/>
                    </a:lnTo>
                    <a:lnTo>
                      <a:pt x="92" y="65"/>
                    </a:lnTo>
                    <a:lnTo>
                      <a:pt x="102" y="50"/>
                    </a:lnTo>
                    <a:lnTo>
                      <a:pt x="102" y="21"/>
                    </a:lnTo>
                    <a:lnTo>
                      <a:pt x="92" y="21"/>
                    </a:lnTo>
                    <a:lnTo>
                      <a:pt x="58" y="40"/>
                    </a:lnTo>
                    <a:lnTo>
                      <a:pt x="46" y="65"/>
                    </a:lnTo>
                    <a:lnTo>
                      <a:pt x="25" y="101"/>
                    </a:lnTo>
                    <a:lnTo>
                      <a:pt x="12" y="117"/>
                    </a:lnTo>
                    <a:lnTo>
                      <a:pt x="0" y="117"/>
                    </a:lnTo>
                    <a:lnTo>
                      <a:pt x="0" y="101"/>
                    </a:lnTo>
                    <a:lnTo>
                      <a:pt x="12" y="76"/>
                    </a:lnTo>
                    <a:lnTo>
                      <a:pt x="46" y="40"/>
                    </a:lnTo>
                    <a:lnTo>
                      <a:pt x="25" y="50"/>
                    </a:lnTo>
                    <a:lnTo>
                      <a:pt x="58" y="11"/>
                    </a:lnTo>
                    <a:lnTo>
                      <a:pt x="102" y="11"/>
                    </a:lnTo>
                    <a:lnTo>
                      <a:pt x="102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43">
                <a:extLst>
                  <a:ext uri="{FF2B5EF4-FFF2-40B4-BE49-F238E27FC236}">
                    <a16:creationId xmlns:a16="http://schemas.microsoft.com/office/drawing/2014/main" id="{7794CE8C-972C-4D8C-8A59-28940438B5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4463" y="2622304"/>
                <a:ext cx="171778" cy="90478"/>
              </a:xfrm>
              <a:custGeom>
                <a:avLst/>
                <a:gdLst/>
                <a:ahLst/>
                <a:cxnLst>
                  <a:cxn ang="0">
                    <a:pos x="118" y="69"/>
                  </a:cxn>
                  <a:cxn ang="0">
                    <a:pos x="109" y="69"/>
                  </a:cxn>
                  <a:cxn ang="0">
                    <a:pos x="118" y="69"/>
                  </a:cxn>
                  <a:cxn ang="0">
                    <a:pos x="75" y="69"/>
                  </a:cxn>
                  <a:cxn ang="0">
                    <a:pos x="75" y="54"/>
                  </a:cxn>
                  <a:cxn ang="0">
                    <a:pos x="54" y="69"/>
                  </a:cxn>
                  <a:cxn ang="0">
                    <a:pos x="75" y="43"/>
                  </a:cxn>
                  <a:cxn ang="0">
                    <a:pos x="17" y="69"/>
                  </a:cxn>
                  <a:cxn ang="0">
                    <a:pos x="17" y="54"/>
                  </a:cxn>
                  <a:cxn ang="0">
                    <a:pos x="0" y="69"/>
                  </a:cxn>
                  <a:cxn ang="0">
                    <a:pos x="42" y="28"/>
                  </a:cxn>
                  <a:cxn ang="0">
                    <a:pos x="54" y="28"/>
                  </a:cxn>
                  <a:cxn ang="0">
                    <a:pos x="42" y="28"/>
                  </a:cxn>
                  <a:cxn ang="0">
                    <a:pos x="84" y="0"/>
                  </a:cxn>
                  <a:cxn ang="0">
                    <a:pos x="109" y="18"/>
                  </a:cxn>
                  <a:cxn ang="0">
                    <a:pos x="109" y="28"/>
                  </a:cxn>
                  <a:cxn ang="0">
                    <a:pos x="131" y="28"/>
                  </a:cxn>
                  <a:cxn ang="0">
                    <a:pos x="118" y="69"/>
                  </a:cxn>
                </a:cxnLst>
                <a:rect l="0" t="0" r="r" b="b"/>
                <a:pathLst>
                  <a:path w="131" h="69">
                    <a:moveTo>
                      <a:pt x="118" y="69"/>
                    </a:moveTo>
                    <a:lnTo>
                      <a:pt x="109" y="69"/>
                    </a:lnTo>
                    <a:lnTo>
                      <a:pt x="118" y="69"/>
                    </a:lnTo>
                    <a:lnTo>
                      <a:pt x="75" y="69"/>
                    </a:lnTo>
                    <a:lnTo>
                      <a:pt x="75" y="54"/>
                    </a:lnTo>
                    <a:lnTo>
                      <a:pt x="54" y="69"/>
                    </a:lnTo>
                    <a:lnTo>
                      <a:pt x="75" y="43"/>
                    </a:lnTo>
                    <a:lnTo>
                      <a:pt x="17" y="69"/>
                    </a:lnTo>
                    <a:lnTo>
                      <a:pt x="17" y="54"/>
                    </a:lnTo>
                    <a:lnTo>
                      <a:pt x="0" y="69"/>
                    </a:lnTo>
                    <a:lnTo>
                      <a:pt x="42" y="28"/>
                    </a:lnTo>
                    <a:lnTo>
                      <a:pt x="54" y="28"/>
                    </a:lnTo>
                    <a:lnTo>
                      <a:pt x="42" y="28"/>
                    </a:lnTo>
                    <a:lnTo>
                      <a:pt x="84" y="0"/>
                    </a:lnTo>
                    <a:lnTo>
                      <a:pt x="109" y="18"/>
                    </a:lnTo>
                    <a:lnTo>
                      <a:pt x="109" y="28"/>
                    </a:lnTo>
                    <a:lnTo>
                      <a:pt x="131" y="28"/>
                    </a:lnTo>
                    <a:lnTo>
                      <a:pt x="118" y="6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44">
                <a:extLst>
                  <a:ext uri="{FF2B5EF4-FFF2-40B4-BE49-F238E27FC236}">
                    <a16:creationId xmlns:a16="http://schemas.microsoft.com/office/drawing/2014/main" id="{42E50955-FEE1-4704-BFE4-2CEF00FE16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4463" y="2622304"/>
                <a:ext cx="171778" cy="90478"/>
              </a:xfrm>
              <a:custGeom>
                <a:avLst/>
                <a:gdLst/>
                <a:ahLst/>
                <a:cxnLst>
                  <a:cxn ang="0">
                    <a:pos x="118" y="69"/>
                  </a:cxn>
                  <a:cxn ang="0">
                    <a:pos x="109" y="69"/>
                  </a:cxn>
                  <a:cxn ang="0">
                    <a:pos x="118" y="69"/>
                  </a:cxn>
                  <a:cxn ang="0">
                    <a:pos x="75" y="69"/>
                  </a:cxn>
                  <a:cxn ang="0">
                    <a:pos x="75" y="54"/>
                  </a:cxn>
                  <a:cxn ang="0">
                    <a:pos x="54" y="69"/>
                  </a:cxn>
                  <a:cxn ang="0">
                    <a:pos x="75" y="43"/>
                  </a:cxn>
                  <a:cxn ang="0">
                    <a:pos x="17" y="69"/>
                  </a:cxn>
                  <a:cxn ang="0">
                    <a:pos x="17" y="54"/>
                  </a:cxn>
                  <a:cxn ang="0">
                    <a:pos x="0" y="69"/>
                  </a:cxn>
                  <a:cxn ang="0">
                    <a:pos x="42" y="28"/>
                  </a:cxn>
                  <a:cxn ang="0">
                    <a:pos x="54" y="28"/>
                  </a:cxn>
                  <a:cxn ang="0">
                    <a:pos x="42" y="28"/>
                  </a:cxn>
                  <a:cxn ang="0">
                    <a:pos x="84" y="0"/>
                  </a:cxn>
                  <a:cxn ang="0">
                    <a:pos x="109" y="18"/>
                  </a:cxn>
                  <a:cxn ang="0">
                    <a:pos x="109" y="28"/>
                  </a:cxn>
                  <a:cxn ang="0">
                    <a:pos x="131" y="28"/>
                  </a:cxn>
                  <a:cxn ang="0">
                    <a:pos x="118" y="69"/>
                  </a:cxn>
                </a:cxnLst>
                <a:rect l="0" t="0" r="r" b="b"/>
                <a:pathLst>
                  <a:path w="131" h="69">
                    <a:moveTo>
                      <a:pt x="118" y="69"/>
                    </a:moveTo>
                    <a:lnTo>
                      <a:pt x="109" y="69"/>
                    </a:lnTo>
                    <a:lnTo>
                      <a:pt x="118" y="69"/>
                    </a:lnTo>
                    <a:lnTo>
                      <a:pt x="75" y="69"/>
                    </a:lnTo>
                    <a:lnTo>
                      <a:pt x="75" y="54"/>
                    </a:lnTo>
                    <a:lnTo>
                      <a:pt x="54" y="69"/>
                    </a:lnTo>
                    <a:lnTo>
                      <a:pt x="75" y="43"/>
                    </a:lnTo>
                    <a:lnTo>
                      <a:pt x="17" y="69"/>
                    </a:lnTo>
                    <a:lnTo>
                      <a:pt x="17" y="54"/>
                    </a:lnTo>
                    <a:lnTo>
                      <a:pt x="0" y="69"/>
                    </a:lnTo>
                    <a:lnTo>
                      <a:pt x="42" y="28"/>
                    </a:lnTo>
                    <a:lnTo>
                      <a:pt x="54" y="28"/>
                    </a:lnTo>
                    <a:lnTo>
                      <a:pt x="42" y="28"/>
                    </a:lnTo>
                    <a:lnTo>
                      <a:pt x="84" y="0"/>
                    </a:lnTo>
                    <a:lnTo>
                      <a:pt x="109" y="18"/>
                    </a:lnTo>
                    <a:lnTo>
                      <a:pt x="109" y="28"/>
                    </a:lnTo>
                    <a:lnTo>
                      <a:pt x="131" y="28"/>
                    </a:lnTo>
                    <a:lnTo>
                      <a:pt x="118" y="69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44">
                <a:extLst>
                  <a:ext uri="{FF2B5EF4-FFF2-40B4-BE49-F238E27FC236}">
                    <a16:creationId xmlns:a16="http://schemas.microsoft.com/office/drawing/2014/main" id="{96567BAE-B854-4C22-98D6-660A332780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37679" y="1915530"/>
                <a:ext cx="1542057" cy="949366"/>
              </a:xfrm>
              <a:custGeom>
                <a:avLst/>
                <a:gdLst/>
                <a:ahLst/>
                <a:cxnLst>
                  <a:cxn ang="0">
                    <a:pos x="934" y="594"/>
                  </a:cxn>
                  <a:cxn ang="0">
                    <a:pos x="857" y="648"/>
                  </a:cxn>
                  <a:cxn ang="0">
                    <a:pos x="756" y="673"/>
                  </a:cxn>
                  <a:cxn ang="0">
                    <a:pos x="716" y="684"/>
                  </a:cxn>
                  <a:cxn ang="0">
                    <a:pos x="636" y="724"/>
                  </a:cxn>
                  <a:cxn ang="0">
                    <a:pos x="691" y="630"/>
                  </a:cxn>
                  <a:cxn ang="0">
                    <a:pos x="716" y="618"/>
                  </a:cxn>
                  <a:cxn ang="0">
                    <a:pos x="649" y="568"/>
                  </a:cxn>
                  <a:cxn ang="0">
                    <a:pos x="581" y="568"/>
                  </a:cxn>
                  <a:cxn ang="0">
                    <a:pos x="517" y="539"/>
                  </a:cxn>
                  <a:cxn ang="0">
                    <a:pos x="42" y="517"/>
                  </a:cxn>
                  <a:cxn ang="0">
                    <a:pos x="21" y="464"/>
                  </a:cxn>
                  <a:cxn ang="0">
                    <a:pos x="64" y="390"/>
                  </a:cxn>
                  <a:cxn ang="0">
                    <a:pos x="64" y="297"/>
                  </a:cxn>
                  <a:cxn ang="0">
                    <a:pos x="21" y="282"/>
                  </a:cxn>
                  <a:cxn ang="0">
                    <a:pos x="254" y="105"/>
                  </a:cxn>
                  <a:cxn ang="0">
                    <a:pos x="360" y="79"/>
                  </a:cxn>
                  <a:cxn ang="0">
                    <a:pos x="395" y="90"/>
                  </a:cxn>
                  <a:cxn ang="0">
                    <a:pos x="471" y="79"/>
                  </a:cxn>
                  <a:cxn ang="0">
                    <a:pos x="539" y="116"/>
                  </a:cxn>
                  <a:cxn ang="0">
                    <a:pos x="581" y="116"/>
                  </a:cxn>
                  <a:cxn ang="0">
                    <a:pos x="603" y="116"/>
                  </a:cxn>
                  <a:cxn ang="0">
                    <a:pos x="691" y="126"/>
                  </a:cxn>
                  <a:cxn ang="0">
                    <a:pos x="735" y="105"/>
                  </a:cxn>
                  <a:cxn ang="0">
                    <a:pos x="790" y="105"/>
                  </a:cxn>
                  <a:cxn ang="0">
                    <a:pos x="768" y="126"/>
                  </a:cxn>
                  <a:cxn ang="0">
                    <a:pos x="802" y="79"/>
                  </a:cxn>
                  <a:cxn ang="0">
                    <a:pos x="878" y="14"/>
                  </a:cxn>
                  <a:cxn ang="0">
                    <a:pos x="900" y="25"/>
                  </a:cxn>
                  <a:cxn ang="0">
                    <a:pos x="857" y="40"/>
                  </a:cxn>
                  <a:cxn ang="0">
                    <a:pos x="857" y="90"/>
                  </a:cxn>
                  <a:cxn ang="0">
                    <a:pos x="887" y="105"/>
                  </a:cxn>
                  <a:cxn ang="0">
                    <a:pos x="925" y="116"/>
                  </a:cxn>
                  <a:cxn ang="0">
                    <a:pos x="989" y="90"/>
                  </a:cxn>
                  <a:cxn ang="0">
                    <a:pos x="955" y="145"/>
                  </a:cxn>
                  <a:cxn ang="0">
                    <a:pos x="878" y="155"/>
                  </a:cxn>
                  <a:cxn ang="0">
                    <a:pos x="790" y="206"/>
                  </a:cxn>
                  <a:cxn ang="0">
                    <a:pos x="725" y="246"/>
                  </a:cxn>
                  <a:cxn ang="0">
                    <a:pos x="649" y="325"/>
                  </a:cxn>
                  <a:cxn ang="0">
                    <a:pos x="679" y="362"/>
                  </a:cxn>
                  <a:cxn ang="0">
                    <a:pos x="756" y="452"/>
                  </a:cxn>
                  <a:cxn ang="0">
                    <a:pos x="823" y="416"/>
                  </a:cxn>
                  <a:cxn ang="0">
                    <a:pos x="887" y="325"/>
                  </a:cxn>
                  <a:cxn ang="0">
                    <a:pos x="934" y="246"/>
                  </a:cxn>
                  <a:cxn ang="0">
                    <a:pos x="1019" y="260"/>
                  </a:cxn>
                  <a:cxn ang="0">
                    <a:pos x="1031" y="311"/>
                  </a:cxn>
                  <a:cxn ang="0">
                    <a:pos x="1086" y="297"/>
                  </a:cxn>
                  <a:cxn ang="0">
                    <a:pos x="1108" y="373"/>
                  </a:cxn>
                  <a:cxn ang="0">
                    <a:pos x="1141" y="402"/>
                  </a:cxn>
                  <a:cxn ang="0">
                    <a:pos x="1141" y="426"/>
                  </a:cxn>
                  <a:cxn ang="0">
                    <a:pos x="1176" y="438"/>
                  </a:cxn>
                  <a:cxn ang="0">
                    <a:pos x="1086" y="517"/>
                  </a:cxn>
                  <a:cxn ang="0">
                    <a:pos x="964" y="539"/>
                  </a:cxn>
                  <a:cxn ang="0">
                    <a:pos x="878" y="594"/>
                  </a:cxn>
                  <a:cxn ang="0">
                    <a:pos x="1010" y="557"/>
                  </a:cxn>
                  <a:cxn ang="0">
                    <a:pos x="989" y="582"/>
                  </a:cxn>
                  <a:cxn ang="0">
                    <a:pos x="1031" y="618"/>
                  </a:cxn>
                  <a:cxn ang="0">
                    <a:pos x="1056" y="618"/>
                  </a:cxn>
                  <a:cxn ang="0">
                    <a:pos x="942" y="684"/>
                  </a:cxn>
                  <a:cxn ang="0">
                    <a:pos x="964" y="630"/>
                  </a:cxn>
                </a:cxnLst>
                <a:rect l="0" t="0" r="r" b="b"/>
                <a:pathLst>
                  <a:path w="1176" h="724">
                    <a:moveTo>
                      <a:pt x="934" y="630"/>
                    </a:moveTo>
                    <a:lnTo>
                      <a:pt x="925" y="630"/>
                    </a:lnTo>
                    <a:lnTo>
                      <a:pt x="934" y="594"/>
                    </a:lnTo>
                    <a:lnTo>
                      <a:pt x="909" y="582"/>
                    </a:lnTo>
                    <a:lnTo>
                      <a:pt x="878" y="630"/>
                    </a:lnTo>
                    <a:lnTo>
                      <a:pt x="857" y="648"/>
                    </a:lnTo>
                    <a:lnTo>
                      <a:pt x="802" y="648"/>
                    </a:lnTo>
                    <a:lnTo>
                      <a:pt x="780" y="659"/>
                    </a:lnTo>
                    <a:lnTo>
                      <a:pt x="756" y="673"/>
                    </a:lnTo>
                    <a:lnTo>
                      <a:pt x="716" y="673"/>
                    </a:lnTo>
                    <a:lnTo>
                      <a:pt x="701" y="684"/>
                    </a:lnTo>
                    <a:lnTo>
                      <a:pt x="716" y="684"/>
                    </a:lnTo>
                    <a:lnTo>
                      <a:pt x="725" y="695"/>
                    </a:lnTo>
                    <a:lnTo>
                      <a:pt x="670" y="695"/>
                    </a:lnTo>
                    <a:lnTo>
                      <a:pt x="636" y="724"/>
                    </a:lnTo>
                    <a:lnTo>
                      <a:pt x="658" y="684"/>
                    </a:lnTo>
                    <a:lnTo>
                      <a:pt x="670" y="684"/>
                    </a:lnTo>
                    <a:lnTo>
                      <a:pt x="691" y="630"/>
                    </a:lnTo>
                    <a:lnTo>
                      <a:pt x="716" y="659"/>
                    </a:lnTo>
                    <a:lnTo>
                      <a:pt x="725" y="648"/>
                    </a:lnTo>
                    <a:lnTo>
                      <a:pt x="716" y="618"/>
                    </a:lnTo>
                    <a:lnTo>
                      <a:pt x="658" y="608"/>
                    </a:lnTo>
                    <a:lnTo>
                      <a:pt x="670" y="568"/>
                    </a:lnTo>
                    <a:lnTo>
                      <a:pt x="649" y="568"/>
                    </a:lnTo>
                    <a:lnTo>
                      <a:pt x="649" y="557"/>
                    </a:lnTo>
                    <a:lnTo>
                      <a:pt x="624" y="539"/>
                    </a:lnTo>
                    <a:lnTo>
                      <a:pt x="581" y="568"/>
                    </a:lnTo>
                    <a:lnTo>
                      <a:pt x="594" y="568"/>
                    </a:lnTo>
                    <a:lnTo>
                      <a:pt x="526" y="557"/>
                    </a:lnTo>
                    <a:lnTo>
                      <a:pt x="517" y="539"/>
                    </a:lnTo>
                    <a:lnTo>
                      <a:pt x="501" y="539"/>
                    </a:lnTo>
                    <a:lnTo>
                      <a:pt x="64" y="539"/>
                    </a:lnTo>
                    <a:lnTo>
                      <a:pt x="42" y="517"/>
                    </a:lnTo>
                    <a:lnTo>
                      <a:pt x="21" y="492"/>
                    </a:lnTo>
                    <a:lnTo>
                      <a:pt x="33" y="464"/>
                    </a:lnTo>
                    <a:lnTo>
                      <a:pt x="21" y="464"/>
                    </a:lnTo>
                    <a:lnTo>
                      <a:pt x="21" y="426"/>
                    </a:lnTo>
                    <a:lnTo>
                      <a:pt x="54" y="416"/>
                    </a:lnTo>
                    <a:lnTo>
                      <a:pt x="64" y="390"/>
                    </a:lnTo>
                    <a:lnTo>
                      <a:pt x="54" y="373"/>
                    </a:lnTo>
                    <a:lnTo>
                      <a:pt x="64" y="325"/>
                    </a:lnTo>
                    <a:lnTo>
                      <a:pt x="64" y="297"/>
                    </a:lnTo>
                    <a:lnTo>
                      <a:pt x="21" y="311"/>
                    </a:lnTo>
                    <a:lnTo>
                      <a:pt x="9" y="297"/>
                    </a:lnTo>
                    <a:lnTo>
                      <a:pt x="21" y="282"/>
                    </a:lnTo>
                    <a:lnTo>
                      <a:pt x="0" y="282"/>
                    </a:lnTo>
                    <a:lnTo>
                      <a:pt x="208" y="90"/>
                    </a:lnTo>
                    <a:lnTo>
                      <a:pt x="254" y="105"/>
                    </a:lnTo>
                    <a:lnTo>
                      <a:pt x="272" y="90"/>
                    </a:lnTo>
                    <a:lnTo>
                      <a:pt x="293" y="90"/>
                    </a:lnTo>
                    <a:lnTo>
                      <a:pt x="360" y="79"/>
                    </a:lnTo>
                    <a:lnTo>
                      <a:pt x="395" y="69"/>
                    </a:lnTo>
                    <a:lnTo>
                      <a:pt x="407" y="79"/>
                    </a:lnTo>
                    <a:lnTo>
                      <a:pt x="395" y="90"/>
                    </a:lnTo>
                    <a:lnTo>
                      <a:pt x="425" y="90"/>
                    </a:lnTo>
                    <a:lnTo>
                      <a:pt x="450" y="79"/>
                    </a:lnTo>
                    <a:lnTo>
                      <a:pt x="471" y="79"/>
                    </a:lnTo>
                    <a:lnTo>
                      <a:pt x="483" y="90"/>
                    </a:lnTo>
                    <a:lnTo>
                      <a:pt x="539" y="105"/>
                    </a:lnTo>
                    <a:lnTo>
                      <a:pt x="539" y="116"/>
                    </a:lnTo>
                    <a:lnTo>
                      <a:pt x="501" y="126"/>
                    </a:lnTo>
                    <a:lnTo>
                      <a:pt x="539" y="126"/>
                    </a:lnTo>
                    <a:lnTo>
                      <a:pt x="581" y="116"/>
                    </a:lnTo>
                    <a:lnTo>
                      <a:pt x="603" y="126"/>
                    </a:lnTo>
                    <a:lnTo>
                      <a:pt x="614" y="116"/>
                    </a:lnTo>
                    <a:lnTo>
                      <a:pt x="603" y="116"/>
                    </a:lnTo>
                    <a:lnTo>
                      <a:pt x="658" y="105"/>
                    </a:lnTo>
                    <a:lnTo>
                      <a:pt x="658" y="116"/>
                    </a:lnTo>
                    <a:lnTo>
                      <a:pt x="691" y="126"/>
                    </a:lnTo>
                    <a:lnTo>
                      <a:pt x="725" y="126"/>
                    </a:lnTo>
                    <a:lnTo>
                      <a:pt x="756" y="105"/>
                    </a:lnTo>
                    <a:lnTo>
                      <a:pt x="735" y="105"/>
                    </a:lnTo>
                    <a:lnTo>
                      <a:pt x="780" y="79"/>
                    </a:lnTo>
                    <a:lnTo>
                      <a:pt x="790" y="90"/>
                    </a:lnTo>
                    <a:lnTo>
                      <a:pt x="790" y="105"/>
                    </a:lnTo>
                    <a:lnTo>
                      <a:pt x="768" y="116"/>
                    </a:lnTo>
                    <a:lnTo>
                      <a:pt x="756" y="126"/>
                    </a:lnTo>
                    <a:lnTo>
                      <a:pt x="768" y="126"/>
                    </a:lnTo>
                    <a:lnTo>
                      <a:pt x="802" y="105"/>
                    </a:lnTo>
                    <a:lnTo>
                      <a:pt x="823" y="90"/>
                    </a:lnTo>
                    <a:lnTo>
                      <a:pt x="802" y="79"/>
                    </a:lnTo>
                    <a:lnTo>
                      <a:pt x="802" y="69"/>
                    </a:lnTo>
                    <a:lnTo>
                      <a:pt x="845" y="40"/>
                    </a:lnTo>
                    <a:lnTo>
                      <a:pt x="878" y="14"/>
                    </a:lnTo>
                    <a:lnTo>
                      <a:pt x="909" y="0"/>
                    </a:lnTo>
                    <a:lnTo>
                      <a:pt x="942" y="0"/>
                    </a:lnTo>
                    <a:lnTo>
                      <a:pt x="900" y="25"/>
                    </a:lnTo>
                    <a:lnTo>
                      <a:pt x="878" y="25"/>
                    </a:lnTo>
                    <a:lnTo>
                      <a:pt x="878" y="40"/>
                    </a:lnTo>
                    <a:lnTo>
                      <a:pt x="857" y="40"/>
                    </a:lnTo>
                    <a:lnTo>
                      <a:pt x="866" y="79"/>
                    </a:lnTo>
                    <a:lnTo>
                      <a:pt x="845" y="79"/>
                    </a:lnTo>
                    <a:lnTo>
                      <a:pt x="857" y="90"/>
                    </a:lnTo>
                    <a:lnTo>
                      <a:pt x="866" y="105"/>
                    </a:lnTo>
                    <a:lnTo>
                      <a:pt x="887" y="90"/>
                    </a:lnTo>
                    <a:lnTo>
                      <a:pt x="887" y="105"/>
                    </a:lnTo>
                    <a:lnTo>
                      <a:pt x="878" y="126"/>
                    </a:lnTo>
                    <a:lnTo>
                      <a:pt x="878" y="145"/>
                    </a:lnTo>
                    <a:lnTo>
                      <a:pt x="925" y="116"/>
                    </a:lnTo>
                    <a:lnTo>
                      <a:pt x="942" y="79"/>
                    </a:lnTo>
                    <a:lnTo>
                      <a:pt x="976" y="90"/>
                    </a:lnTo>
                    <a:lnTo>
                      <a:pt x="989" y="90"/>
                    </a:lnTo>
                    <a:lnTo>
                      <a:pt x="955" y="126"/>
                    </a:lnTo>
                    <a:lnTo>
                      <a:pt x="964" y="126"/>
                    </a:lnTo>
                    <a:lnTo>
                      <a:pt x="955" y="145"/>
                    </a:lnTo>
                    <a:lnTo>
                      <a:pt x="909" y="155"/>
                    </a:lnTo>
                    <a:lnTo>
                      <a:pt x="887" y="155"/>
                    </a:lnTo>
                    <a:lnTo>
                      <a:pt x="878" y="155"/>
                    </a:lnTo>
                    <a:lnTo>
                      <a:pt x="845" y="181"/>
                    </a:lnTo>
                    <a:lnTo>
                      <a:pt x="810" y="206"/>
                    </a:lnTo>
                    <a:lnTo>
                      <a:pt x="790" y="206"/>
                    </a:lnTo>
                    <a:lnTo>
                      <a:pt x="768" y="235"/>
                    </a:lnTo>
                    <a:lnTo>
                      <a:pt x="735" y="235"/>
                    </a:lnTo>
                    <a:lnTo>
                      <a:pt x="725" y="246"/>
                    </a:lnTo>
                    <a:lnTo>
                      <a:pt x="691" y="272"/>
                    </a:lnTo>
                    <a:lnTo>
                      <a:pt x="649" y="311"/>
                    </a:lnTo>
                    <a:lnTo>
                      <a:pt x="649" y="325"/>
                    </a:lnTo>
                    <a:lnTo>
                      <a:pt x="670" y="325"/>
                    </a:lnTo>
                    <a:lnTo>
                      <a:pt x="658" y="362"/>
                    </a:lnTo>
                    <a:lnTo>
                      <a:pt x="679" y="362"/>
                    </a:lnTo>
                    <a:lnTo>
                      <a:pt x="746" y="402"/>
                    </a:lnTo>
                    <a:lnTo>
                      <a:pt x="790" y="416"/>
                    </a:lnTo>
                    <a:lnTo>
                      <a:pt x="756" y="452"/>
                    </a:lnTo>
                    <a:lnTo>
                      <a:pt x="780" y="492"/>
                    </a:lnTo>
                    <a:lnTo>
                      <a:pt x="810" y="481"/>
                    </a:lnTo>
                    <a:lnTo>
                      <a:pt x="823" y="416"/>
                    </a:lnTo>
                    <a:lnTo>
                      <a:pt x="878" y="390"/>
                    </a:lnTo>
                    <a:lnTo>
                      <a:pt x="900" y="337"/>
                    </a:lnTo>
                    <a:lnTo>
                      <a:pt x="887" y="325"/>
                    </a:lnTo>
                    <a:lnTo>
                      <a:pt x="909" y="297"/>
                    </a:lnTo>
                    <a:lnTo>
                      <a:pt x="925" y="272"/>
                    </a:lnTo>
                    <a:lnTo>
                      <a:pt x="934" y="246"/>
                    </a:lnTo>
                    <a:lnTo>
                      <a:pt x="955" y="235"/>
                    </a:lnTo>
                    <a:lnTo>
                      <a:pt x="1001" y="246"/>
                    </a:lnTo>
                    <a:lnTo>
                      <a:pt x="1019" y="260"/>
                    </a:lnTo>
                    <a:lnTo>
                      <a:pt x="1019" y="272"/>
                    </a:lnTo>
                    <a:lnTo>
                      <a:pt x="1041" y="272"/>
                    </a:lnTo>
                    <a:lnTo>
                      <a:pt x="1031" y="311"/>
                    </a:lnTo>
                    <a:lnTo>
                      <a:pt x="1041" y="337"/>
                    </a:lnTo>
                    <a:lnTo>
                      <a:pt x="1086" y="311"/>
                    </a:lnTo>
                    <a:lnTo>
                      <a:pt x="1086" y="297"/>
                    </a:lnTo>
                    <a:lnTo>
                      <a:pt x="1108" y="282"/>
                    </a:lnTo>
                    <a:lnTo>
                      <a:pt x="1132" y="362"/>
                    </a:lnTo>
                    <a:lnTo>
                      <a:pt x="1108" y="373"/>
                    </a:lnTo>
                    <a:lnTo>
                      <a:pt x="1132" y="390"/>
                    </a:lnTo>
                    <a:lnTo>
                      <a:pt x="1117" y="402"/>
                    </a:lnTo>
                    <a:lnTo>
                      <a:pt x="1141" y="402"/>
                    </a:lnTo>
                    <a:lnTo>
                      <a:pt x="1141" y="416"/>
                    </a:lnTo>
                    <a:lnTo>
                      <a:pt x="1163" y="416"/>
                    </a:lnTo>
                    <a:lnTo>
                      <a:pt x="1141" y="426"/>
                    </a:lnTo>
                    <a:lnTo>
                      <a:pt x="1163" y="426"/>
                    </a:lnTo>
                    <a:lnTo>
                      <a:pt x="1163" y="438"/>
                    </a:lnTo>
                    <a:lnTo>
                      <a:pt x="1176" y="438"/>
                    </a:lnTo>
                    <a:lnTo>
                      <a:pt x="1176" y="481"/>
                    </a:lnTo>
                    <a:lnTo>
                      <a:pt x="1117" y="492"/>
                    </a:lnTo>
                    <a:lnTo>
                      <a:pt x="1086" y="517"/>
                    </a:lnTo>
                    <a:lnTo>
                      <a:pt x="1019" y="517"/>
                    </a:lnTo>
                    <a:lnTo>
                      <a:pt x="976" y="517"/>
                    </a:lnTo>
                    <a:lnTo>
                      <a:pt x="964" y="539"/>
                    </a:lnTo>
                    <a:lnTo>
                      <a:pt x="955" y="539"/>
                    </a:lnTo>
                    <a:lnTo>
                      <a:pt x="925" y="557"/>
                    </a:lnTo>
                    <a:lnTo>
                      <a:pt x="878" y="594"/>
                    </a:lnTo>
                    <a:lnTo>
                      <a:pt x="934" y="557"/>
                    </a:lnTo>
                    <a:lnTo>
                      <a:pt x="1001" y="539"/>
                    </a:lnTo>
                    <a:lnTo>
                      <a:pt x="1010" y="557"/>
                    </a:lnTo>
                    <a:lnTo>
                      <a:pt x="964" y="568"/>
                    </a:lnTo>
                    <a:lnTo>
                      <a:pt x="976" y="582"/>
                    </a:lnTo>
                    <a:lnTo>
                      <a:pt x="989" y="582"/>
                    </a:lnTo>
                    <a:lnTo>
                      <a:pt x="976" y="608"/>
                    </a:lnTo>
                    <a:lnTo>
                      <a:pt x="1001" y="618"/>
                    </a:lnTo>
                    <a:lnTo>
                      <a:pt x="1031" y="618"/>
                    </a:lnTo>
                    <a:lnTo>
                      <a:pt x="1056" y="594"/>
                    </a:lnTo>
                    <a:lnTo>
                      <a:pt x="1056" y="608"/>
                    </a:lnTo>
                    <a:lnTo>
                      <a:pt x="1056" y="618"/>
                    </a:lnTo>
                    <a:lnTo>
                      <a:pt x="1031" y="630"/>
                    </a:lnTo>
                    <a:lnTo>
                      <a:pt x="976" y="659"/>
                    </a:lnTo>
                    <a:lnTo>
                      <a:pt x="942" y="684"/>
                    </a:lnTo>
                    <a:lnTo>
                      <a:pt x="942" y="659"/>
                    </a:lnTo>
                    <a:lnTo>
                      <a:pt x="976" y="630"/>
                    </a:lnTo>
                    <a:lnTo>
                      <a:pt x="964" y="630"/>
                    </a:lnTo>
                    <a:lnTo>
                      <a:pt x="976" y="630"/>
                    </a:lnTo>
                    <a:lnTo>
                      <a:pt x="934" y="63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46">
                <a:extLst>
                  <a:ext uri="{FF2B5EF4-FFF2-40B4-BE49-F238E27FC236}">
                    <a16:creationId xmlns:a16="http://schemas.microsoft.com/office/drawing/2014/main" id="{EC434374-2D21-48C1-A6C1-AB8EA5F37C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88598" y="1986339"/>
                <a:ext cx="921825" cy="490418"/>
              </a:xfrm>
              <a:custGeom>
                <a:avLst/>
                <a:gdLst/>
                <a:ahLst/>
                <a:cxnLst>
                  <a:cxn ang="0">
                    <a:pos x="703" y="36"/>
                  </a:cxn>
                  <a:cxn ang="0">
                    <a:pos x="580" y="14"/>
                  </a:cxn>
                  <a:cxn ang="0">
                    <a:pos x="549" y="0"/>
                  </a:cxn>
                  <a:cxn ang="0">
                    <a:pos x="440" y="24"/>
                  </a:cxn>
                  <a:cxn ang="0">
                    <a:pos x="341" y="50"/>
                  </a:cxn>
                  <a:cxn ang="0">
                    <a:pos x="341" y="72"/>
                  </a:cxn>
                  <a:cxn ang="0">
                    <a:pos x="341" y="101"/>
                  </a:cxn>
                  <a:cxn ang="0">
                    <a:pos x="305" y="101"/>
                  </a:cxn>
                  <a:cxn ang="0">
                    <a:pos x="228" y="115"/>
                  </a:cxn>
                  <a:cxn ang="0">
                    <a:pos x="228" y="141"/>
                  </a:cxn>
                  <a:cxn ang="0">
                    <a:pos x="305" y="127"/>
                  </a:cxn>
                  <a:cxn ang="0">
                    <a:pos x="207" y="180"/>
                  </a:cxn>
                  <a:cxn ang="0">
                    <a:pos x="142" y="242"/>
                  </a:cxn>
                  <a:cxn ang="0">
                    <a:pos x="152" y="271"/>
                  </a:cxn>
                  <a:cxn ang="0">
                    <a:pos x="207" y="271"/>
                  </a:cxn>
                  <a:cxn ang="0">
                    <a:pos x="0" y="374"/>
                  </a:cxn>
                  <a:cxn ang="0">
                    <a:pos x="189" y="307"/>
                  </a:cxn>
                  <a:cxn ang="0">
                    <a:pos x="274" y="271"/>
                  </a:cxn>
                  <a:cxn ang="0">
                    <a:pos x="305" y="257"/>
                  </a:cxn>
                  <a:cxn ang="0">
                    <a:pos x="396" y="216"/>
                  </a:cxn>
                  <a:cxn ang="0">
                    <a:pos x="440" y="242"/>
                  </a:cxn>
                  <a:cxn ang="0">
                    <a:pos x="504" y="242"/>
                  </a:cxn>
                  <a:cxn ang="0">
                    <a:pos x="516" y="283"/>
                  </a:cxn>
                  <a:cxn ang="0">
                    <a:pos x="516" y="307"/>
                  </a:cxn>
                  <a:cxn ang="0">
                    <a:pos x="537" y="307"/>
                  </a:cxn>
                  <a:cxn ang="0">
                    <a:pos x="516" y="307"/>
                  </a:cxn>
                  <a:cxn ang="0">
                    <a:pos x="516" y="319"/>
                  </a:cxn>
                  <a:cxn ang="0">
                    <a:pos x="516" y="362"/>
                  </a:cxn>
                  <a:cxn ang="0">
                    <a:pos x="537" y="336"/>
                  </a:cxn>
                  <a:cxn ang="0">
                    <a:pos x="528" y="362"/>
                  </a:cxn>
                  <a:cxn ang="0">
                    <a:pos x="549" y="362"/>
                  </a:cxn>
                  <a:cxn ang="0">
                    <a:pos x="549" y="319"/>
                  </a:cxn>
                  <a:cxn ang="0">
                    <a:pos x="559" y="242"/>
                  </a:cxn>
                  <a:cxn ang="0">
                    <a:pos x="504" y="242"/>
                  </a:cxn>
                  <a:cxn ang="0">
                    <a:pos x="494" y="228"/>
                  </a:cxn>
                </a:cxnLst>
                <a:rect l="0" t="0" r="r" b="b"/>
                <a:pathLst>
                  <a:path w="703" h="374">
                    <a:moveTo>
                      <a:pt x="494" y="228"/>
                    </a:moveTo>
                    <a:lnTo>
                      <a:pt x="703" y="36"/>
                    </a:lnTo>
                    <a:lnTo>
                      <a:pt x="681" y="24"/>
                    </a:lnTo>
                    <a:lnTo>
                      <a:pt x="580" y="14"/>
                    </a:lnTo>
                    <a:lnTo>
                      <a:pt x="549" y="14"/>
                    </a:lnTo>
                    <a:lnTo>
                      <a:pt x="549" y="0"/>
                    </a:lnTo>
                    <a:lnTo>
                      <a:pt x="537" y="0"/>
                    </a:lnTo>
                    <a:lnTo>
                      <a:pt x="440" y="24"/>
                    </a:lnTo>
                    <a:lnTo>
                      <a:pt x="382" y="50"/>
                    </a:lnTo>
                    <a:lnTo>
                      <a:pt x="341" y="50"/>
                    </a:lnTo>
                    <a:lnTo>
                      <a:pt x="329" y="60"/>
                    </a:lnTo>
                    <a:lnTo>
                      <a:pt x="341" y="72"/>
                    </a:lnTo>
                    <a:lnTo>
                      <a:pt x="329" y="89"/>
                    </a:lnTo>
                    <a:lnTo>
                      <a:pt x="341" y="101"/>
                    </a:lnTo>
                    <a:lnTo>
                      <a:pt x="296" y="101"/>
                    </a:lnTo>
                    <a:lnTo>
                      <a:pt x="305" y="101"/>
                    </a:lnTo>
                    <a:lnTo>
                      <a:pt x="296" y="101"/>
                    </a:lnTo>
                    <a:lnTo>
                      <a:pt x="228" y="115"/>
                    </a:lnTo>
                    <a:lnTo>
                      <a:pt x="241" y="127"/>
                    </a:lnTo>
                    <a:lnTo>
                      <a:pt x="228" y="141"/>
                    </a:lnTo>
                    <a:lnTo>
                      <a:pt x="274" y="141"/>
                    </a:lnTo>
                    <a:lnTo>
                      <a:pt x="305" y="127"/>
                    </a:lnTo>
                    <a:lnTo>
                      <a:pt x="274" y="166"/>
                    </a:lnTo>
                    <a:lnTo>
                      <a:pt x="207" y="180"/>
                    </a:lnTo>
                    <a:lnTo>
                      <a:pt x="152" y="206"/>
                    </a:lnTo>
                    <a:lnTo>
                      <a:pt x="142" y="242"/>
                    </a:lnTo>
                    <a:lnTo>
                      <a:pt x="173" y="242"/>
                    </a:lnTo>
                    <a:lnTo>
                      <a:pt x="152" y="271"/>
                    </a:lnTo>
                    <a:lnTo>
                      <a:pt x="189" y="271"/>
                    </a:lnTo>
                    <a:lnTo>
                      <a:pt x="207" y="271"/>
                    </a:lnTo>
                    <a:lnTo>
                      <a:pt x="189" y="293"/>
                    </a:lnTo>
                    <a:lnTo>
                      <a:pt x="0" y="374"/>
                    </a:lnTo>
                    <a:lnTo>
                      <a:pt x="133" y="336"/>
                    </a:lnTo>
                    <a:lnTo>
                      <a:pt x="189" y="307"/>
                    </a:lnTo>
                    <a:lnTo>
                      <a:pt x="265" y="271"/>
                    </a:lnTo>
                    <a:lnTo>
                      <a:pt x="274" y="271"/>
                    </a:lnTo>
                    <a:lnTo>
                      <a:pt x="274" y="257"/>
                    </a:lnTo>
                    <a:lnTo>
                      <a:pt x="305" y="257"/>
                    </a:lnTo>
                    <a:lnTo>
                      <a:pt x="360" y="242"/>
                    </a:lnTo>
                    <a:lnTo>
                      <a:pt x="396" y="216"/>
                    </a:lnTo>
                    <a:lnTo>
                      <a:pt x="418" y="216"/>
                    </a:lnTo>
                    <a:lnTo>
                      <a:pt x="440" y="242"/>
                    </a:lnTo>
                    <a:lnTo>
                      <a:pt x="482" y="242"/>
                    </a:lnTo>
                    <a:lnTo>
                      <a:pt x="504" y="242"/>
                    </a:lnTo>
                    <a:lnTo>
                      <a:pt x="494" y="257"/>
                    </a:lnTo>
                    <a:lnTo>
                      <a:pt x="516" y="283"/>
                    </a:lnTo>
                    <a:lnTo>
                      <a:pt x="528" y="283"/>
                    </a:lnTo>
                    <a:lnTo>
                      <a:pt x="516" y="307"/>
                    </a:lnTo>
                    <a:lnTo>
                      <a:pt x="537" y="293"/>
                    </a:lnTo>
                    <a:lnTo>
                      <a:pt x="537" y="307"/>
                    </a:lnTo>
                    <a:lnTo>
                      <a:pt x="528" y="307"/>
                    </a:lnTo>
                    <a:lnTo>
                      <a:pt x="516" y="307"/>
                    </a:lnTo>
                    <a:lnTo>
                      <a:pt x="504" y="319"/>
                    </a:lnTo>
                    <a:lnTo>
                      <a:pt x="516" y="319"/>
                    </a:lnTo>
                    <a:lnTo>
                      <a:pt x="504" y="348"/>
                    </a:lnTo>
                    <a:lnTo>
                      <a:pt x="516" y="362"/>
                    </a:lnTo>
                    <a:lnTo>
                      <a:pt x="528" y="319"/>
                    </a:lnTo>
                    <a:lnTo>
                      <a:pt x="537" y="336"/>
                    </a:lnTo>
                    <a:lnTo>
                      <a:pt x="528" y="336"/>
                    </a:lnTo>
                    <a:lnTo>
                      <a:pt x="528" y="362"/>
                    </a:lnTo>
                    <a:lnTo>
                      <a:pt x="537" y="362"/>
                    </a:lnTo>
                    <a:lnTo>
                      <a:pt x="549" y="362"/>
                    </a:lnTo>
                    <a:lnTo>
                      <a:pt x="559" y="336"/>
                    </a:lnTo>
                    <a:lnTo>
                      <a:pt x="549" y="319"/>
                    </a:lnTo>
                    <a:lnTo>
                      <a:pt x="559" y="271"/>
                    </a:lnTo>
                    <a:lnTo>
                      <a:pt x="559" y="242"/>
                    </a:lnTo>
                    <a:lnTo>
                      <a:pt x="516" y="257"/>
                    </a:lnTo>
                    <a:lnTo>
                      <a:pt x="504" y="242"/>
                    </a:lnTo>
                    <a:lnTo>
                      <a:pt x="516" y="228"/>
                    </a:lnTo>
                    <a:lnTo>
                      <a:pt x="494" y="228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50">
                <a:extLst>
                  <a:ext uri="{FF2B5EF4-FFF2-40B4-BE49-F238E27FC236}">
                    <a16:creationId xmlns:a16="http://schemas.microsoft.com/office/drawing/2014/main" id="{D2457EA1-A309-478C-B73F-AEB9B62882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36710" y="2622309"/>
                <a:ext cx="1327009" cy="765788"/>
              </a:xfrm>
              <a:custGeom>
                <a:avLst/>
                <a:gdLst/>
                <a:ahLst/>
                <a:cxnLst>
                  <a:cxn ang="0">
                    <a:pos x="362" y="568"/>
                  </a:cxn>
                  <a:cxn ang="0">
                    <a:pos x="309" y="481"/>
                  </a:cxn>
                  <a:cxn ang="0">
                    <a:pos x="272" y="493"/>
                  </a:cxn>
                  <a:cxn ang="0">
                    <a:pos x="254" y="467"/>
                  </a:cxn>
                  <a:cxn ang="0">
                    <a:pos x="241" y="428"/>
                  </a:cxn>
                  <a:cxn ang="0">
                    <a:pos x="98" y="402"/>
                  </a:cxn>
                  <a:cxn ang="0">
                    <a:pos x="55" y="391"/>
                  </a:cxn>
                  <a:cxn ang="0">
                    <a:pos x="42" y="366"/>
                  </a:cxn>
                  <a:cxn ang="0">
                    <a:pos x="21" y="337"/>
                  </a:cxn>
                  <a:cxn ang="0">
                    <a:pos x="9" y="289"/>
                  </a:cxn>
                  <a:cxn ang="0">
                    <a:pos x="9" y="261"/>
                  </a:cxn>
                  <a:cxn ang="0">
                    <a:pos x="9" y="235"/>
                  </a:cxn>
                  <a:cxn ang="0">
                    <a:pos x="21" y="184"/>
                  </a:cxn>
                  <a:cxn ang="0">
                    <a:pos x="86" y="79"/>
                  </a:cxn>
                  <a:cxn ang="0">
                    <a:pos x="110" y="18"/>
                  </a:cxn>
                  <a:cxn ang="0">
                    <a:pos x="119" y="43"/>
                  </a:cxn>
                  <a:cxn ang="0">
                    <a:pos x="141" y="18"/>
                  </a:cxn>
                  <a:cxn ang="0">
                    <a:pos x="579" y="0"/>
                  </a:cxn>
                  <a:cxn ang="0">
                    <a:pos x="604" y="18"/>
                  </a:cxn>
                  <a:cxn ang="0">
                    <a:pos x="659" y="28"/>
                  </a:cxn>
                  <a:cxn ang="0">
                    <a:pos x="634" y="54"/>
                  </a:cxn>
                  <a:cxn ang="0">
                    <a:pos x="692" y="43"/>
                  </a:cxn>
                  <a:cxn ang="0">
                    <a:pos x="692" y="54"/>
                  </a:cxn>
                  <a:cxn ang="0">
                    <a:pos x="735" y="69"/>
                  </a:cxn>
                  <a:cxn ang="0">
                    <a:pos x="735" y="69"/>
                  </a:cxn>
                  <a:cxn ang="0">
                    <a:pos x="692" y="79"/>
                  </a:cxn>
                  <a:cxn ang="0">
                    <a:pos x="680" y="109"/>
                  </a:cxn>
                  <a:cxn ang="0">
                    <a:pos x="634" y="170"/>
                  </a:cxn>
                  <a:cxn ang="0">
                    <a:pos x="646" y="184"/>
                  </a:cxn>
                  <a:cxn ang="0">
                    <a:pos x="680" y="134"/>
                  </a:cxn>
                  <a:cxn ang="0">
                    <a:pos x="726" y="90"/>
                  </a:cxn>
                  <a:cxn ang="0">
                    <a:pos x="735" y="119"/>
                  </a:cxn>
                  <a:cxn ang="0">
                    <a:pos x="735" y="134"/>
                  </a:cxn>
                  <a:cxn ang="0">
                    <a:pos x="714" y="184"/>
                  </a:cxn>
                  <a:cxn ang="0">
                    <a:pos x="803" y="155"/>
                  </a:cxn>
                  <a:cxn ang="0">
                    <a:pos x="845" y="145"/>
                  </a:cxn>
                  <a:cxn ang="0">
                    <a:pos x="880" y="109"/>
                  </a:cxn>
                  <a:cxn ang="0">
                    <a:pos x="955" y="90"/>
                  </a:cxn>
                  <a:cxn ang="0">
                    <a:pos x="1012" y="54"/>
                  </a:cxn>
                  <a:cxn ang="0">
                    <a:pos x="1012" y="90"/>
                  </a:cxn>
                  <a:cxn ang="0">
                    <a:pos x="977" y="119"/>
                  </a:cxn>
                  <a:cxn ang="0">
                    <a:pos x="922" y="170"/>
                  </a:cxn>
                  <a:cxn ang="0">
                    <a:pos x="935" y="170"/>
                  </a:cxn>
                  <a:cxn ang="0">
                    <a:pos x="910" y="184"/>
                  </a:cxn>
                  <a:cxn ang="0">
                    <a:pos x="858" y="210"/>
                  </a:cxn>
                  <a:cxn ang="0">
                    <a:pos x="833" y="246"/>
                  </a:cxn>
                  <a:cxn ang="0">
                    <a:pos x="824" y="261"/>
                  </a:cxn>
                  <a:cxn ang="0">
                    <a:pos x="812" y="261"/>
                  </a:cxn>
                  <a:cxn ang="0">
                    <a:pos x="803" y="275"/>
                  </a:cxn>
                  <a:cxn ang="0">
                    <a:pos x="803" y="326"/>
                  </a:cxn>
                  <a:cxn ang="0">
                    <a:pos x="692" y="402"/>
                  </a:cxn>
                  <a:cxn ang="0">
                    <a:pos x="671" y="546"/>
                  </a:cxn>
                  <a:cxn ang="0">
                    <a:pos x="659" y="584"/>
                  </a:cxn>
                  <a:cxn ang="0">
                    <a:pos x="634" y="546"/>
                  </a:cxn>
                  <a:cxn ang="0">
                    <a:pos x="624" y="467"/>
                  </a:cxn>
                  <a:cxn ang="0">
                    <a:pos x="594" y="467"/>
                  </a:cxn>
                  <a:cxn ang="0">
                    <a:pos x="549" y="457"/>
                  </a:cxn>
                  <a:cxn ang="0">
                    <a:pos x="517" y="481"/>
                  </a:cxn>
                  <a:cxn ang="0">
                    <a:pos x="502" y="493"/>
                  </a:cxn>
                  <a:cxn ang="0">
                    <a:pos x="484" y="467"/>
                  </a:cxn>
                  <a:cxn ang="0">
                    <a:pos x="438" y="481"/>
                  </a:cxn>
                  <a:cxn ang="0">
                    <a:pos x="370" y="517"/>
                  </a:cxn>
                </a:cxnLst>
                <a:rect l="0" t="0" r="r" b="b"/>
                <a:pathLst>
                  <a:path w="1012" h="584">
                    <a:moveTo>
                      <a:pt x="370" y="517"/>
                    </a:moveTo>
                    <a:lnTo>
                      <a:pt x="362" y="568"/>
                    </a:lnTo>
                    <a:lnTo>
                      <a:pt x="331" y="558"/>
                    </a:lnTo>
                    <a:lnTo>
                      <a:pt x="309" y="481"/>
                    </a:lnTo>
                    <a:lnTo>
                      <a:pt x="285" y="467"/>
                    </a:lnTo>
                    <a:lnTo>
                      <a:pt x="272" y="493"/>
                    </a:lnTo>
                    <a:lnTo>
                      <a:pt x="263" y="493"/>
                    </a:lnTo>
                    <a:lnTo>
                      <a:pt x="254" y="467"/>
                    </a:lnTo>
                    <a:lnTo>
                      <a:pt x="254" y="457"/>
                    </a:lnTo>
                    <a:lnTo>
                      <a:pt x="241" y="428"/>
                    </a:lnTo>
                    <a:lnTo>
                      <a:pt x="153" y="445"/>
                    </a:lnTo>
                    <a:lnTo>
                      <a:pt x="98" y="402"/>
                    </a:lnTo>
                    <a:lnTo>
                      <a:pt x="55" y="402"/>
                    </a:lnTo>
                    <a:lnTo>
                      <a:pt x="55" y="391"/>
                    </a:lnTo>
                    <a:lnTo>
                      <a:pt x="42" y="376"/>
                    </a:lnTo>
                    <a:lnTo>
                      <a:pt x="42" y="366"/>
                    </a:lnTo>
                    <a:lnTo>
                      <a:pt x="9" y="354"/>
                    </a:lnTo>
                    <a:lnTo>
                      <a:pt x="21" y="337"/>
                    </a:lnTo>
                    <a:lnTo>
                      <a:pt x="9" y="311"/>
                    </a:lnTo>
                    <a:lnTo>
                      <a:pt x="9" y="289"/>
                    </a:lnTo>
                    <a:lnTo>
                      <a:pt x="0" y="275"/>
                    </a:lnTo>
                    <a:lnTo>
                      <a:pt x="9" y="261"/>
                    </a:lnTo>
                    <a:lnTo>
                      <a:pt x="0" y="246"/>
                    </a:lnTo>
                    <a:lnTo>
                      <a:pt x="9" y="235"/>
                    </a:lnTo>
                    <a:lnTo>
                      <a:pt x="9" y="224"/>
                    </a:lnTo>
                    <a:lnTo>
                      <a:pt x="21" y="184"/>
                    </a:lnTo>
                    <a:lnTo>
                      <a:pt x="31" y="155"/>
                    </a:lnTo>
                    <a:lnTo>
                      <a:pt x="86" y="79"/>
                    </a:lnTo>
                    <a:lnTo>
                      <a:pt x="98" y="28"/>
                    </a:lnTo>
                    <a:lnTo>
                      <a:pt x="110" y="18"/>
                    </a:lnTo>
                    <a:lnTo>
                      <a:pt x="131" y="28"/>
                    </a:lnTo>
                    <a:lnTo>
                      <a:pt x="119" y="43"/>
                    </a:lnTo>
                    <a:lnTo>
                      <a:pt x="131" y="43"/>
                    </a:lnTo>
                    <a:lnTo>
                      <a:pt x="141" y="18"/>
                    </a:lnTo>
                    <a:lnTo>
                      <a:pt x="141" y="0"/>
                    </a:lnTo>
                    <a:lnTo>
                      <a:pt x="579" y="0"/>
                    </a:lnTo>
                    <a:lnTo>
                      <a:pt x="594" y="0"/>
                    </a:lnTo>
                    <a:lnTo>
                      <a:pt x="604" y="18"/>
                    </a:lnTo>
                    <a:lnTo>
                      <a:pt x="671" y="28"/>
                    </a:lnTo>
                    <a:lnTo>
                      <a:pt x="659" y="28"/>
                    </a:lnTo>
                    <a:lnTo>
                      <a:pt x="616" y="69"/>
                    </a:lnTo>
                    <a:lnTo>
                      <a:pt x="634" y="54"/>
                    </a:lnTo>
                    <a:lnTo>
                      <a:pt x="634" y="69"/>
                    </a:lnTo>
                    <a:lnTo>
                      <a:pt x="692" y="43"/>
                    </a:lnTo>
                    <a:lnTo>
                      <a:pt x="671" y="69"/>
                    </a:lnTo>
                    <a:lnTo>
                      <a:pt x="692" y="54"/>
                    </a:lnTo>
                    <a:lnTo>
                      <a:pt x="692" y="69"/>
                    </a:lnTo>
                    <a:lnTo>
                      <a:pt x="735" y="69"/>
                    </a:lnTo>
                    <a:lnTo>
                      <a:pt x="726" y="69"/>
                    </a:lnTo>
                    <a:lnTo>
                      <a:pt x="735" y="69"/>
                    </a:lnTo>
                    <a:lnTo>
                      <a:pt x="735" y="79"/>
                    </a:lnTo>
                    <a:lnTo>
                      <a:pt x="692" y="79"/>
                    </a:lnTo>
                    <a:lnTo>
                      <a:pt x="659" y="119"/>
                    </a:lnTo>
                    <a:lnTo>
                      <a:pt x="680" y="109"/>
                    </a:lnTo>
                    <a:lnTo>
                      <a:pt x="646" y="145"/>
                    </a:lnTo>
                    <a:lnTo>
                      <a:pt x="634" y="170"/>
                    </a:lnTo>
                    <a:lnTo>
                      <a:pt x="634" y="184"/>
                    </a:lnTo>
                    <a:lnTo>
                      <a:pt x="646" y="184"/>
                    </a:lnTo>
                    <a:lnTo>
                      <a:pt x="659" y="170"/>
                    </a:lnTo>
                    <a:lnTo>
                      <a:pt x="680" y="134"/>
                    </a:lnTo>
                    <a:lnTo>
                      <a:pt x="692" y="109"/>
                    </a:lnTo>
                    <a:lnTo>
                      <a:pt x="726" y="90"/>
                    </a:lnTo>
                    <a:lnTo>
                      <a:pt x="735" y="90"/>
                    </a:lnTo>
                    <a:lnTo>
                      <a:pt x="735" y="119"/>
                    </a:lnTo>
                    <a:lnTo>
                      <a:pt x="726" y="134"/>
                    </a:lnTo>
                    <a:lnTo>
                      <a:pt x="735" y="134"/>
                    </a:lnTo>
                    <a:lnTo>
                      <a:pt x="735" y="145"/>
                    </a:lnTo>
                    <a:lnTo>
                      <a:pt x="714" y="184"/>
                    </a:lnTo>
                    <a:lnTo>
                      <a:pt x="735" y="184"/>
                    </a:lnTo>
                    <a:lnTo>
                      <a:pt x="803" y="155"/>
                    </a:lnTo>
                    <a:lnTo>
                      <a:pt x="794" y="145"/>
                    </a:lnTo>
                    <a:lnTo>
                      <a:pt x="845" y="145"/>
                    </a:lnTo>
                    <a:lnTo>
                      <a:pt x="858" y="119"/>
                    </a:lnTo>
                    <a:lnTo>
                      <a:pt x="880" y="109"/>
                    </a:lnTo>
                    <a:lnTo>
                      <a:pt x="935" y="109"/>
                    </a:lnTo>
                    <a:lnTo>
                      <a:pt x="955" y="90"/>
                    </a:lnTo>
                    <a:lnTo>
                      <a:pt x="987" y="43"/>
                    </a:lnTo>
                    <a:lnTo>
                      <a:pt x="1012" y="54"/>
                    </a:lnTo>
                    <a:lnTo>
                      <a:pt x="1002" y="90"/>
                    </a:lnTo>
                    <a:lnTo>
                      <a:pt x="1012" y="90"/>
                    </a:lnTo>
                    <a:lnTo>
                      <a:pt x="1002" y="119"/>
                    </a:lnTo>
                    <a:lnTo>
                      <a:pt x="977" y="119"/>
                    </a:lnTo>
                    <a:lnTo>
                      <a:pt x="944" y="134"/>
                    </a:lnTo>
                    <a:lnTo>
                      <a:pt x="922" y="170"/>
                    </a:lnTo>
                    <a:lnTo>
                      <a:pt x="922" y="184"/>
                    </a:lnTo>
                    <a:lnTo>
                      <a:pt x="935" y="170"/>
                    </a:lnTo>
                    <a:lnTo>
                      <a:pt x="935" y="184"/>
                    </a:lnTo>
                    <a:lnTo>
                      <a:pt x="910" y="184"/>
                    </a:lnTo>
                    <a:lnTo>
                      <a:pt x="910" y="199"/>
                    </a:lnTo>
                    <a:lnTo>
                      <a:pt x="858" y="210"/>
                    </a:lnTo>
                    <a:lnTo>
                      <a:pt x="845" y="235"/>
                    </a:lnTo>
                    <a:lnTo>
                      <a:pt x="833" y="246"/>
                    </a:lnTo>
                    <a:lnTo>
                      <a:pt x="824" y="235"/>
                    </a:lnTo>
                    <a:lnTo>
                      <a:pt x="824" y="261"/>
                    </a:lnTo>
                    <a:lnTo>
                      <a:pt x="812" y="275"/>
                    </a:lnTo>
                    <a:lnTo>
                      <a:pt x="812" y="261"/>
                    </a:lnTo>
                    <a:lnTo>
                      <a:pt x="803" y="261"/>
                    </a:lnTo>
                    <a:lnTo>
                      <a:pt x="803" y="275"/>
                    </a:lnTo>
                    <a:lnTo>
                      <a:pt x="794" y="301"/>
                    </a:lnTo>
                    <a:lnTo>
                      <a:pt x="803" y="326"/>
                    </a:lnTo>
                    <a:lnTo>
                      <a:pt x="794" y="337"/>
                    </a:lnTo>
                    <a:lnTo>
                      <a:pt x="692" y="402"/>
                    </a:lnTo>
                    <a:lnTo>
                      <a:pt x="671" y="445"/>
                    </a:lnTo>
                    <a:lnTo>
                      <a:pt x="671" y="546"/>
                    </a:lnTo>
                    <a:lnTo>
                      <a:pt x="671" y="568"/>
                    </a:lnTo>
                    <a:lnTo>
                      <a:pt x="659" y="584"/>
                    </a:lnTo>
                    <a:lnTo>
                      <a:pt x="646" y="584"/>
                    </a:lnTo>
                    <a:lnTo>
                      <a:pt x="634" y="546"/>
                    </a:lnTo>
                    <a:lnTo>
                      <a:pt x="634" y="493"/>
                    </a:lnTo>
                    <a:lnTo>
                      <a:pt x="624" y="467"/>
                    </a:lnTo>
                    <a:lnTo>
                      <a:pt x="594" y="481"/>
                    </a:lnTo>
                    <a:lnTo>
                      <a:pt x="594" y="467"/>
                    </a:lnTo>
                    <a:lnTo>
                      <a:pt x="579" y="457"/>
                    </a:lnTo>
                    <a:lnTo>
                      <a:pt x="549" y="457"/>
                    </a:lnTo>
                    <a:lnTo>
                      <a:pt x="527" y="467"/>
                    </a:lnTo>
                    <a:lnTo>
                      <a:pt x="517" y="481"/>
                    </a:lnTo>
                    <a:lnTo>
                      <a:pt x="527" y="493"/>
                    </a:lnTo>
                    <a:lnTo>
                      <a:pt x="502" y="493"/>
                    </a:lnTo>
                    <a:lnTo>
                      <a:pt x="484" y="493"/>
                    </a:lnTo>
                    <a:lnTo>
                      <a:pt x="484" y="467"/>
                    </a:lnTo>
                    <a:lnTo>
                      <a:pt x="472" y="481"/>
                    </a:lnTo>
                    <a:lnTo>
                      <a:pt x="438" y="481"/>
                    </a:lnTo>
                    <a:lnTo>
                      <a:pt x="426" y="481"/>
                    </a:lnTo>
                    <a:lnTo>
                      <a:pt x="370" y="517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332">
                <a:extLst>
                  <a:ext uri="{FF2B5EF4-FFF2-40B4-BE49-F238E27FC236}">
                    <a16:creationId xmlns:a16="http://schemas.microsoft.com/office/drawing/2014/main" id="{0F49DEF0-E53C-40EA-BB62-FBD18783F9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3376" y="2609197"/>
                <a:ext cx="60318" cy="393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" y="0"/>
                  </a:cxn>
                  <a:cxn ang="0">
                    <a:pos x="46" y="30"/>
                  </a:cxn>
                  <a:cxn ang="0">
                    <a:pos x="21" y="30"/>
                  </a:cxn>
                  <a:cxn ang="0">
                    <a:pos x="0" y="0"/>
                  </a:cxn>
                </a:cxnLst>
                <a:rect l="0" t="0" r="r" b="b"/>
                <a:pathLst>
                  <a:path w="46" h="30">
                    <a:moveTo>
                      <a:pt x="0" y="0"/>
                    </a:moveTo>
                    <a:lnTo>
                      <a:pt x="21" y="0"/>
                    </a:lnTo>
                    <a:lnTo>
                      <a:pt x="46" y="30"/>
                    </a:lnTo>
                    <a:lnTo>
                      <a:pt x="21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333">
                <a:extLst>
                  <a:ext uri="{FF2B5EF4-FFF2-40B4-BE49-F238E27FC236}">
                    <a16:creationId xmlns:a16="http://schemas.microsoft.com/office/drawing/2014/main" id="{177B2F09-9171-4C01-AF0B-E8B7957AA7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3376" y="2609197"/>
                <a:ext cx="60318" cy="393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" y="0"/>
                  </a:cxn>
                  <a:cxn ang="0">
                    <a:pos x="46" y="30"/>
                  </a:cxn>
                  <a:cxn ang="0">
                    <a:pos x="21" y="30"/>
                  </a:cxn>
                  <a:cxn ang="0">
                    <a:pos x="0" y="0"/>
                  </a:cxn>
                </a:cxnLst>
                <a:rect l="0" t="0" r="r" b="b"/>
                <a:pathLst>
                  <a:path w="46" h="30">
                    <a:moveTo>
                      <a:pt x="0" y="0"/>
                    </a:moveTo>
                    <a:lnTo>
                      <a:pt x="21" y="0"/>
                    </a:lnTo>
                    <a:lnTo>
                      <a:pt x="46" y="30"/>
                    </a:lnTo>
                    <a:lnTo>
                      <a:pt x="21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334">
                <a:extLst>
                  <a:ext uri="{FF2B5EF4-FFF2-40B4-BE49-F238E27FC236}">
                    <a16:creationId xmlns:a16="http://schemas.microsoft.com/office/drawing/2014/main" id="{FC2C20B2-D343-464A-8850-B46114E331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1231" y="2561991"/>
                <a:ext cx="141617" cy="152108"/>
              </a:xfrm>
              <a:custGeom>
                <a:avLst/>
                <a:gdLst/>
                <a:ahLst/>
                <a:cxnLst>
                  <a:cxn ang="0">
                    <a:pos x="0" y="75"/>
                  </a:cxn>
                  <a:cxn ang="0">
                    <a:pos x="18" y="65"/>
                  </a:cxn>
                  <a:cxn ang="0">
                    <a:pos x="76" y="0"/>
                  </a:cxn>
                  <a:cxn ang="0">
                    <a:pos x="86" y="0"/>
                  </a:cxn>
                  <a:cxn ang="0">
                    <a:pos x="55" y="36"/>
                  </a:cxn>
                  <a:cxn ang="0">
                    <a:pos x="76" y="24"/>
                  </a:cxn>
                  <a:cxn ang="0">
                    <a:pos x="76" y="36"/>
                  </a:cxn>
                  <a:cxn ang="0">
                    <a:pos x="76" y="46"/>
                  </a:cxn>
                  <a:cxn ang="0">
                    <a:pos x="108" y="46"/>
                  </a:cxn>
                  <a:cxn ang="0">
                    <a:pos x="98" y="65"/>
                  </a:cxn>
                  <a:cxn ang="0">
                    <a:pos x="108" y="65"/>
                  </a:cxn>
                  <a:cxn ang="0">
                    <a:pos x="86" y="91"/>
                  </a:cxn>
                  <a:cxn ang="0">
                    <a:pos x="108" y="75"/>
                  </a:cxn>
                  <a:cxn ang="0">
                    <a:pos x="98" y="91"/>
                  </a:cxn>
                  <a:cxn ang="0">
                    <a:pos x="108" y="91"/>
                  </a:cxn>
                  <a:cxn ang="0">
                    <a:pos x="98" y="116"/>
                  </a:cxn>
                  <a:cxn ang="0">
                    <a:pos x="86" y="116"/>
                  </a:cxn>
                  <a:cxn ang="0">
                    <a:pos x="86" y="101"/>
                  </a:cxn>
                  <a:cxn ang="0">
                    <a:pos x="76" y="101"/>
                  </a:cxn>
                  <a:cxn ang="0">
                    <a:pos x="86" y="91"/>
                  </a:cxn>
                  <a:cxn ang="0">
                    <a:pos x="76" y="91"/>
                  </a:cxn>
                  <a:cxn ang="0">
                    <a:pos x="64" y="101"/>
                  </a:cxn>
                  <a:cxn ang="0">
                    <a:pos x="55" y="101"/>
                  </a:cxn>
                  <a:cxn ang="0">
                    <a:pos x="64" y="91"/>
                  </a:cxn>
                  <a:cxn ang="0">
                    <a:pos x="0" y="91"/>
                  </a:cxn>
                  <a:cxn ang="0">
                    <a:pos x="0" y="75"/>
                  </a:cxn>
                </a:cxnLst>
                <a:rect l="0" t="0" r="r" b="b"/>
                <a:pathLst>
                  <a:path w="108" h="116">
                    <a:moveTo>
                      <a:pt x="0" y="75"/>
                    </a:moveTo>
                    <a:lnTo>
                      <a:pt x="18" y="65"/>
                    </a:lnTo>
                    <a:lnTo>
                      <a:pt x="76" y="0"/>
                    </a:lnTo>
                    <a:lnTo>
                      <a:pt x="86" y="0"/>
                    </a:lnTo>
                    <a:lnTo>
                      <a:pt x="55" y="36"/>
                    </a:lnTo>
                    <a:lnTo>
                      <a:pt x="76" y="24"/>
                    </a:lnTo>
                    <a:lnTo>
                      <a:pt x="76" y="36"/>
                    </a:lnTo>
                    <a:lnTo>
                      <a:pt x="76" y="46"/>
                    </a:lnTo>
                    <a:lnTo>
                      <a:pt x="108" y="46"/>
                    </a:lnTo>
                    <a:lnTo>
                      <a:pt x="98" y="65"/>
                    </a:lnTo>
                    <a:lnTo>
                      <a:pt x="108" y="65"/>
                    </a:lnTo>
                    <a:lnTo>
                      <a:pt x="86" y="91"/>
                    </a:lnTo>
                    <a:lnTo>
                      <a:pt x="108" y="75"/>
                    </a:lnTo>
                    <a:lnTo>
                      <a:pt x="98" y="91"/>
                    </a:lnTo>
                    <a:lnTo>
                      <a:pt x="108" y="91"/>
                    </a:lnTo>
                    <a:lnTo>
                      <a:pt x="98" y="116"/>
                    </a:lnTo>
                    <a:lnTo>
                      <a:pt x="86" y="116"/>
                    </a:lnTo>
                    <a:lnTo>
                      <a:pt x="86" y="101"/>
                    </a:lnTo>
                    <a:lnTo>
                      <a:pt x="76" y="101"/>
                    </a:lnTo>
                    <a:lnTo>
                      <a:pt x="86" y="91"/>
                    </a:lnTo>
                    <a:lnTo>
                      <a:pt x="76" y="91"/>
                    </a:lnTo>
                    <a:lnTo>
                      <a:pt x="64" y="101"/>
                    </a:lnTo>
                    <a:lnTo>
                      <a:pt x="55" y="101"/>
                    </a:lnTo>
                    <a:lnTo>
                      <a:pt x="64" y="91"/>
                    </a:lnTo>
                    <a:lnTo>
                      <a:pt x="0" y="91"/>
                    </a:lnTo>
                    <a:lnTo>
                      <a:pt x="0" y="75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335">
                <a:extLst>
                  <a:ext uri="{FF2B5EF4-FFF2-40B4-BE49-F238E27FC236}">
                    <a16:creationId xmlns:a16="http://schemas.microsoft.com/office/drawing/2014/main" id="{D65339D9-2C71-4B8D-B8E6-6427914F4B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1231" y="2561991"/>
                <a:ext cx="141617" cy="152108"/>
              </a:xfrm>
              <a:custGeom>
                <a:avLst/>
                <a:gdLst/>
                <a:ahLst/>
                <a:cxnLst>
                  <a:cxn ang="0">
                    <a:pos x="0" y="75"/>
                  </a:cxn>
                  <a:cxn ang="0">
                    <a:pos x="18" y="65"/>
                  </a:cxn>
                  <a:cxn ang="0">
                    <a:pos x="76" y="0"/>
                  </a:cxn>
                  <a:cxn ang="0">
                    <a:pos x="86" y="0"/>
                  </a:cxn>
                  <a:cxn ang="0">
                    <a:pos x="55" y="36"/>
                  </a:cxn>
                  <a:cxn ang="0">
                    <a:pos x="76" y="24"/>
                  </a:cxn>
                  <a:cxn ang="0">
                    <a:pos x="76" y="36"/>
                  </a:cxn>
                  <a:cxn ang="0">
                    <a:pos x="76" y="46"/>
                  </a:cxn>
                  <a:cxn ang="0">
                    <a:pos x="108" y="46"/>
                  </a:cxn>
                  <a:cxn ang="0">
                    <a:pos x="98" y="65"/>
                  </a:cxn>
                  <a:cxn ang="0">
                    <a:pos x="108" y="65"/>
                  </a:cxn>
                  <a:cxn ang="0">
                    <a:pos x="86" y="91"/>
                  </a:cxn>
                  <a:cxn ang="0">
                    <a:pos x="108" y="75"/>
                  </a:cxn>
                  <a:cxn ang="0">
                    <a:pos x="98" y="91"/>
                  </a:cxn>
                  <a:cxn ang="0">
                    <a:pos x="108" y="91"/>
                  </a:cxn>
                  <a:cxn ang="0">
                    <a:pos x="98" y="116"/>
                  </a:cxn>
                  <a:cxn ang="0">
                    <a:pos x="86" y="116"/>
                  </a:cxn>
                  <a:cxn ang="0">
                    <a:pos x="86" y="101"/>
                  </a:cxn>
                  <a:cxn ang="0">
                    <a:pos x="76" y="101"/>
                  </a:cxn>
                  <a:cxn ang="0">
                    <a:pos x="86" y="91"/>
                  </a:cxn>
                  <a:cxn ang="0">
                    <a:pos x="76" y="91"/>
                  </a:cxn>
                  <a:cxn ang="0">
                    <a:pos x="64" y="101"/>
                  </a:cxn>
                  <a:cxn ang="0">
                    <a:pos x="55" y="101"/>
                  </a:cxn>
                  <a:cxn ang="0">
                    <a:pos x="64" y="91"/>
                  </a:cxn>
                  <a:cxn ang="0">
                    <a:pos x="0" y="91"/>
                  </a:cxn>
                  <a:cxn ang="0">
                    <a:pos x="0" y="75"/>
                  </a:cxn>
                </a:cxnLst>
                <a:rect l="0" t="0" r="r" b="b"/>
                <a:pathLst>
                  <a:path w="108" h="116">
                    <a:moveTo>
                      <a:pt x="0" y="75"/>
                    </a:moveTo>
                    <a:lnTo>
                      <a:pt x="18" y="65"/>
                    </a:lnTo>
                    <a:lnTo>
                      <a:pt x="76" y="0"/>
                    </a:lnTo>
                    <a:lnTo>
                      <a:pt x="86" y="0"/>
                    </a:lnTo>
                    <a:lnTo>
                      <a:pt x="55" y="36"/>
                    </a:lnTo>
                    <a:lnTo>
                      <a:pt x="76" y="24"/>
                    </a:lnTo>
                    <a:lnTo>
                      <a:pt x="76" y="36"/>
                    </a:lnTo>
                    <a:lnTo>
                      <a:pt x="76" y="46"/>
                    </a:lnTo>
                    <a:lnTo>
                      <a:pt x="108" y="46"/>
                    </a:lnTo>
                    <a:lnTo>
                      <a:pt x="98" y="65"/>
                    </a:lnTo>
                    <a:lnTo>
                      <a:pt x="108" y="65"/>
                    </a:lnTo>
                    <a:lnTo>
                      <a:pt x="86" y="91"/>
                    </a:lnTo>
                    <a:lnTo>
                      <a:pt x="108" y="75"/>
                    </a:lnTo>
                    <a:lnTo>
                      <a:pt x="98" y="91"/>
                    </a:lnTo>
                    <a:lnTo>
                      <a:pt x="108" y="91"/>
                    </a:lnTo>
                    <a:lnTo>
                      <a:pt x="98" y="116"/>
                    </a:lnTo>
                    <a:lnTo>
                      <a:pt x="86" y="116"/>
                    </a:lnTo>
                    <a:lnTo>
                      <a:pt x="86" y="101"/>
                    </a:lnTo>
                    <a:lnTo>
                      <a:pt x="76" y="101"/>
                    </a:lnTo>
                    <a:lnTo>
                      <a:pt x="86" y="91"/>
                    </a:lnTo>
                    <a:lnTo>
                      <a:pt x="76" y="91"/>
                    </a:lnTo>
                    <a:lnTo>
                      <a:pt x="64" y="101"/>
                    </a:lnTo>
                    <a:lnTo>
                      <a:pt x="55" y="101"/>
                    </a:lnTo>
                    <a:lnTo>
                      <a:pt x="64" y="91"/>
                    </a:lnTo>
                    <a:lnTo>
                      <a:pt x="0" y="91"/>
                    </a:lnTo>
                    <a:lnTo>
                      <a:pt x="0" y="75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336">
                <a:extLst>
                  <a:ext uri="{FF2B5EF4-FFF2-40B4-BE49-F238E27FC236}">
                    <a16:creationId xmlns:a16="http://schemas.microsoft.com/office/drawing/2014/main" id="{BA3D805D-1FBF-44B0-B360-D3A948CD2A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8168" y="2120090"/>
                <a:ext cx="145552" cy="83922"/>
              </a:xfrm>
              <a:custGeom>
                <a:avLst/>
                <a:gdLst/>
                <a:ahLst/>
                <a:cxnLst>
                  <a:cxn ang="0">
                    <a:pos x="0" y="49"/>
                  </a:cxn>
                  <a:cxn ang="0">
                    <a:pos x="21" y="49"/>
                  </a:cxn>
                  <a:cxn ang="0">
                    <a:pos x="43" y="25"/>
                  </a:cxn>
                  <a:cxn ang="0">
                    <a:pos x="64" y="0"/>
                  </a:cxn>
                  <a:cxn ang="0">
                    <a:pos x="64" y="14"/>
                  </a:cxn>
                  <a:cxn ang="0">
                    <a:pos x="111" y="49"/>
                  </a:cxn>
                  <a:cxn ang="0">
                    <a:pos x="86" y="64"/>
                  </a:cxn>
                  <a:cxn ang="0">
                    <a:pos x="64" y="49"/>
                  </a:cxn>
                  <a:cxn ang="0">
                    <a:pos x="55" y="49"/>
                  </a:cxn>
                  <a:cxn ang="0">
                    <a:pos x="21" y="64"/>
                  </a:cxn>
                  <a:cxn ang="0">
                    <a:pos x="21" y="49"/>
                  </a:cxn>
                  <a:cxn ang="0">
                    <a:pos x="0" y="49"/>
                  </a:cxn>
                </a:cxnLst>
                <a:rect l="0" t="0" r="r" b="b"/>
                <a:pathLst>
                  <a:path w="111" h="64">
                    <a:moveTo>
                      <a:pt x="0" y="49"/>
                    </a:moveTo>
                    <a:lnTo>
                      <a:pt x="21" y="49"/>
                    </a:lnTo>
                    <a:lnTo>
                      <a:pt x="43" y="25"/>
                    </a:lnTo>
                    <a:lnTo>
                      <a:pt x="64" y="0"/>
                    </a:lnTo>
                    <a:lnTo>
                      <a:pt x="64" y="14"/>
                    </a:lnTo>
                    <a:lnTo>
                      <a:pt x="111" y="49"/>
                    </a:lnTo>
                    <a:lnTo>
                      <a:pt x="86" y="64"/>
                    </a:lnTo>
                    <a:lnTo>
                      <a:pt x="64" y="49"/>
                    </a:lnTo>
                    <a:lnTo>
                      <a:pt x="55" y="49"/>
                    </a:lnTo>
                    <a:lnTo>
                      <a:pt x="21" y="64"/>
                    </a:lnTo>
                    <a:lnTo>
                      <a:pt x="21" y="49"/>
                    </a:lnTo>
                    <a:lnTo>
                      <a:pt x="0" y="4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337">
                <a:extLst>
                  <a:ext uri="{FF2B5EF4-FFF2-40B4-BE49-F238E27FC236}">
                    <a16:creationId xmlns:a16="http://schemas.microsoft.com/office/drawing/2014/main" id="{BEE42FFD-0973-4AF8-8AAB-8FE9C1C33C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8168" y="2120090"/>
                <a:ext cx="145552" cy="83922"/>
              </a:xfrm>
              <a:custGeom>
                <a:avLst/>
                <a:gdLst/>
                <a:ahLst/>
                <a:cxnLst>
                  <a:cxn ang="0">
                    <a:pos x="0" y="49"/>
                  </a:cxn>
                  <a:cxn ang="0">
                    <a:pos x="21" y="49"/>
                  </a:cxn>
                  <a:cxn ang="0">
                    <a:pos x="43" y="25"/>
                  </a:cxn>
                  <a:cxn ang="0">
                    <a:pos x="64" y="0"/>
                  </a:cxn>
                  <a:cxn ang="0">
                    <a:pos x="64" y="14"/>
                  </a:cxn>
                  <a:cxn ang="0">
                    <a:pos x="111" y="49"/>
                  </a:cxn>
                  <a:cxn ang="0">
                    <a:pos x="86" y="64"/>
                  </a:cxn>
                  <a:cxn ang="0">
                    <a:pos x="64" y="49"/>
                  </a:cxn>
                  <a:cxn ang="0">
                    <a:pos x="55" y="49"/>
                  </a:cxn>
                  <a:cxn ang="0">
                    <a:pos x="21" y="64"/>
                  </a:cxn>
                  <a:cxn ang="0">
                    <a:pos x="21" y="49"/>
                  </a:cxn>
                  <a:cxn ang="0">
                    <a:pos x="0" y="49"/>
                  </a:cxn>
                </a:cxnLst>
                <a:rect l="0" t="0" r="r" b="b"/>
                <a:pathLst>
                  <a:path w="111" h="64">
                    <a:moveTo>
                      <a:pt x="0" y="49"/>
                    </a:moveTo>
                    <a:lnTo>
                      <a:pt x="21" y="49"/>
                    </a:lnTo>
                    <a:lnTo>
                      <a:pt x="43" y="25"/>
                    </a:lnTo>
                    <a:lnTo>
                      <a:pt x="64" y="0"/>
                    </a:lnTo>
                    <a:lnTo>
                      <a:pt x="64" y="14"/>
                    </a:lnTo>
                    <a:lnTo>
                      <a:pt x="111" y="49"/>
                    </a:lnTo>
                    <a:lnTo>
                      <a:pt x="86" y="64"/>
                    </a:lnTo>
                    <a:lnTo>
                      <a:pt x="64" y="49"/>
                    </a:lnTo>
                    <a:lnTo>
                      <a:pt x="55" y="49"/>
                    </a:lnTo>
                    <a:lnTo>
                      <a:pt x="21" y="64"/>
                    </a:lnTo>
                    <a:lnTo>
                      <a:pt x="21" y="49"/>
                    </a:lnTo>
                    <a:lnTo>
                      <a:pt x="0" y="49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338">
                <a:extLst>
                  <a:ext uri="{FF2B5EF4-FFF2-40B4-BE49-F238E27FC236}">
                    <a16:creationId xmlns:a16="http://schemas.microsoft.com/office/drawing/2014/main" id="{016D4179-C84E-4796-8F10-A2D06E63CA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5177" y="2067639"/>
                <a:ext cx="48517" cy="39338"/>
              </a:xfrm>
              <a:custGeom>
                <a:avLst/>
                <a:gdLst/>
                <a:ahLst/>
                <a:cxnLst>
                  <a:cxn ang="0">
                    <a:pos x="0" y="10"/>
                  </a:cxn>
                  <a:cxn ang="0">
                    <a:pos x="21" y="0"/>
                  </a:cxn>
                  <a:cxn ang="0">
                    <a:pos x="37" y="0"/>
                  </a:cxn>
                  <a:cxn ang="0">
                    <a:pos x="12" y="30"/>
                  </a:cxn>
                  <a:cxn ang="0">
                    <a:pos x="0" y="30"/>
                  </a:cxn>
                  <a:cxn ang="0">
                    <a:pos x="0" y="10"/>
                  </a:cxn>
                </a:cxnLst>
                <a:rect l="0" t="0" r="r" b="b"/>
                <a:pathLst>
                  <a:path w="37" h="30">
                    <a:moveTo>
                      <a:pt x="0" y="10"/>
                    </a:moveTo>
                    <a:lnTo>
                      <a:pt x="21" y="0"/>
                    </a:lnTo>
                    <a:lnTo>
                      <a:pt x="37" y="0"/>
                    </a:lnTo>
                    <a:lnTo>
                      <a:pt x="12" y="30"/>
                    </a:lnTo>
                    <a:lnTo>
                      <a:pt x="0" y="30"/>
                    </a:lnTo>
                    <a:lnTo>
                      <a:pt x="0" y="1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339">
                <a:extLst>
                  <a:ext uri="{FF2B5EF4-FFF2-40B4-BE49-F238E27FC236}">
                    <a16:creationId xmlns:a16="http://schemas.microsoft.com/office/drawing/2014/main" id="{4EE6BCD1-1A3C-47EE-90A4-02DF065B12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5177" y="2067639"/>
                <a:ext cx="48517" cy="39338"/>
              </a:xfrm>
              <a:custGeom>
                <a:avLst/>
                <a:gdLst/>
                <a:ahLst/>
                <a:cxnLst>
                  <a:cxn ang="0">
                    <a:pos x="0" y="10"/>
                  </a:cxn>
                  <a:cxn ang="0">
                    <a:pos x="21" y="0"/>
                  </a:cxn>
                  <a:cxn ang="0">
                    <a:pos x="37" y="0"/>
                  </a:cxn>
                  <a:cxn ang="0">
                    <a:pos x="12" y="30"/>
                  </a:cxn>
                  <a:cxn ang="0">
                    <a:pos x="0" y="30"/>
                  </a:cxn>
                  <a:cxn ang="0">
                    <a:pos x="0" y="10"/>
                  </a:cxn>
                </a:cxnLst>
                <a:rect l="0" t="0" r="r" b="b"/>
                <a:pathLst>
                  <a:path w="37" h="30">
                    <a:moveTo>
                      <a:pt x="0" y="10"/>
                    </a:moveTo>
                    <a:lnTo>
                      <a:pt x="21" y="0"/>
                    </a:lnTo>
                    <a:lnTo>
                      <a:pt x="37" y="0"/>
                    </a:lnTo>
                    <a:lnTo>
                      <a:pt x="12" y="30"/>
                    </a:lnTo>
                    <a:lnTo>
                      <a:pt x="0" y="30"/>
                    </a:lnTo>
                    <a:lnTo>
                      <a:pt x="0" y="1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340">
                <a:extLst>
                  <a:ext uri="{FF2B5EF4-FFF2-40B4-BE49-F238E27FC236}">
                    <a16:creationId xmlns:a16="http://schemas.microsoft.com/office/drawing/2014/main" id="{D56A69F9-159E-4524-BAF6-1801FF5031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0938" y="1915530"/>
                <a:ext cx="405183" cy="322574"/>
              </a:xfrm>
              <a:custGeom>
                <a:avLst/>
                <a:gdLst/>
                <a:ahLst/>
                <a:cxnLst>
                  <a:cxn ang="0">
                    <a:pos x="0" y="40"/>
                  </a:cxn>
                  <a:cxn ang="0">
                    <a:pos x="33" y="14"/>
                  </a:cxn>
                  <a:cxn ang="0">
                    <a:pos x="79" y="0"/>
                  </a:cxn>
                  <a:cxn ang="0">
                    <a:pos x="109" y="0"/>
                  </a:cxn>
                  <a:cxn ang="0">
                    <a:pos x="122" y="0"/>
                  </a:cxn>
                  <a:cxn ang="0">
                    <a:pos x="147" y="14"/>
                  </a:cxn>
                  <a:cxn ang="0">
                    <a:pos x="122" y="40"/>
                  </a:cxn>
                  <a:cxn ang="0">
                    <a:pos x="177" y="25"/>
                  </a:cxn>
                  <a:cxn ang="0">
                    <a:pos x="222" y="25"/>
                  </a:cxn>
                  <a:cxn ang="0">
                    <a:pos x="208" y="40"/>
                  </a:cxn>
                  <a:cxn ang="0">
                    <a:pos x="244" y="54"/>
                  </a:cxn>
                  <a:cxn ang="0">
                    <a:pos x="275" y="79"/>
                  </a:cxn>
                  <a:cxn ang="0">
                    <a:pos x="275" y="90"/>
                  </a:cxn>
                  <a:cxn ang="0">
                    <a:pos x="254" y="104"/>
                  </a:cxn>
                  <a:cxn ang="0">
                    <a:pos x="244" y="104"/>
                  </a:cxn>
                  <a:cxn ang="0">
                    <a:pos x="254" y="116"/>
                  </a:cxn>
                  <a:cxn ang="0">
                    <a:pos x="275" y="116"/>
                  </a:cxn>
                  <a:cxn ang="0">
                    <a:pos x="309" y="145"/>
                  </a:cxn>
                  <a:cxn ang="0">
                    <a:pos x="266" y="181"/>
                  </a:cxn>
                  <a:cxn ang="0">
                    <a:pos x="254" y="181"/>
                  </a:cxn>
                  <a:cxn ang="0">
                    <a:pos x="254" y="169"/>
                  </a:cxn>
                  <a:cxn ang="0">
                    <a:pos x="232" y="155"/>
                  </a:cxn>
                  <a:cxn ang="0">
                    <a:pos x="222" y="169"/>
                  </a:cxn>
                  <a:cxn ang="0">
                    <a:pos x="244" y="195"/>
                  </a:cxn>
                  <a:cxn ang="0">
                    <a:pos x="232" y="205"/>
                  </a:cxn>
                  <a:cxn ang="0">
                    <a:pos x="244" y="220"/>
                  </a:cxn>
                  <a:cxn ang="0">
                    <a:pos x="232" y="234"/>
                  </a:cxn>
                  <a:cxn ang="0">
                    <a:pos x="208" y="234"/>
                  </a:cxn>
                  <a:cxn ang="0">
                    <a:pos x="177" y="205"/>
                  </a:cxn>
                  <a:cxn ang="0">
                    <a:pos x="177" y="220"/>
                  </a:cxn>
                  <a:cxn ang="0">
                    <a:pos x="199" y="246"/>
                  </a:cxn>
                  <a:cxn ang="0">
                    <a:pos x="167" y="246"/>
                  </a:cxn>
                  <a:cxn ang="0">
                    <a:pos x="131" y="234"/>
                  </a:cxn>
                  <a:cxn ang="0">
                    <a:pos x="131" y="205"/>
                  </a:cxn>
                  <a:cxn ang="0">
                    <a:pos x="122" y="205"/>
                  </a:cxn>
                  <a:cxn ang="0">
                    <a:pos x="91" y="195"/>
                  </a:cxn>
                  <a:cxn ang="0">
                    <a:pos x="54" y="195"/>
                  </a:cxn>
                  <a:cxn ang="0">
                    <a:pos x="79" y="169"/>
                  </a:cxn>
                  <a:cxn ang="0">
                    <a:pos x="109" y="181"/>
                  </a:cxn>
                  <a:cxn ang="0">
                    <a:pos x="131" y="169"/>
                  </a:cxn>
                  <a:cxn ang="0">
                    <a:pos x="122" y="155"/>
                  </a:cxn>
                  <a:cxn ang="0">
                    <a:pos x="177" y="145"/>
                  </a:cxn>
                  <a:cxn ang="0">
                    <a:pos x="177" y="116"/>
                  </a:cxn>
                  <a:cxn ang="0">
                    <a:pos x="167" y="104"/>
                  </a:cxn>
                  <a:cxn ang="0">
                    <a:pos x="156" y="104"/>
                  </a:cxn>
                  <a:cxn ang="0">
                    <a:pos x="131" y="104"/>
                  </a:cxn>
                  <a:cxn ang="0">
                    <a:pos x="156" y="90"/>
                  </a:cxn>
                  <a:cxn ang="0">
                    <a:pos x="131" y="79"/>
                  </a:cxn>
                  <a:cxn ang="0">
                    <a:pos x="100" y="90"/>
                  </a:cxn>
                  <a:cxn ang="0">
                    <a:pos x="91" y="79"/>
                  </a:cxn>
                  <a:cxn ang="0">
                    <a:pos x="33" y="79"/>
                  </a:cxn>
                  <a:cxn ang="0">
                    <a:pos x="15" y="68"/>
                  </a:cxn>
                  <a:cxn ang="0">
                    <a:pos x="0" y="40"/>
                  </a:cxn>
                </a:cxnLst>
                <a:rect l="0" t="0" r="r" b="b"/>
                <a:pathLst>
                  <a:path w="309" h="246">
                    <a:moveTo>
                      <a:pt x="0" y="40"/>
                    </a:moveTo>
                    <a:lnTo>
                      <a:pt x="33" y="14"/>
                    </a:lnTo>
                    <a:lnTo>
                      <a:pt x="79" y="0"/>
                    </a:lnTo>
                    <a:lnTo>
                      <a:pt x="109" y="0"/>
                    </a:lnTo>
                    <a:lnTo>
                      <a:pt x="122" y="0"/>
                    </a:lnTo>
                    <a:lnTo>
                      <a:pt x="147" y="14"/>
                    </a:lnTo>
                    <a:lnTo>
                      <a:pt x="122" y="40"/>
                    </a:lnTo>
                    <a:lnTo>
                      <a:pt x="177" y="25"/>
                    </a:lnTo>
                    <a:lnTo>
                      <a:pt x="222" y="25"/>
                    </a:lnTo>
                    <a:lnTo>
                      <a:pt x="208" y="40"/>
                    </a:lnTo>
                    <a:lnTo>
                      <a:pt x="244" y="54"/>
                    </a:lnTo>
                    <a:lnTo>
                      <a:pt x="275" y="79"/>
                    </a:lnTo>
                    <a:lnTo>
                      <a:pt x="275" y="90"/>
                    </a:lnTo>
                    <a:lnTo>
                      <a:pt x="254" y="104"/>
                    </a:lnTo>
                    <a:lnTo>
                      <a:pt x="244" y="104"/>
                    </a:lnTo>
                    <a:lnTo>
                      <a:pt x="254" y="116"/>
                    </a:lnTo>
                    <a:lnTo>
                      <a:pt x="275" y="116"/>
                    </a:lnTo>
                    <a:lnTo>
                      <a:pt x="309" y="145"/>
                    </a:lnTo>
                    <a:lnTo>
                      <a:pt x="266" y="181"/>
                    </a:lnTo>
                    <a:lnTo>
                      <a:pt x="254" y="181"/>
                    </a:lnTo>
                    <a:lnTo>
                      <a:pt x="254" y="169"/>
                    </a:lnTo>
                    <a:lnTo>
                      <a:pt x="232" y="155"/>
                    </a:lnTo>
                    <a:lnTo>
                      <a:pt x="222" y="169"/>
                    </a:lnTo>
                    <a:lnTo>
                      <a:pt x="244" y="195"/>
                    </a:lnTo>
                    <a:lnTo>
                      <a:pt x="232" y="205"/>
                    </a:lnTo>
                    <a:lnTo>
                      <a:pt x="244" y="220"/>
                    </a:lnTo>
                    <a:lnTo>
                      <a:pt x="232" y="234"/>
                    </a:lnTo>
                    <a:lnTo>
                      <a:pt x="208" y="234"/>
                    </a:lnTo>
                    <a:lnTo>
                      <a:pt x="177" y="205"/>
                    </a:lnTo>
                    <a:lnTo>
                      <a:pt x="177" y="220"/>
                    </a:lnTo>
                    <a:lnTo>
                      <a:pt x="199" y="246"/>
                    </a:lnTo>
                    <a:lnTo>
                      <a:pt x="167" y="246"/>
                    </a:lnTo>
                    <a:lnTo>
                      <a:pt x="131" y="234"/>
                    </a:lnTo>
                    <a:lnTo>
                      <a:pt x="131" y="205"/>
                    </a:lnTo>
                    <a:lnTo>
                      <a:pt x="122" y="205"/>
                    </a:lnTo>
                    <a:lnTo>
                      <a:pt x="91" y="195"/>
                    </a:lnTo>
                    <a:lnTo>
                      <a:pt x="54" y="195"/>
                    </a:lnTo>
                    <a:lnTo>
                      <a:pt x="79" y="169"/>
                    </a:lnTo>
                    <a:lnTo>
                      <a:pt x="109" y="181"/>
                    </a:lnTo>
                    <a:lnTo>
                      <a:pt x="131" y="169"/>
                    </a:lnTo>
                    <a:lnTo>
                      <a:pt x="122" y="155"/>
                    </a:lnTo>
                    <a:lnTo>
                      <a:pt x="177" y="145"/>
                    </a:lnTo>
                    <a:lnTo>
                      <a:pt x="177" y="116"/>
                    </a:lnTo>
                    <a:lnTo>
                      <a:pt x="167" y="104"/>
                    </a:lnTo>
                    <a:lnTo>
                      <a:pt x="156" y="104"/>
                    </a:lnTo>
                    <a:lnTo>
                      <a:pt x="131" y="104"/>
                    </a:lnTo>
                    <a:lnTo>
                      <a:pt x="156" y="90"/>
                    </a:lnTo>
                    <a:lnTo>
                      <a:pt x="131" y="79"/>
                    </a:lnTo>
                    <a:lnTo>
                      <a:pt x="100" y="90"/>
                    </a:lnTo>
                    <a:lnTo>
                      <a:pt x="91" y="79"/>
                    </a:lnTo>
                    <a:lnTo>
                      <a:pt x="33" y="79"/>
                    </a:lnTo>
                    <a:lnTo>
                      <a:pt x="15" y="68"/>
                    </a:lnTo>
                    <a:lnTo>
                      <a:pt x="0" y="4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342">
                <a:extLst>
                  <a:ext uri="{FF2B5EF4-FFF2-40B4-BE49-F238E27FC236}">
                    <a16:creationId xmlns:a16="http://schemas.microsoft.com/office/drawing/2014/main" id="{9B120F7A-5A0A-4E90-9948-B6C6EF41FA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5006" y="1915530"/>
                <a:ext cx="66875" cy="3802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51" y="17"/>
                  </a:cxn>
                  <a:cxn ang="0">
                    <a:pos x="38" y="29"/>
                  </a:cxn>
                  <a:cxn ang="0">
                    <a:pos x="8" y="29"/>
                  </a:cxn>
                  <a:cxn ang="0">
                    <a:pos x="0" y="17"/>
                  </a:cxn>
                  <a:cxn ang="0">
                    <a:pos x="8" y="0"/>
                  </a:cxn>
                </a:cxnLst>
                <a:rect l="0" t="0" r="r" b="b"/>
                <a:pathLst>
                  <a:path w="51" h="29">
                    <a:moveTo>
                      <a:pt x="8" y="0"/>
                    </a:moveTo>
                    <a:lnTo>
                      <a:pt x="51" y="17"/>
                    </a:lnTo>
                    <a:lnTo>
                      <a:pt x="38" y="29"/>
                    </a:lnTo>
                    <a:lnTo>
                      <a:pt x="8" y="29"/>
                    </a:lnTo>
                    <a:lnTo>
                      <a:pt x="0" y="17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343">
                <a:extLst>
                  <a:ext uri="{FF2B5EF4-FFF2-40B4-BE49-F238E27FC236}">
                    <a16:creationId xmlns:a16="http://schemas.microsoft.com/office/drawing/2014/main" id="{CBC6AEF0-24F9-4217-9546-B7D6B26E5E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5006" y="1915530"/>
                <a:ext cx="66875" cy="3802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51" y="17"/>
                  </a:cxn>
                  <a:cxn ang="0">
                    <a:pos x="38" y="29"/>
                  </a:cxn>
                  <a:cxn ang="0">
                    <a:pos x="8" y="29"/>
                  </a:cxn>
                  <a:cxn ang="0">
                    <a:pos x="0" y="17"/>
                  </a:cxn>
                  <a:cxn ang="0">
                    <a:pos x="8" y="0"/>
                  </a:cxn>
                </a:cxnLst>
                <a:rect l="0" t="0" r="r" b="b"/>
                <a:pathLst>
                  <a:path w="51" h="29">
                    <a:moveTo>
                      <a:pt x="8" y="0"/>
                    </a:moveTo>
                    <a:lnTo>
                      <a:pt x="51" y="17"/>
                    </a:lnTo>
                    <a:lnTo>
                      <a:pt x="38" y="29"/>
                    </a:lnTo>
                    <a:lnTo>
                      <a:pt x="8" y="29"/>
                    </a:lnTo>
                    <a:lnTo>
                      <a:pt x="0" y="17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344">
                <a:extLst>
                  <a:ext uri="{FF2B5EF4-FFF2-40B4-BE49-F238E27FC236}">
                    <a16:creationId xmlns:a16="http://schemas.microsoft.com/office/drawing/2014/main" id="{405BD03D-C59C-4623-AA31-12D6087868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0607" y="1848655"/>
                <a:ext cx="224228" cy="53763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64" y="0"/>
                  </a:cxn>
                  <a:cxn ang="0">
                    <a:pos x="64" y="14"/>
                  </a:cxn>
                  <a:cxn ang="0">
                    <a:pos x="76" y="14"/>
                  </a:cxn>
                  <a:cxn ang="0">
                    <a:pos x="171" y="29"/>
                  </a:cxn>
                  <a:cxn ang="0">
                    <a:pos x="152" y="41"/>
                  </a:cxn>
                  <a:cxn ang="0">
                    <a:pos x="131" y="41"/>
                  </a:cxn>
                  <a:cxn ang="0">
                    <a:pos x="116" y="41"/>
                  </a:cxn>
                  <a:cxn ang="0">
                    <a:pos x="94" y="41"/>
                  </a:cxn>
                  <a:cxn ang="0">
                    <a:pos x="30" y="41"/>
                  </a:cxn>
                  <a:cxn ang="0">
                    <a:pos x="17" y="41"/>
                  </a:cxn>
                  <a:cxn ang="0">
                    <a:pos x="39" y="14"/>
                  </a:cxn>
                  <a:cxn ang="0">
                    <a:pos x="9" y="14"/>
                  </a:cxn>
                  <a:cxn ang="0">
                    <a:pos x="0" y="0"/>
                  </a:cxn>
                  <a:cxn ang="0">
                    <a:pos x="9" y="0"/>
                  </a:cxn>
                </a:cxnLst>
                <a:rect l="0" t="0" r="r" b="b"/>
                <a:pathLst>
                  <a:path w="171" h="41">
                    <a:moveTo>
                      <a:pt x="9" y="0"/>
                    </a:moveTo>
                    <a:lnTo>
                      <a:pt x="64" y="0"/>
                    </a:lnTo>
                    <a:lnTo>
                      <a:pt x="64" y="14"/>
                    </a:lnTo>
                    <a:lnTo>
                      <a:pt x="76" y="14"/>
                    </a:lnTo>
                    <a:lnTo>
                      <a:pt x="171" y="29"/>
                    </a:lnTo>
                    <a:lnTo>
                      <a:pt x="152" y="41"/>
                    </a:lnTo>
                    <a:lnTo>
                      <a:pt x="131" y="41"/>
                    </a:lnTo>
                    <a:lnTo>
                      <a:pt x="116" y="41"/>
                    </a:lnTo>
                    <a:lnTo>
                      <a:pt x="94" y="41"/>
                    </a:lnTo>
                    <a:lnTo>
                      <a:pt x="30" y="41"/>
                    </a:lnTo>
                    <a:lnTo>
                      <a:pt x="17" y="41"/>
                    </a:lnTo>
                    <a:lnTo>
                      <a:pt x="39" y="14"/>
                    </a:lnTo>
                    <a:lnTo>
                      <a:pt x="9" y="14"/>
                    </a:lnTo>
                    <a:lnTo>
                      <a:pt x="0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346">
                <a:extLst>
                  <a:ext uri="{FF2B5EF4-FFF2-40B4-BE49-F238E27FC236}">
                    <a16:creationId xmlns:a16="http://schemas.microsoft.com/office/drawing/2014/main" id="{5DCAA5FC-A091-4929-942C-20F7D1CAC2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0264" y="1745064"/>
                <a:ext cx="125883" cy="68187"/>
              </a:xfrm>
              <a:custGeom>
                <a:avLst/>
                <a:gdLst/>
                <a:ahLst/>
                <a:cxnLst>
                  <a:cxn ang="0">
                    <a:pos x="9" y="17"/>
                  </a:cxn>
                  <a:cxn ang="0">
                    <a:pos x="40" y="0"/>
                  </a:cxn>
                  <a:cxn ang="0">
                    <a:pos x="65" y="0"/>
                  </a:cxn>
                  <a:cxn ang="0">
                    <a:pos x="77" y="17"/>
                  </a:cxn>
                  <a:cxn ang="0">
                    <a:pos x="96" y="17"/>
                  </a:cxn>
                  <a:cxn ang="0">
                    <a:pos x="86" y="28"/>
                  </a:cxn>
                  <a:cxn ang="0">
                    <a:pos x="31" y="52"/>
                  </a:cxn>
                  <a:cxn ang="0">
                    <a:pos x="0" y="52"/>
                  </a:cxn>
                  <a:cxn ang="0">
                    <a:pos x="0" y="42"/>
                  </a:cxn>
                  <a:cxn ang="0">
                    <a:pos x="9" y="28"/>
                  </a:cxn>
                  <a:cxn ang="0">
                    <a:pos x="9" y="17"/>
                  </a:cxn>
                </a:cxnLst>
                <a:rect l="0" t="0" r="r" b="b"/>
                <a:pathLst>
                  <a:path w="96" h="52">
                    <a:moveTo>
                      <a:pt x="9" y="17"/>
                    </a:moveTo>
                    <a:lnTo>
                      <a:pt x="40" y="0"/>
                    </a:lnTo>
                    <a:lnTo>
                      <a:pt x="65" y="0"/>
                    </a:lnTo>
                    <a:lnTo>
                      <a:pt x="77" y="17"/>
                    </a:lnTo>
                    <a:lnTo>
                      <a:pt x="96" y="17"/>
                    </a:lnTo>
                    <a:lnTo>
                      <a:pt x="86" y="28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42"/>
                    </a:lnTo>
                    <a:lnTo>
                      <a:pt x="9" y="28"/>
                    </a:lnTo>
                    <a:lnTo>
                      <a:pt x="9" y="17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350">
                <a:extLst>
                  <a:ext uri="{FF2B5EF4-FFF2-40B4-BE49-F238E27FC236}">
                    <a16:creationId xmlns:a16="http://schemas.microsoft.com/office/drawing/2014/main" id="{00D97DA4-46DC-4494-8CFE-F6C21AC570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2751" y="1801449"/>
                <a:ext cx="140306" cy="393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1" y="0"/>
                  </a:cxn>
                  <a:cxn ang="0">
                    <a:pos x="67" y="0"/>
                  </a:cxn>
                  <a:cxn ang="0">
                    <a:pos x="51" y="15"/>
                  </a:cxn>
                  <a:cxn ang="0">
                    <a:pos x="67" y="15"/>
                  </a:cxn>
                  <a:cxn ang="0">
                    <a:pos x="85" y="0"/>
                  </a:cxn>
                  <a:cxn ang="0">
                    <a:pos x="107" y="15"/>
                  </a:cxn>
                  <a:cxn ang="0">
                    <a:pos x="42" y="30"/>
                  </a:cxn>
                  <a:cxn ang="0">
                    <a:pos x="42" y="15"/>
                  </a:cxn>
                  <a:cxn ang="0">
                    <a:pos x="9" y="15"/>
                  </a:cxn>
                  <a:cxn ang="0">
                    <a:pos x="0" y="0"/>
                  </a:cxn>
                  <a:cxn ang="0">
                    <a:pos x="20" y="0"/>
                  </a:cxn>
                  <a:cxn ang="0">
                    <a:pos x="0" y="0"/>
                  </a:cxn>
                </a:cxnLst>
                <a:rect l="0" t="0" r="r" b="b"/>
                <a:pathLst>
                  <a:path w="107" h="30">
                    <a:moveTo>
                      <a:pt x="0" y="0"/>
                    </a:moveTo>
                    <a:lnTo>
                      <a:pt x="51" y="0"/>
                    </a:lnTo>
                    <a:lnTo>
                      <a:pt x="67" y="0"/>
                    </a:lnTo>
                    <a:lnTo>
                      <a:pt x="51" y="15"/>
                    </a:lnTo>
                    <a:lnTo>
                      <a:pt x="67" y="15"/>
                    </a:lnTo>
                    <a:lnTo>
                      <a:pt x="85" y="0"/>
                    </a:lnTo>
                    <a:lnTo>
                      <a:pt x="107" y="15"/>
                    </a:lnTo>
                    <a:lnTo>
                      <a:pt x="42" y="30"/>
                    </a:lnTo>
                    <a:lnTo>
                      <a:pt x="42" y="15"/>
                    </a:lnTo>
                    <a:lnTo>
                      <a:pt x="9" y="15"/>
                    </a:lnTo>
                    <a:lnTo>
                      <a:pt x="0" y="0"/>
                    </a:lnTo>
                    <a:lnTo>
                      <a:pt x="2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352">
                <a:extLst>
                  <a:ext uri="{FF2B5EF4-FFF2-40B4-BE49-F238E27FC236}">
                    <a16:creationId xmlns:a16="http://schemas.microsoft.com/office/drawing/2014/main" id="{EB3C2F03-7251-4BD4-ABD2-8045097937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3720" y="1814562"/>
                <a:ext cx="70809" cy="40650"/>
              </a:xfrm>
              <a:custGeom>
                <a:avLst/>
                <a:gdLst/>
                <a:ahLst/>
                <a:cxnLst>
                  <a:cxn ang="0">
                    <a:pos x="0" y="31"/>
                  </a:cxn>
                  <a:cxn ang="0">
                    <a:pos x="54" y="0"/>
                  </a:cxn>
                  <a:cxn ang="0">
                    <a:pos x="41" y="31"/>
                  </a:cxn>
                  <a:cxn ang="0">
                    <a:pos x="0" y="31"/>
                  </a:cxn>
                </a:cxnLst>
                <a:rect l="0" t="0" r="r" b="b"/>
                <a:pathLst>
                  <a:path w="54" h="31">
                    <a:moveTo>
                      <a:pt x="0" y="31"/>
                    </a:moveTo>
                    <a:lnTo>
                      <a:pt x="54" y="0"/>
                    </a:lnTo>
                    <a:lnTo>
                      <a:pt x="41" y="31"/>
                    </a:lnTo>
                    <a:lnTo>
                      <a:pt x="0" y="3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354">
                <a:extLst>
                  <a:ext uri="{FF2B5EF4-FFF2-40B4-BE49-F238E27FC236}">
                    <a16:creationId xmlns:a16="http://schemas.microsoft.com/office/drawing/2014/main" id="{0B455829-59A5-4FF0-BBCA-9DF9C15A3A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1121" y="1848655"/>
                <a:ext cx="116704" cy="393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" y="0"/>
                  </a:cxn>
                  <a:cxn ang="0">
                    <a:pos x="34" y="15"/>
                  </a:cxn>
                  <a:cxn ang="0">
                    <a:pos x="55" y="0"/>
                  </a:cxn>
                  <a:cxn ang="0">
                    <a:pos x="89" y="0"/>
                  </a:cxn>
                  <a:cxn ang="0">
                    <a:pos x="55" y="30"/>
                  </a:cxn>
                  <a:cxn ang="0">
                    <a:pos x="21" y="30"/>
                  </a:cxn>
                  <a:cxn ang="0">
                    <a:pos x="0" y="30"/>
                  </a:cxn>
                  <a:cxn ang="0">
                    <a:pos x="0" y="0"/>
                  </a:cxn>
                </a:cxnLst>
                <a:rect l="0" t="0" r="r" b="b"/>
                <a:pathLst>
                  <a:path w="89" h="30">
                    <a:moveTo>
                      <a:pt x="0" y="0"/>
                    </a:moveTo>
                    <a:lnTo>
                      <a:pt x="21" y="0"/>
                    </a:lnTo>
                    <a:lnTo>
                      <a:pt x="34" y="15"/>
                    </a:lnTo>
                    <a:lnTo>
                      <a:pt x="55" y="0"/>
                    </a:lnTo>
                    <a:lnTo>
                      <a:pt x="89" y="0"/>
                    </a:lnTo>
                    <a:lnTo>
                      <a:pt x="55" y="30"/>
                    </a:lnTo>
                    <a:lnTo>
                      <a:pt x="21" y="30"/>
                    </a:lnTo>
                    <a:lnTo>
                      <a:pt x="0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356">
                <a:extLst>
                  <a:ext uri="{FF2B5EF4-FFF2-40B4-BE49-F238E27FC236}">
                    <a16:creationId xmlns:a16="http://schemas.microsoft.com/office/drawing/2014/main" id="{0CD8EAB0-60C6-4DE7-B4E9-02E0C9054B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46048" y="1915530"/>
                <a:ext cx="116704" cy="70809"/>
              </a:xfrm>
              <a:custGeom>
                <a:avLst/>
                <a:gdLst/>
                <a:ahLst/>
                <a:cxnLst>
                  <a:cxn ang="0">
                    <a:pos x="0" y="25"/>
                  </a:cxn>
                  <a:cxn ang="0">
                    <a:pos x="34" y="14"/>
                  </a:cxn>
                  <a:cxn ang="0">
                    <a:pos x="34" y="0"/>
                  </a:cxn>
                  <a:cxn ang="0">
                    <a:pos x="89" y="0"/>
                  </a:cxn>
                  <a:cxn ang="0">
                    <a:pos x="76" y="14"/>
                  </a:cxn>
                  <a:cxn ang="0">
                    <a:pos x="64" y="39"/>
                  </a:cxn>
                  <a:cxn ang="0">
                    <a:pos x="21" y="54"/>
                  </a:cxn>
                  <a:cxn ang="0">
                    <a:pos x="12" y="39"/>
                  </a:cxn>
                  <a:cxn ang="0">
                    <a:pos x="0" y="39"/>
                  </a:cxn>
                  <a:cxn ang="0">
                    <a:pos x="0" y="25"/>
                  </a:cxn>
                </a:cxnLst>
                <a:rect l="0" t="0" r="r" b="b"/>
                <a:pathLst>
                  <a:path w="89" h="54">
                    <a:moveTo>
                      <a:pt x="0" y="25"/>
                    </a:moveTo>
                    <a:lnTo>
                      <a:pt x="34" y="14"/>
                    </a:lnTo>
                    <a:lnTo>
                      <a:pt x="34" y="0"/>
                    </a:lnTo>
                    <a:lnTo>
                      <a:pt x="89" y="0"/>
                    </a:lnTo>
                    <a:lnTo>
                      <a:pt x="76" y="14"/>
                    </a:lnTo>
                    <a:lnTo>
                      <a:pt x="64" y="39"/>
                    </a:lnTo>
                    <a:lnTo>
                      <a:pt x="21" y="54"/>
                    </a:lnTo>
                    <a:lnTo>
                      <a:pt x="12" y="39"/>
                    </a:lnTo>
                    <a:lnTo>
                      <a:pt x="0" y="39"/>
                    </a:lnTo>
                    <a:lnTo>
                      <a:pt x="0" y="25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358">
                <a:extLst>
                  <a:ext uri="{FF2B5EF4-FFF2-40B4-BE49-F238E27FC236}">
                    <a16:creationId xmlns:a16="http://schemas.microsoft.com/office/drawing/2014/main" id="{7B7EBCB1-612C-462A-B8CC-6D19785616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0840" y="1830298"/>
                <a:ext cx="156042" cy="39338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76" y="0"/>
                  </a:cxn>
                  <a:cxn ang="0">
                    <a:pos x="119" y="0"/>
                  </a:cxn>
                  <a:cxn ang="0">
                    <a:pos x="76" y="30"/>
                  </a:cxn>
                  <a:cxn ang="0">
                    <a:pos x="67" y="15"/>
                  </a:cxn>
                  <a:cxn ang="0">
                    <a:pos x="33" y="30"/>
                  </a:cxn>
                  <a:cxn ang="0">
                    <a:pos x="0" y="30"/>
                  </a:cxn>
                </a:cxnLst>
                <a:rect l="0" t="0" r="r" b="b"/>
                <a:pathLst>
                  <a:path w="119" h="30">
                    <a:moveTo>
                      <a:pt x="0" y="30"/>
                    </a:moveTo>
                    <a:lnTo>
                      <a:pt x="76" y="0"/>
                    </a:lnTo>
                    <a:lnTo>
                      <a:pt x="119" y="0"/>
                    </a:lnTo>
                    <a:lnTo>
                      <a:pt x="76" y="30"/>
                    </a:lnTo>
                    <a:lnTo>
                      <a:pt x="67" y="15"/>
                    </a:lnTo>
                    <a:lnTo>
                      <a:pt x="33" y="30"/>
                    </a:lnTo>
                    <a:lnTo>
                      <a:pt x="0" y="3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360">
                <a:extLst>
                  <a:ext uri="{FF2B5EF4-FFF2-40B4-BE49-F238E27FC236}">
                    <a16:creationId xmlns:a16="http://schemas.microsoft.com/office/drawing/2014/main" id="{D1821216-DE2A-4671-9410-21BEC742D9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5913" y="1848655"/>
                <a:ext cx="217671" cy="53763"/>
              </a:xfrm>
              <a:custGeom>
                <a:avLst/>
                <a:gdLst/>
                <a:ahLst/>
                <a:cxnLst>
                  <a:cxn ang="0">
                    <a:pos x="0" y="29"/>
                  </a:cxn>
                  <a:cxn ang="0">
                    <a:pos x="55" y="0"/>
                  </a:cxn>
                  <a:cxn ang="0">
                    <a:pos x="92" y="14"/>
                  </a:cxn>
                  <a:cxn ang="0">
                    <a:pos x="92" y="29"/>
                  </a:cxn>
                  <a:cxn ang="0">
                    <a:pos x="111" y="29"/>
                  </a:cxn>
                  <a:cxn ang="0">
                    <a:pos x="111" y="14"/>
                  </a:cxn>
                  <a:cxn ang="0">
                    <a:pos x="122" y="14"/>
                  </a:cxn>
                  <a:cxn ang="0">
                    <a:pos x="111" y="14"/>
                  </a:cxn>
                  <a:cxn ang="0">
                    <a:pos x="144" y="0"/>
                  </a:cxn>
                  <a:cxn ang="0">
                    <a:pos x="144" y="14"/>
                  </a:cxn>
                  <a:cxn ang="0">
                    <a:pos x="166" y="14"/>
                  </a:cxn>
                  <a:cxn ang="0">
                    <a:pos x="144" y="29"/>
                  </a:cxn>
                  <a:cxn ang="0">
                    <a:pos x="55" y="41"/>
                  </a:cxn>
                  <a:cxn ang="0">
                    <a:pos x="46" y="29"/>
                  </a:cxn>
                  <a:cxn ang="0">
                    <a:pos x="34" y="29"/>
                  </a:cxn>
                  <a:cxn ang="0">
                    <a:pos x="0" y="29"/>
                  </a:cxn>
                </a:cxnLst>
                <a:rect l="0" t="0" r="r" b="b"/>
                <a:pathLst>
                  <a:path w="166" h="41">
                    <a:moveTo>
                      <a:pt x="0" y="29"/>
                    </a:moveTo>
                    <a:lnTo>
                      <a:pt x="55" y="0"/>
                    </a:lnTo>
                    <a:lnTo>
                      <a:pt x="92" y="14"/>
                    </a:lnTo>
                    <a:lnTo>
                      <a:pt x="92" y="29"/>
                    </a:lnTo>
                    <a:lnTo>
                      <a:pt x="111" y="29"/>
                    </a:lnTo>
                    <a:lnTo>
                      <a:pt x="111" y="14"/>
                    </a:lnTo>
                    <a:lnTo>
                      <a:pt x="122" y="14"/>
                    </a:lnTo>
                    <a:lnTo>
                      <a:pt x="111" y="14"/>
                    </a:lnTo>
                    <a:lnTo>
                      <a:pt x="144" y="0"/>
                    </a:lnTo>
                    <a:lnTo>
                      <a:pt x="144" y="14"/>
                    </a:lnTo>
                    <a:lnTo>
                      <a:pt x="166" y="14"/>
                    </a:lnTo>
                    <a:lnTo>
                      <a:pt x="144" y="29"/>
                    </a:lnTo>
                    <a:lnTo>
                      <a:pt x="55" y="41"/>
                    </a:lnTo>
                    <a:lnTo>
                      <a:pt x="46" y="29"/>
                    </a:lnTo>
                    <a:lnTo>
                      <a:pt x="34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362">
                <a:extLst>
                  <a:ext uri="{FF2B5EF4-FFF2-40B4-BE49-F238E27FC236}">
                    <a16:creationId xmlns:a16="http://schemas.microsoft.com/office/drawing/2014/main" id="{C413189D-3232-4AA4-87F4-FF55483ADD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8719" y="1915530"/>
                <a:ext cx="298970" cy="137685"/>
              </a:xfrm>
              <a:custGeom>
                <a:avLst/>
                <a:gdLst/>
                <a:ahLst/>
                <a:cxnLst>
                  <a:cxn ang="0">
                    <a:pos x="12" y="54"/>
                  </a:cxn>
                  <a:cxn ang="0">
                    <a:pos x="42" y="25"/>
                  </a:cxn>
                  <a:cxn ang="0">
                    <a:pos x="97" y="14"/>
                  </a:cxn>
                  <a:cxn ang="0">
                    <a:pos x="109" y="14"/>
                  </a:cxn>
                  <a:cxn ang="0">
                    <a:pos x="109" y="25"/>
                  </a:cxn>
                  <a:cxn ang="0">
                    <a:pos x="131" y="14"/>
                  </a:cxn>
                  <a:cxn ang="0">
                    <a:pos x="174" y="25"/>
                  </a:cxn>
                  <a:cxn ang="0">
                    <a:pos x="208" y="0"/>
                  </a:cxn>
                  <a:cxn ang="0">
                    <a:pos x="228" y="14"/>
                  </a:cxn>
                  <a:cxn ang="0">
                    <a:pos x="198" y="25"/>
                  </a:cxn>
                  <a:cxn ang="0">
                    <a:pos x="198" y="54"/>
                  </a:cxn>
                  <a:cxn ang="0">
                    <a:pos x="189" y="54"/>
                  </a:cxn>
                  <a:cxn ang="0">
                    <a:pos x="189" y="68"/>
                  </a:cxn>
                  <a:cxn ang="0">
                    <a:pos x="219" y="79"/>
                  </a:cxn>
                  <a:cxn ang="0">
                    <a:pos x="174" y="105"/>
                  </a:cxn>
                  <a:cxn ang="0">
                    <a:pos x="152" y="105"/>
                  </a:cxn>
                  <a:cxn ang="0">
                    <a:pos x="131" y="90"/>
                  </a:cxn>
                  <a:cxn ang="0">
                    <a:pos x="20" y="105"/>
                  </a:cxn>
                  <a:cxn ang="0">
                    <a:pos x="30" y="90"/>
                  </a:cxn>
                  <a:cxn ang="0">
                    <a:pos x="0" y="90"/>
                  </a:cxn>
                  <a:cxn ang="0">
                    <a:pos x="12" y="79"/>
                  </a:cxn>
                  <a:cxn ang="0">
                    <a:pos x="67" y="68"/>
                  </a:cxn>
                  <a:cxn ang="0">
                    <a:pos x="12" y="68"/>
                  </a:cxn>
                  <a:cxn ang="0">
                    <a:pos x="12" y="54"/>
                  </a:cxn>
                </a:cxnLst>
                <a:rect l="0" t="0" r="r" b="b"/>
                <a:pathLst>
                  <a:path w="228" h="105">
                    <a:moveTo>
                      <a:pt x="12" y="54"/>
                    </a:moveTo>
                    <a:lnTo>
                      <a:pt x="42" y="25"/>
                    </a:lnTo>
                    <a:lnTo>
                      <a:pt x="97" y="14"/>
                    </a:lnTo>
                    <a:lnTo>
                      <a:pt x="109" y="14"/>
                    </a:lnTo>
                    <a:lnTo>
                      <a:pt x="109" y="25"/>
                    </a:lnTo>
                    <a:lnTo>
                      <a:pt x="131" y="14"/>
                    </a:lnTo>
                    <a:lnTo>
                      <a:pt x="174" y="25"/>
                    </a:lnTo>
                    <a:lnTo>
                      <a:pt x="208" y="0"/>
                    </a:lnTo>
                    <a:lnTo>
                      <a:pt x="228" y="14"/>
                    </a:lnTo>
                    <a:lnTo>
                      <a:pt x="198" y="25"/>
                    </a:lnTo>
                    <a:lnTo>
                      <a:pt x="198" y="54"/>
                    </a:lnTo>
                    <a:lnTo>
                      <a:pt x="189" y="54"/>
                    </a:lnTo>
                    <a:lnTo>
                      <a:pt x="189" y="68"/>
                    </a:lnTo>
                    <a:lnTo>
                      <a:pt x="219" y="79"/>
                    </a:lnTo>
                    <a:lnTo>
                      <a:pt x="174" y="105"/>
                    </a:lnTo>
                    <a:lnTo>
                      <a:pt x="152" y="105"/>
                    </a:lnTo>
                    <a:lnTo>
                      <a:pt x="131" y="90"/>
                    </a:lnTo>
                    <a:lnTo>
                      <a:pt x="20" y="105"/>
                    </a:lnTo>
                    <a:lnTo>
                      <a:pt x="30" y="90"/>
                    </a:lnTo>
                    <a:lnTo>
                      <a:pt x="0" y="90"/>
                    </a:lnTo>
                    <a:lnTo>
                      <a:pt x="12" y="79"/>
                    </a:lnTo>
                    <a:lnTo>
                      <a:pt x="67" y="68"/>
                    </a:lnTo>
                    <a:lnTo>
                      <a:pt x="12" y="68"/>
                    </a:lnTo>
                    <a:lnTo>
                      <a:pt x="12" y="5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364">
                <a:extLst>
                  <a:ext uri="{FF2B5EF4-FFF2-40B4-BE49-F238E27FC236}">
                    <a16:creationId xmlns:a16="http://schemas.microsoft.com/office/drawing/2014/main" id="{5CFE926E-BFDF-4E1D-A796-FA197BF058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4799" y="1902417"/>
                <a:ext cx="211115" cy="83922"/>
              </a:xfrm>
              <a:custGeom>
                <a:avLst/>
                <a:gdLst/>
                <a:ahLst/>
                <a:cxnLst>
                  <a:cxn ang="0">
                    <a:pos x="0" y="49"/>
                  </a:cxn>
                  <a:cxn ang="0">
                    <a:pos x="54" y="24"/>
                  </a:cxn>
                  <a:cxn ang="0">
                    <a:pos x="54" y="10"/>
                  </a:cxn>
                  <a:cxn ang="0">
                    <a:pos x="106" y="0"/>
                  </a:cxn>
                  <a:cxn ang="0">
                    <a:pos x="151" y="10"/>
                  </a:cxn>
                  <a:cxn ang="0">
                    <a:pos x="161" y="24"/>
                  </a:cxn>
                  <a:cxn ang="0">
                    <a:pos x="84" y="35"/>
                  </a:cxn>
                  <a:cxn ang="0">
                    <a:pos x="39" y="64"/>
                  </a:cxn>
                  <a:cxn ang="0">
                    <a:pos x="9" y="64"/>
                  </a:cxn>
                  <a:cxn ang="0">
                    <a:pos x="9" y="49"/>
                  </a:cxn>
                  <a:cxn ang="0">
                    <a:pos x="0" y="49"/>
                  </a:cxn>
                </a:cxnLst>
                <a:rect l="0" t="0" r="r" b="b"/>
                <a:pathLst>
                  <a:path w="161" h="64">
                    <a:moveTo>
                      <a:pt x="0" y="49"/>
                    </a:moveTo>
                    <a:lnTo>
                      <a:pt x="54" y="24"/>
                    </a:lnTo>
                    <a:lnTo>
                      <a:pt x="54" y="10"/>
                    </a:lnTo>
                    <a:lnTo>
                      <a:pt x="106" y="0"/>
                    </a:lnTo>
                    <a:lnTo>
                      <a:pt x="151" y="10"/>
                    </a:lnTo>
                    <a:lnTo>
                      <a:pt x="161" y="24"/>
                    </a:lnTo>
                    <a:lnTo>
                      <a:pt x="84" y="35"/>
                    </a:lnTo>
                    <a:lnTo>
                      <a:pt x="39" y="64"/>
                    </a:lnTo>
                    <a:lnTo>
                      <a:pt x="9" y="64"/>
                    </a:lnTo>
                    <a:lnTo>
                      <a:pt x="9" y="49"/>
                    </a:lnTo>
                    <a:lnTo>
                      <a:pt x="0" y="4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365">
                <a:extLst>
                  <a:ext uri="{FF2B5EF4-FFF2-40B4-BE49-F238E27FC236}">
                    <a16:creationId xmlns:a16="http://schemas.microsoft.com/office/drawing/2014/main" id="{FAD6C485-AD43-4AB7-A0C2-71959524F2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4799" y="1902417"/>
                <a:ext cx="211115" cy="83922"/>
              </a:xfrm>
              <a:custGeom>
                <a:avLst/>
                <a:gdLst/>
                <a:ahLst/>
                <a:cxnLst>
                  <a:cxn ang="0">
                    <a:pos x="0" y="49"/>
                  </a:cxn>
                  <a:cxn ang="0">
                    <a:pos x="54" y="24"/>
                  </a:cxn>
                  <a:cxn ang="0">
                    <a:pos x="54" y="10"/>
                  </a:cxn>
                  <a:cxn ang="0">
                    <a:pos x="106" y="0"/>
                  </a:cxn>
                  <a:cxn ang="0">
                    <a:pos x="151" y="10"/>
                  </a:cxn>
                  <a:cxn ang="0">
                    <a:pos x="161" y="24"/>
                  </a:cxn>
                  <a:cxn ang="0">
                    <a:pos x="84" y="35"/>
                  </a:cxn>
                  <a:cxn ang="0">
                    <a:pos x="39" y="64"/>
                  </a:cxn>
                  <a:cxn ang="0">
                    <a:pos x="9" y="64"/>
                  </a:cxn>
                  <a:cxn ang="0">
                    <a:pos x="9" y="49"/>
                  </a:cxn>
                  <a:cxn ang="0">
                    <a:pos x="0" y="49"/>
                  </a:cxn>
                </a:cxnLst>
                <a:rect l="0" t="0" r="r" b="b"/>
                <a:pathLst>
                  <a:path w="161" h="64">
                    <a:moveTo>
                      <a:pt x="0" y="49"/>
                    </a:moveTo>
                    <a:lnTo>
                      <a:pt x="54" y="24"/>
                    </a:lnTo>
                    <a:lnTo>
                      <a:pt x="54" y="10"/>
                    </a:lnTo>
                    <a:lnTo>
                      <a:pt x="106" y="0"/>
                    </a:lnTo>
                    <a:lnTo>
                      <a:pt x="151" y="10"/>
                    </a:lnTo>
                    <a:lnTo>
                      <a:pt x="161" y="24"/>
                    </a:lnTo>
                    <a:lnTo>
                      <a:pt x="84" y="35"/>
                    </a:lnTo>
                    <a:lnTo>
                      <a:pt x="39" y="64"/>
                    </a:lnTo>
                    <a:lnTo>
                      <a:pt x="9" y="64"/>
                    </a:lnTo>
                    <a:lnTo>
                      <a:pt x="9" y="49"/>
                    </a:lnTo>
                    <a:lnTo>
                      <a:pt x="0" y="49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368">
                <a:extLst>
                  <a:ext uri="{FF2B5EF4-FFF2-40B4-BE49-F238E27FC236}">
                    <a16:creationId xmlns:a16="http://schemas.microsoft.com/office/drawing/2014/main" id="{61E17E96-3E7B-4C6D-993A-1446BA22C3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14481" y="2285311"/>
                <a:ext cx="47206" cy="393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6" y="0"/>
                  </a:cxn>
                  <a:cxn ang="0">
                    <a:pos x="15" y="30"/>
                  </a:cxn>
                  <a:cxn ang="0">
                    <a:pos x="0" y="0"/>
                  </a:cxn>
                </a:cxnLst>
                <a:rect l="0" t="0" r="r" b="b"/>
                <a:pathLst>
                  <a:path w="36" h="30">
                    <a:moveTo>
                      <a:pt x="0" y="0"/>
                    </a:moveTo>
                    <a:lnTo>
                      <a:pt x="36" y="0"/>
                    </a:lnTo>
                    <a:lnTo>
                      <a:pt x="15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369">
                <a:extLst>
                  <a:ext uri="{FF2B5EF4-FFF2-40B4-BE49-F238E27FC236}">
                    <a16:creationId xmlns:a16="http://schemas.microsoft.com/office/drawing/2014/main" id="{25FC5043-9D6E-4DCE-9757-F95C2F85AD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14481" y="2285311"/>
                <a:ext cx="47206" cy="393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6" y="0"/>
                  </a:cxn>
                  <a:cxn ang="0">
                    <a:pos x="15" y="30"/>
                  </a:cxn>
                  <a:cxn ang="0">
                    <a:pos x="0" y="0"/>
                  </a:cxn>
                </a:cxnLst>
                <a:rect l="0" t="0" r="r" b="b"/>
                <a:pathLst>
                  <a:path w="36" h="30">
                    <a:moveTo>
                      <a:pt x="0" y="0"/>
                    </a:moveTo>
                    <a:lnTo>
                      <a:pt x="36" y="0"/>
                    </a:lnTo>
                    <a:lnTo>
                      <a:pt x="15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370">
                <a:extLst>
                  <a:ext uri="{FF2B5EF4-FFF2-40B4-BE49-F238E27FC236}">
                    <a16:creationId xmlns:a16="http://schemas.microsoft.com/office/drawing/2014/main" id="{74512608-A10E-4B05-8729-076B1E9100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75767" y="2341696"/>
                <a:ext cx="70809" cy="47206"/>
              </a:xfrm>
              <a:custGeom>
                <a:avLst/>
                <a:gdLst/>
                <a:ahLst/>
                <a:cxnLst>
                  <a:cxn ang="0">
                    <a:pos x="0" y="36"/>
                  </a:cxn>
                  <a:cxn ang="0">
                    <a:pos x="54" y="0"/>
                  </a:cxn>
                  <a:cxn ang="0">
                    <a:pos x="54" y="11"/>
                  </a:cxn>
                  <a:cxn ang="0">
                    <a:pos x="44" y="11"/>
                  </a:cxn>
                  <a:cxn ang="0">
                    <a:pos x="44" y="21"/>
                  </a:cxn>
                  <a:cxn ang="0">
                    <a:pos x="0" y="36"/>
                  </a:cxn>
                </a:cxnLst>
                <a:rect l="0" t="0" r="r" b="b"/>
                <a:pathLst>
                  <a:path w="54" h="36">
                    <a:moveTo>
                      <a:pt x="0" y="36"/>
                    </a:moveTo>
                    <a:lnTo>
                      <a:pt x="54" y="0"/>
                    </a:lnTo>
                    <a:lnTo>
                      <a:pt x="54" y="11"/>
                    </a:lnTo>
                    <a:lnTo>
                      <a:pt x="44" y="11"/>
                    </a:lnTo>
                    <a:lnTo>
                      <a:pt x="44" y="21"/>
                    </a:lnTo>
                    <a:lnTo>
                      <a:pt x="0" y="36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371">
                <a:extLst>
                  <a:ext uri="{FF2B5EF4-FFF2-40B4-BE49-F238E27FC236}">
                    <a16:creationId xmlns:a16="http://schemas.microsoft.com/office/drawing/2014/main" id="{B408D9A3-32ED-40F8-AC62-6C1A403B69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75767" y="2341696"/>
                <a:ext cx="70809" cy="47206"/>
              </a:xfrm>
              <a:custGeom>
                <a:avLst/>
                <a:gdLst/>
                <a:ahLst/>
                <a:cxnLst>
                  <a:cxn ang="0">
                    <a:pos x="0" y="36"/>
                  </a:cxn>
                  <a:cxn ang="0">
                    <a:pos x="54" y="0"/>
                  </a:cxn>
                  <a:cxn ang="0">
                    <a:pos x="54" y="11"/>
                  </a:cxn>
                  <a:cxn ang="0">
                    <a:pos x="44" y="11"/>
                  </a:cxn>
                  <a:cxn ang="0">
                    <a:pos x="44" y="21"/>
                  </a:cxn>
                  <a:cxn ang="0">
                    <a:pos x="0" y="36"/>
                  </a:cxn>
                </a:cxnLst>
                <a:rect l="0" t="0" r="r" b="b"/>
                <a:pathLst>
                  <a:path w="54" h="36">
                    <a:moveTo>
                      <a:pt x="0" y="36"/>
                    </a:moveTo>
                    <a:lnTo>
                      <a:pt x="54" y="0"/>
                    </a:lnTo>
                    <a:lnTo>
                      <a:pt x="54" y="11"/>
                    </a:lnTo>
                    <a:lnTo>
                      <a:pt x="44" y="11"/>
                    </a:lnTo>
                    <a:lnTo>
                      <a:pt x="44" y="21"/>
                    </a:lnTo>
                    <a:lnTo>
                      <a:pt x="0" y="36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372">
                <a:extLst>
                  <a:ext uri="{FF2B5EF4-FFF2-40B4-BE49-F238E27FC236}">
                    <a16:creationId xmlns:a16="http://schemas.microsoft.com/office/drawing/2014/main" id="{06D9BDDF-A098-452F-84F3-3C329A8058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08831" y="2478069"/>
                <a:ext cx="39338" cy="69498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30" y="0"/>
                  </a:cxn>
                  <a:cxn ang="0">
                    <a:pos x="9" y="35"/>
                  </a:cxn>
                  <a:cxn ang="0">
                    <a:pos x="9" y="53"/>
                  </a:cxn>
                  <a:cxn ang="0">
                    <a:pos x="0" y="35"/>
                  </a:cxn>
                  <a:cxn ang="0">
                    <a:pos x="0" y="10"/>
                  </a:cxn>
                  <a:cxn ang="0">
                    <a:pos x="9" y="0"/>
                  </a:cxn>
                </a:cxnLst>
                <a:rect l="0" t="0" r="r" b="b"/>
                <a:pathLst>
                  <a:path w="30" h="53">
                    <a:moveTo>
                      <a:pt x="9" y="0"/>
                    </a:moveTo>
                    <a:lnTo>
                      <a:pt x="30" y="0"/>
                    </a:lnTo>
                    <a:lnTo>
                      <a:pt x="9" y="35"/>
                    </a:lnTo>
                    <a:lnTo>
                      <a:pt x="9" y="53"/>
                    </a:lnTo>
                    <a:lnTo>
                      <a:pt x="0" y="35"/>
                    </a:lnTo>
                    <a:lnTo>
                      <a:pt x="0" y="1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373">
                <a:extLst>
                  <a:ext uri="{FF2B5EF4-FFF2-40B4-BE49-F238E27FC236}">
                    <a16:creationId xmlns:a16="http://schemas.microsoft.com/office/drawing/2014/main" id="{A1CDF47B-4997-4C30-A702-FFCF0CED3B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08831" y="2478069"/>
                <a:ext cx="39338" cy="69498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30" y="0"/>
                  </a:cxn>
                  <a:cxn ang="0">
                    <a:pos x="9" y="35"/>
                  </a:cxn>
                  <a:cxn ang="0">
                    <a:pos x="9" y="53"/>
                  </a:cxn>
                  <a:cxn ang="0">
                    <a:pos x="0" y="35"/>
                  </a:cxn>
                  <a:cxn ang="0">
                    <a:pos x="0" y="10"/>
                  </a:cxn>
                  <a:cxn ang="0">
                    <a:pos x="9" y="0"/>
                  </a:cxn>
                </a:cxnLst>
                <a:rect l="0" t="0" r="r" b="b"/>
                <a:pathLst>
                  <a:path w="30" h="53">
                    <a:moveTo>
                      <a:pt x="9" y="0"/>
                    </a:moveTo>
                    <a:lnTo>
                      <a:pt x="30" y="0"/>
                    </a:lnTo>
                    <a:lnTo>
                      <a:pt x="9" y="35"/>
                    </a:lnTo>
                    <a:lnTo>
                      <a:pt x="9" y="53"/>
                    </a:lnTo>
                    <a:lnTo>
                      <a:pt x="0" y="35"/>
                    </a:lnTo>
                    <a:lnTo>
                      <a:pt x="0" y="1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374">
                <a:extLst>
                  <a:ext uri="{FF2B5EF4-FFF2-40B4-BE49-F238E27FC236}">
                    <a16:creationId xmlns:a16="http://schemas.microsoft.com/office/drawing/2014/main" id="{2803493F-A933-449B-B164-553B9C10D9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48169" y="2576414"/>
                <a:ext cx="59008" cy="8392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2" y="14"/>
                  </a:cxn>
                  <a:cxn ang="0">
                    <a:pos x="45" y="53"/>
                  </a:cxn>
                  <a:cxn ang="0">
                    <a:pos x="32" y="64"/>
                  </a:cxn>
                  <a:cxn ang="0">
                    <a:pos x="23" y="53"/>
                  </a:cxn>
                  <a:cxn ang="0">
                    <a:pos x="23" y="35"/>
                  </a:cxn>
                  <a:cxn ang="0">
                    <a:pos x="12" y="35"/>
                  </a:cxn>
                  <a:cxn ang="0">
                    <a:pos x="12" y="25"/>
                  </a:cxn>
                  <a:cxn ang="0">
                    <a:pos x="0" y="14"/>
                  </a:cxn>
                  <a:cxn ang="0">
                    <a:pos x="0" y="0"/>
                  </a:cxn>
                </a:cxnLst>
                <a:rect l="0" t="0" r="r" b="b"/>
                <a:pathLst>
                  <a:path w="45" h="64">
                    <a:moveTo>
                      <a:pt x="0" y="0"/>
                    </a:moveTo>
                    <a:lnTo>
                      <a:pt x="32" y="14"/>
                    </a:lnTo>
                    <a:lnTo>
                      <a:pt x="45" y="53"/>
                    </a:lnTo>
                    <a:lnTo>
                      <a:pt x="32" y="64"/>
                    </a:lnTo>
                    <a:lnTo>
                      <a:pt x="23" y="53"/>
                    </a:lnTo>
                    <a:lnTo>
                      <a:pt x="23" y="35"/>
                    </a:lnTo>
                    <a:lnTo>
                      <a:pt x="12" y="35"/>
                    </a:lnTo>
                    <a:lnTo>
                      <a:pt x="12" y="25"/>
                    </a:lnTo>
                    <a:lnTo>
                      <a:pt x="0" y="1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375">
                <a:extLst>
                  <a:ext uri="{FF2B5EF4-FFF2-40B4-BE49-F238E27FC236}">
                    <a16:creationId xmlns:a16="http://schemas.microsoft.com/office/drawing/2014/main" id="{1AD09F06-0474-4344-94DA-69FF8A26E0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48169" y="2576414"/>
                <a:ext cx="59008" cy="8392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2" y="14"/>
                  </a:cxn>
                  <a:cxn ang="0">
                    <a:pos x="45" y="53"/>
                  </a:cxn>
                  <a:cxn ang="0">
                    <a:pos x="32" y="64"/>
                  </a:cxn>
                  <a:cxn ang="0">
                    <a:pos x="23" y="53"/>
                  </a:cxn>
                  <a:cxn ang="0">
                    <a:pos x="23" y="35"/>
                  </a:cxn>
                  <a:cxn ang="0">
                    <a:pos x="12" y="35"/>
                  </a:cxn>
                  <a:cxn ang="0">
                    <a:pos x="12" y="25"/>
                  </a:cxn>
                  <a:cxn ang="0">
                    <a:pos x="0" y="14"/>
                  </a:cxn>
                  <a:cxn ang="0">
                    <a:pos x="0" y="0"/>
                  </a:cxn>
                </a:cxnLst>
                <a:rect l="0" t="0" r="r" b="b"/>
                <a:pathLst>
                  <a:path w="45" h="64">
                    <a:moveTo>
                      <a:pt x="0" y="0"/>
                    </a:moveTo>
                    <a:lnTo>
                      <a:pt x="32" y="14"/>
                    </a:lnTo>
                    <a:lnTo>
                      <a:pt x="45" y="53"/>
                    </a:lnTo>
                    <a:lnTo>
                      <a:pt x="32" y="64"/>
                    </a:lnTo>
                    <a:lnTo>
                      <a:pt x="23" y="53"/>
                    </a:lnTo>
                    <a:lnTo>
                      <a:pt x="23" y="35"/>
                    </a:lnTo>
                    <a:lnTo>
                      <a:pt x="12" y="35"/>
                    </a:lnTo>
                    <a:lnTo>
                      <a:pt x="12" y="25"/>
                    </a:lnTo>
                    <a:lnTo>
                      <a:pt x="0" y="1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48">
                <a:extLst>
                  <a:ext uri="{FF2B5EF4-FFF2-40B4-BE49-F238E27FC236}">
                    <a16:creationId xmlns:a16="http://schemas.microsoft.com/office/drawing/2014/main" id="{4046E0FA-C3E3-48C9-AA75-21A67608F1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08830" y="3150756"/>
                <a:ext cx="635967" cy="573029"/>
              </a:xfrm>
              <a:custGeom>
                <a:avLst/>
                <a:gdLst/>
                <a:ahLst/>
                <a:cxnLst>
                  <a:cxn ang="0">
                    <a:pos x="43" y="0"/>
                  </a:cxn>
                  <a:cxn ang="0">
                    <a:pos x="186" y="25"/>
                  </a:cxn>
                  <a:cxn ang="0">
                    <a:pos x="199" y="64"/>
                  </a:cxn>
                  <a:cxn ang="0">
                    <a:pos x="218" y="90"/>
                  </a:cxn>
                  <a:cxn ang="0">
                    <a:pos x="254" y="79"/>
                  </a:cxn>
                  <a:cxn ang="0">
                    <a:pos x="307" y="165"/>
                  </a:cxn>
                  <a:cxn ang="0">
                    <a:pos x="285" y="245"/>
                  </a:cxn>
                  <a:cxn ang="0">
                    <a:pos x="331" y="346"/>
                  </a:cxn>
                  <a:cxn ang="0">
                    <a:pos x="383" y="346"/>
                  </a:cxn>
                  <a:cxn ang="0">
                    <a:pos x="383" y="335"/>
                  </a:cxn>
                  <a:cxn ang="0">
                    <a:pos x="417" y="281"/>
                  </a:cxn>
                  <a:cxn ang="0">
                    <a:pos x="485" y="270"/>
                  </a:cxn>
                  <a:cxn ang="0">
                    <a:pos x="447" y="360"/>
                  </a:cxn>
                  <a:cxn ang="0">
                    <a:pos x="429" y="360"/>
                  </a:cxn>
                  <a:cxn ang="0">
                    <a:pos x="383" y="375"/>
                  </a:cxn>
                  <a:cxn ang="0">
                    <a:pos x="383" y="401"/>
                  </a:cxn>
                  <a:cxn ang="0">
                    <a:pos x="331" y="401"/>
                  </a:cxn>
                  <a:cxn ang="0">
                    <a:pos x="285" y="411"/>
                  </a:cxn>
                  <a:cxn ang="0">
                    <a:pos x="208" y="375"/>
                  </a:cxn>
                  <a:cxn ang="0">
                    <a:pos x="163" y="346"/>
                  </a:cxn>
                  <a:cxn ang="0">
                    <a:pos x="131" y="299"/>
                  </a:cxn>
                  <a:cxn ang="0">
                    <a:pos x="141" y="245"/>
                  </a:cxn>
                  <a:cxn ang="0">
                    <a:pos x="86" y="165"/>
                  </a:cxn>
                  <a:cxn ang="0">
                    <a:pos x="76" y="129"/>
                  </a:cxn>
                  <a:cxn ang="0">
                    <a:pos x="64" y="90"/>
                  </a:cxn>
                  <a:cxn ang="0">
                    <a:pos x="55" y="25"/>
                  </a:cxn>
                  <a:cxn ang="0">
                    <a:pos x="21" y="64"/>
                  </a:cxn>
                  <a:cxn ang="0">
                    <a:pos x="64" y="209"/>
                  </a:cxn>
                  <a:cxn ang="0">
                    <a:pos x="64" y="245"/>
                  </a:cxn>
                  <a:cxn ang="0">
                    <a:pos x="31" y="191"/>
                  </a:cxn>
                  <a:cxn ang="0">
                    <a:pos x="43" y="155"/>
                  </a:cxn>
                  <a:cxn ang="0">
                    <a:pos x="0" y="115"/>
                  </a:cxn>
                  <a:cxn ang="0">
                    <a:pos x="21" y="100"/>
                  </a:cxn>
                  <a:cxn ang="0">
                    <a:pos x="0" y="0"/>
                  </a:cxn>
                </a:cxnLst>
                <a:rect l="0" t="0" r="r" b="b"/>
                <a:pathLst>
                  <a:path w="485" h="437">
                    <a:moveTo>
                      <a:pt x="0" y="0"/>
                    </a:moveTo>
                    <a:lnTo>
                      <a:pt x="43" y="0"/>
                    </a:lnTo>
                    <a:lnTo>
                      <a:pt x="98" y="43"/>
                    </a:lnTo>
                    <a:lnTo>
                      <a:pt x="186" y="25"/>
                    </a:lnTo>
                    <a:lnTo>
                      <a:pt x="199" y="54"/>
                    </a:lnTo>
                    <a:lnTo>
                      <a:pt x="199" y="64"/>
                    </a:lnTo>
                    <a:lnTo>
                      <a:pt x="208" y="90"/>
                    </a:lnTo>
                    <a:lnTo>
                      <a:pt x="218" y="90"/>
                    </a:lnTo>
                    <a:lnTo>
                      <a:pt x="230" y="64"/>
                    </a:lnTo>
                    <a:lnTo>
                      <a:pt x="254" y="79"/>
                    </a:lnTo>
                    <a:lnTo>
                      <a:pt x="276" y="155"/>
                    </a:lnTo>
                    <a:lnTo>
                      <a:pt x="307" y="165"/>
                    </a:lnTo>
                    <a:lnTo>
                      <a:pt x="294" y="209"/>
                    </a:lnTo>
                    <a:lnTo>
                      <a:pt x="285" y="245"/>
                    </a:lnTo>
                    <a:lnTo>
                      <a:pt x="307" y="320"/>
                    </a:lnTo>
                    <a:lnTo>
                      <a:pt x="331" y="346"/>
                    </a:lnTo>
                    <a:lnTo>
                      <a:pt x="371" y="346"/>
                    </a:lnTo>
                    <a:lnTo>
                      <a:pt x="383" y="346"/>
                    </a:lnTo>
                    <a:lnTo>
                      <a:pt x="395" y="346"/>
                    </a:lnTo>
                    <a:lnTo>
                      <a:pt x="383" y="335"/>
                    </a:lnTo>
                    <a:lnTo>
                      <a:pt x="408" y="320"/>
                    </a:lnTo>
                    <a:lnTo>
                      <a:pt x="417" y="281"/>
                    </a:lnTo>
                    <a:lnTo>
                      <a:pt x="463" y="270"/>
                    </a:lnTo>
                    <a:lnTo>
                      <a:pt x="485" y="270"/>
                    </a:lnTo>
                    <a:lnTo>
                      <a:pt x="447" y="346"/>
                    </a:lnTo>
                    <a:lnTo>
                      <a:pt x="447" y="360"/>
                    </a:lnTo>
                    <a:lnTo>
                      <a:pt x="439" y="346"/>
                    </a:lnTo>
                    <a:lnTo>
                      <a:pt x="429" y="360"/>
                    </a:lnTo>
                    <a:lnTo>
                      <a:pt x="395" y="360"/>
                    </a:lnTo>
                    <a:lnTo>
                      <a:pt x="383" y="375"/>
                    </a:lnTo>
                    <a:lnTo>
                      <a:pt x="395" y="401"/>
                    </a:lnTo>
                    <a:lnTo>
                      <a:pt x="383" y="401"/>
                    </a:lnTo>
                    <a:lnTo>
                      <a:pt x="362" y="437"/>
                    </a:lnTo>
                    <a:lnTo>
                      <a:pt x="331" y="401"/>
                    </a:lnTo>
                    <a:lnTo>
                      <a:pt x="307" y="401"/>
                    </a:lnTo>
                    <a:lnTo>
                      <a:pt x="285" y="411"/>
                    </a:lnTo>
                    <a:lnTo>
                      <a:pt x="263" y="401"/>
                    </a:lnTo>
                    <a:lnTo>
                      <a:pt x="208" y="375"/>
                    </a:lnTo>
                    <a:lnTo>
                      <a:pt x="199" y="360"/>
                    </a:lnTo>
                    <a:lnTo>
                      <a:pt x="163" y="346"/>
                    </a:lnTo>
                    <a:lnTo>
                      <a:pt x="141" y="310"/>
                    </a:lnTo>
                    <a:lnTo>
                      <a:pt x="131" y="299"/>
                    </a:lnTo>
                    <a:lnTo>
                      <a:pt x="153" y="270"/>
                    </a:lnTo>
                    <a:lnTo>
                      <a:pt x="141" y="245"/>
                    </a:lnTo>
                    <a:lnTo>
                      <a:pt x="107" y="179"/>
                    </a:lnTo>
                    <a:lnTo>
                      <a:pt x="86" y="165"/>
                    </a:lnTo>
                    <a:lnTo>
                      <a:pt x="98" y="155"/>
                    </a:lnTo>
                    <a:lnTo>
                      <a:pt x="76" y="129"/>
                    </a:lnTo>
                    <a:lnTo>
                      <a:pt x="76" y="115"/>
                    </a:lnTo>
                    <a:lnTo>
                      <a:pt x="64" y="90"/>
                    </a:lnTo>
                    <a:lnTo>
                      <a:pt x="55" y="43"/>
                    </a:lnTo>
                    <a:lnTo>
                      <a:pt x="55" y="25"/>
                    </a:lnTo>
                    <a:lnTo>
                      <a:pt x="31" y="25"/>
                    </a:lnTo>
                    <a:lnTo>
                      <a:pt x="21" y="64"/>
                    </a:lnTo>
                    <a:lnTo>
                      <a:pt x="55" y="155"/>
                    </a:lnTo>
                    <a:lnTo>
                      <a:pt x="64" y="209"/>
                    </a:lnTo>
                    <a:lnTo>
                      <a:pt x="76" y="234"/>
                    </a:lnTo>
                    <a:lnTo>
                      <a:pt x="64" y="245"/>
                    </a:lnTo>
                    <a:lnTo>
                      <a:pt x="64" y="220"/>
                    </a:lnTo>
                    <a:lnTo>
                      <a:pt x="31" y="191"/>
                    </a:lnTo>
                    <a:lnTo>
                      <a:pt x="43" y="165"/>
                    </a:lnTo>
                    <a:lnTo>
                      <a:pt x="43" y="155"/>
                    </a:lnTo>
                    <a:lnTo>
                      <a:pt x="9" y="129"/>
                    </a:lnTo>
                    <a:lnTo>
                      <a:pt x="0" y="115"/>
                    </a:lnTo>
                    <a:lnTo>
                      <a:pt x="9" y="115"/>
                    </a:lnTo>
                    <a:lnTo>
                      <a:pt x="21" y="100"/>
                    </a:lnTo>
                    <a:lnTo>
                      <a:pt x="0" y="79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11DF1D5E-8BC9-4E0A-B933-6DEA2DA26EC1}"/>
                </a:ext>
              </a:extLst>
            </p:cNvPr>
            <p:cNvGrpSpPr/>
            <p:nvPr/>
          </p:nvGrpSpPr>
          <p:grpSpPr>
            <a:xfrm>
              <a:off x="1756385" y="3445594"/>
              <a:ext cx="1217037" cy="2251109"/>
              <a:chOff x="2184823" y="3458916"/>
              <a:chExt cx="1351923" cy="2500601"/>
            </a:xfrm>
            <a:grpFill/>
          </p:grpSpPr>
          <p:sp>
            <p:nvSpPr>
              <p:cNvPr id="127" name="Freeform 252">
                <a:extLst>
                  <a:ext uri="{FF2B5EF4-FFF2-40B4-BE49-F238E27FC236}">
                    <a16:creationId xmlns:a16="http://schemas.microsoft.com/office/drawing/2014/main" id="{248E2EF3-BD9F-4206-B630-1FEF1CBD5C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84823" y="3625439"/>
                <a:ext cx="99657" cy="137685"/>
              </a:xfrm>
              <a:custGeom>
                <a:avLst/>
                <a:gdLst/>
                <a:ahLst/>
                <a:cxnLst>
                  <a:cxn ang="0">
                    <a:pos x="45" y="76"/>
                  </a:cxn>
                  <a:cxn ang="0">
                    <a:pos x="76" y="50"/>
                  </a:cxn>
                  <a:cxn ang="0">
                    <a:pos x="66" y="50"/>
                  </a:cxn>
                  <a:cxn ang="0">
                    <a:pos x="54" y="40"/>
                  </a:cxn>
                  <a:cxn ang="0">
                    <a:pos x="66" y="0"/>
                  </a:cxn>
                  <a:cxn ang="0">
                    <a:pos x="32" y="0"/>
                  </a:cxn>
                  <a:cxn ang="0">
                    <a:pos x="20" y="14"/>
                  </a:cxn>
                  <a:cxn ang="0">
                    <a:pos x="32" y="40"/>
                  </a:cxn>
                  <a:cxn ang="0">
                    <a:pos x="20" y="40"/>
                  </a:cxn>
                  <a:cxn ang="0">
                    <a:pos x="0" y="76"/>
                  </a:cxn>
                  <a:cxn ang="0">
                    <a:pos x="0" y="90"/>
                  </a:cxn>
                  <a:cxn ang="0">
                    <a:pos x="32" y="105"/>
                  </a:cxn>
                  <a:cxn ang="0">
                    <a:pos x="45" y="76"/>
                  </a:cxn>
                </a:cxnLst>
                <a:rect l="0" t="0" r="r" b="b"/>
                <a:pathLst>
                  <a:path w="76" h="105">
                    <a:moveTo>
                      <a:pt x="45" y="76"/>
                    </a:moveTo>
                    <a:lnTo>
                      <a:pt x="76" y="50"/>
                    </a:lnTo>
                    <a:lnTo>
                      <a:pt x="66" y="50"/>
                    </a:lnTo>
                    <a:lnTo>
                      <a:pt x="54" y="40"/>
                    </a:lnTo>
                    <a:lnTo>
                      <a:pt x="66" y="0"/>
                    </a:lnTo>
                    <a:lnTo>
                      <a:pt x="32" y="0"/>
                    </a:lnTo>
                    <a:lnTo>
                      <a:pt x="20" y="14"/>
                    </a:lnTo>
                    <a:lnTo>
                      <a:pt x="32" y="40"/>
                    </a:lnTo>
                    <a:lnTo>
                      <a:pt x="20" y="40"/>
                    </a:lnTo>
                    <a:lnTo>
                      <a:pt x="0" y="76"/>
                    </a:lnTo>
                    <a:lnTo>
                      <a:pt x="0" y="90"/>
                    </a:lnTo>
                    <a:lnTo>
                      <a:pt x="32" y="105"/>
                    </a:lnTo>
                    <a:lnTo>
                      <a:pt x="45" y="76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254">
                <a:extLst>
                  <a:ext uri="{FF2B5EF4-FFF2-40B4-BE49-F238E27FC236}">
                    <a16:creationId xmlns:a16="http://schemas.microsoft.com/office/drawing/2014/main" id="{FBDFC156-48A7-4398-AAB2-BD6278B661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26784" y="3725097"/>
                <a:ext cx="57696" cy="53763"/>
              </a:xfrm>
              <a:custGeom>
                <a:avLst/>
                <a:gdLst/>
                <a:ahLst/>
                <a:cxnLst>
                  <a:cxn ang="0">
                    <a:pos x="44" y="29"/>
                  </a:cxn>
                  <a:cxn ang="0">
                    <a:pos x="44" y="41"/>
                  </a:cxn>
                  <a:cxn ang="0">
                    <a:pos x="12" y="29"/>
                  </a:cxn>
                  <a:cxn ang="0">
                    <a:pos x="0" y="29"/>
                  </a:cxn>
                  <a:cxn ang="0">
                    <a:pos x="12" y="0"/>
                  </a:cxn>
                  <a:cxn ang="0">
                    <a:pos x="44" y="29"/>
                  </a:cxn>
                </a:cxnLst>
                <a:rect l="0" t="0" r="r" b="b"/>
                <a:pathLst>
                  <a:path w="44" h="41">
                    <a:moveTo>
                      <a:pt x="44" y="29"/>
                    </a:moveTo>
                    <a:lnTo>
                      <a:pt x="44" y="41"/>
                    </a:lnTo>
                    <a:lnTo>
                      <a:pt x="12" y="29"/>
                    </a:lnTo>
                    <a:lnTo>
                      <a:pt x="0" y="29"/>
                    </a:lnTo>
                    <a:lnTo>
                      <a:pt x="12" y="0"/>
                    </a:lnTo>
                    <a:lnTo>
                      <a:pt x="44" y="2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256">
                <a:extLst>
                  <a:ext uri="{FF2B5EF4-FFF2-40B4-BE49-F238E27FC236}">
                    <a16:creationId xmlns:a16="http://schemas.microsoft.com/office/drawing/2014/main" id="{53B0224E-079A-4C91-B950-76F1D63A00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6746" y="3896874"/>
                <a:ext cx="60318" cy="66875"/>
              </a:xfrm>
              <a:custGeom>
                <a:avLst/>
                <a:gdLst/>
                <a:ahLst/>
                <a:cxnLst>
                  <a:cxn ang="0">
                    <a:pos x="46" y="25"/>
                  </a:cxn>
                  <a:cxn ang="0">
                    <a:pos x="46" y="39"/>
                  </a:cxn>
                  <a:cxn ang="0">
                    <a:pos x="36" y="51"/>
                  </a:cxn>
                  <a:cxn ang="0">
                    <a:pos x="24" y="39"/>
                  </a:cxn>
                  <a:cxn ang="0">
                    <a:pos x="24" y="25"/>
                  </a:cxn>
                  <a:cxn ang="0">
                    <a:pos x="0" y="14"/>
                  </a:cxn>
                  <a:cxn ang="0">
                    <a:pos x="0" y="0"/>
                  </a:cxn>
                  <a:cxn ang="0">
                    <a:pos x="12" y="0"/>
                  </a:cxn>
                  <a:cxn ang="0">
                    <a:pos x="24" y="0"/>
                  </a:cxn>
                  <a:cxn ang="0">
                    <a:pos x="46" y="25"/>
                  </a:cxn>
                </a:cxnLst>
                <a:rect l="0" t="0" r="r" b="b"/>
                <a:pathLst>
                  <a:path w="46" h="51">
                    <a:moveTo>
                      <a:pt x="46" y="25"/>
                    </a:moveTo>
                    <a:lnTo>
                      <a:pt x="46" y="39"/>
                    </a:lnTo>
                    <a:lnTo>
                      <a:pt x="36" y="51"/>
                    </a:lnTo>
                    <a:lnTo>
                      <a:pt x="24" y="39"/>
                    </a:lnTo>
                    <a:lnTo>
                      <a:pt x="24" y="25"/>
                    </a:lnTo>
                    <a:lnTo>
                      <a:pt x="0" y="14"/>
                    </a:lnTo>
                    <a:lnTo>
                      <a:pt x="0" y="0"/>
                    </a:lnTo>
                    <a:lnTo>
                      <a:pt x="12" y="0"/>
                    </a:lnTo>
                    <a:lnTo>
                      <a:pt x="24" y="0"/>
                    </a:lnTo>
                    <a:lnTo>
                      <a:pt x="46" y="25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258">
                <a:extLst>
                  <a:ext uri="{FF2B5EF4-FFF2-40B4-BE49-F238E27FC236}">
                    <a16:creationId xmlns:a16="http://schemas.microsoft.com/office/drawing/2014/main" id="{C083015B-5491-41BB-BF16-356A3BB6E0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2824" y="3896874"/>
                <a:ext cx="83921" cy="66875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0" y="25"/>
                  </a:cxn>
                  <a:cxn ang="0">
                    <a:pos x="34" y="39"/>
                  </a:cxn>
                  <a:cxn ang="0">
                    <a:pos x="46" y="51"/>
                  </a:cxn>
                  <a:cxn ang="0">
                    <a:pos x="54" y="51"/>
                  </a:cxn>
                  <a:cxn ang="0">
                    <a:pos x="46" y="25"/>
                  </a:cxn>
                  <a:cxn ang="0">
                    <a:pos x="64" y="14"/>
                  </a:cxn>
                  <a:cxn ang="0">
                    <a:pos x="54" y="0"/>
                  </a:cxn>
                  <a:cxn ang="0">
                    <a:pos x="34" y="14"/>
                  </a:cxn>
                  <a:cxn ang="0">
                    <a:pos x="24" y="14"/>
                  </a:cxn>
                  <a:cxn ang="0">
                    <a:pos x="9" y="0"/>
                  </a:cxn>
                </a:cxnLst>
                <a:rect l="0" t="0" r="r" b="b"/>
                <a:pathLst>
                  <a:path w="64" h="51">
                    <a:moveTo>
                      <a:pt x="9" y="0"/>
                    </a:moveTo>
                    <a:lnTo>
                      <a:pt x="0" y="25"/>
                    </a:lnTo>
                    <a:lnTo>
                      <a:pt x="34" y="39"/>
                    </a:lnTo>
                    <a:lnTo>
                      <a:pt x="46" y="51"/>
                    </a:lnTo>
                    <a:lnTo>
                      <a:pt x="54" y="51"/>
                    </a:lnTo>
                    <a:lnTo>
                      <a:pt x="46" y="25"/>
                    </a:lnTo>
                    <a:lnTo>
                      <a:pt x="64" y="14"/>
                    </a:lnTo>
                    <a:lnTo>
                      <a:pt x="54" y="0"/>
                    </a:lnTo>
                    <a:lnTo>
                      <a:pt x="34" y="14"/>
                    </a:lnTo>
                    <a:lnTo>
                      <a:pt x="24" y="14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260">
                <a:extLst>
                  <a:ext uri="{FF2B5EF4-FFF2-40B4-BE49-F238E27FC236}">
                    <a16:creationId xmlns:a16="http://schemas.microsoft.com/office/drawing/2014/main" id="{039FA069-3CCF-4BEE-A94F-D0F890D0D2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27751" y="3845734"/>
                <a:ext cx="68186" cy="83922"/>
              </a:xfrm>
              <a:custGeom>
                <a:avLst/>
                <a:gdLst/>
                <a:ahLst/>
                <a:cxnLst>
                  <a:cxn ang="0">
                    <a:pos x="52" y="38"/>
                  </a:cxn>
                  <a:cxn ang="0">
                    <a:pos x="42" y="64"/>
                  </a:cxn>
                  <a:cxn ang="0">
                    <a:pos x="33" y="64"/>
                  </a:cxn>
                  <a:cxn ang="0">
                    <a:pos x="33" y="52"/>
                  </a:cxn>
                  <a:cxn ang="0">
                    <a:pos x="12" y="28"/>
                  </a:cxn>
                  <a:cxn ang="0">
                    <a:pos x="12" y="38"/>
                  </a:cxn>
                  <a:cxn ang="0">
                    <a:pos x="0" y="28"/>
                  </a:cxn>
                  <a:cxn ang="0">
                    <a:pos x="0" y="0"/>
                  </a:cxn>
                  <a:cxn ang="0">
                    <a:pos x="33" y="0"/>
                  </a:cxn>
                  <a:cxn ang="0">
                    <a:pos x="42" y="28"/>
                  </a:cxn>
                  <a:cxn ang="0">
                    <a:pos x="52" y="38"/>
                  </a:cxn>
                </a:cxnLst>
                <a:rect l="0" t="0" r="r" b="b"/>
                <a:pathLst>
                  <a:path w="52" h="64">
                    <a:moveTo>
                      <a:pt x="52" y="38"/>
                    </a:moveTo>
                    <a:lnTo>
                      <a:pt x="42" y="64"/>
                    </a:lnTo>
                    <a:lnTo>
                      <a:pt x="33" y="64"/>
                    </a:lnTo>
                    <a:lnTo>
                      <a:pt x="33" y="52"/>
                    </a:lnTo>
                    <a:lnTo>
                      <a:pt x="12" y="28"/>
                    </a:lnTo>
                    <a:lnTo>
                      <a:pt x="12" y="38"/>
                    </a:lnTo>
                    <a:lnTo>
                      <a:pt x="0" y="28"/>
                    </a:lnTo>
                    <a:lnTo>
                      <a:pt x="0" y="0"/>
                    </a:lnTo>
                    <a:lnTo>
                      <a:pt x="33" y="0"/>
                    </a:lnTo>
                    <a:lnTo>
                      <a:pt x="42" y="28"/>
                    </a:lnTo>
                    <a:lnTo>
                      <a:pt x="52" y="38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262">
                <a:extLst>
                  <a:ext uri="{FF2B5EF4-FFF2-40B4-BE49-F238E27FC236}">
                    <a16:creationId xmlns:a16="http://schemas.microsoft.com/office/drawing/2014/main" id="{AE00FFE7-4080-4B0C-9F20-5834B58867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4970" y="3710673"/>
                <a:ext cx="100968" cy="133751"/>
              </a:xfrm>
              <a:custGeom>
                <a:avLst/>
                <a:gdLst/>
                <a:ahLst/>
                <a:cxnLst>
                  <a:cxn ang="0">
                    <a:pos x="58" y="102"/>
                  </a:cxn>
                  <a:cxn ang="0">
                    <a:pos x="24" y="102"/>
                  </a:cxn>
                  <a:cxn ang="0">
                    <a:pos x="0" y="64"/>
                  </a:cxn>
                  <a:cxn ang="0">
                    <a:pos x="0" y="50"/>
                  </a:cxn>
                  <a:cxn ang="0">
                    <a:pos x="46" y="11"/>
                  </a:cxn>
                  <a:cxn ang="0">
                    <a:pos x="77" y="0"/>
                  </a:cxn>
                  <a:cxn ang="0">
                    <a:pos x="77" y="25"/>
                  </a:cxn>
                  <a:cxn ang="0">
                    <a:pos x="58" y="102"/>
                  </a:cxn>
                </a:cxnLst>
                <a:rect l="0" t="0" r="r" b="b"/>
                <a:pathLst>
                  <a:path w="77" h="102">
                    <a:moveTo>
                      <a:pt x="58" y="102"/>
                    </a:moveTo>
                    <a:lnTo>
                      <a:pt x="24" y="102"/>
                    </a:lnTo>
                    <a:lnTo>
                      <a:pt x="0" y="64"/>
                    </a:lnTo>
                    <a:lnTo>
                      <a:pt x="0" y="50"/>
                    </a:lnTo>
                    <a:lnTo>
                      <a:pt x="46" y="11"/>
                    </a:lnTo>
                    <a:lnTo>
                      <a:pt x="77" y="0"/>
                    </a:lnTo>
                    <a:lnTo>
                      <a:pt x="77" y="25"/>
                    </a:lnTo>
                    <a:lnTo>
                      <a:pt x="58" y="102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264">
                <a:extLst>
                  <a:ext uri="{FF2B5EF4-FFF2-40B4-BE49-F238E27FC236}">
                    <a16:creationId xmlns:a16="http://schemas.microsoft.com/office/drawing/2014/main" id="{AC54A2E6-6A7F-4DBC-AD4F-02D01451C5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3830" y="3691004"/>
                <a:ext cx="152107" cy="85234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0" y="25"/>
                  </a:cxn>
                  <a:cxn ang="0">
                    <a:pos x="31" y="54"/>
                  </a:cxn>
                  <a:cxn ang="0">
                    <a:pos x="39" y="65"/>
                  </a:cxn>
                  <a:cxn ang="0">
                    <a:pos x="85" y="25"/>
                  </a:cxn>
                  <a:cxn ang="0">
                    <a:pos x="116" y="14"/>
                  </a:cxn>
                  <a:cxn ang="0">
                    <a:pos x="85" y="0"/>
                  </a:cxn>
                  <a:cxn ang="0">
                    <a:pos x="31" y="0"/>
                  </a:cxn>
                </a:cxnLst>
                <a:rect l="0" t="0" r="r" b="b"/>
                <a:pathLst>
                  <a:path w="116" h="65">
                    <a:moveTo>
                      <a:pt x="31" y="0"/>
                    </a:moveTo>
                    <a:lnTo>
                      <a:pt x="0" y="25"/>
                    </a:lnTo>
                    <a:lnTo>
                      <a:pt x="31" y="54"/>
                    </a:lnTo>
                    <a:lnTo>
                      <a:pt x="39" y="65"/>
                    </a:lnTo>
                    <a:lnTo>
                      <a:pt x="85" y="25"/>
                    </a:lnTo>
                    <a:lnTo>
                      <a:pt x="116" y="14"/>
                    </a:lnTo>
                    <a:lnTo>
                      <a:pt x="85" y="0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265">
                <a:extLst>
                  <a:ext uri="{FF2B5EF4-FFF2-40B4-BE49-F238E27FC236}">
                    <a16:creationId xmlns:a16="http://schemas.microsoft.com/office/drawing/2014/main" id="{AF6C725D-0127-4FE3-B9C0-0926DCCB1A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3830" y="3691004"/>
                <a:ext cx="152107" cy="85234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0" y="25"/>
                  </a:cxn>
                  <a:cxn ang="0">
                    <a:pos x="31" y="54"/>
                  </a:cxn>
                  <a:cxn ang="0">
                    <a:pos x="39" y="65"/>
                  </a:cxn>
                  <a:cxn ang="0">
                    <a:pos x="85" y="25"/>
                  </a:cxn>
                  <a:cxn ang="0">
                    <a:pos x="116" y="14"/>
                  </a:cxn>
                  <a:cxn ang="0">
                    <a:pos x="85" y="0"/>
                  </a:cxn>
                  <a:cxn ang="0">
                    <a:pos x="31" y="0"/>
                  </a:cxn>
                </a:cxnLst>
                <a:rect l="0" t="0" r="r" b="b"/>
                <a:pathLst>
                  <a:path w="116" h="65">
                    <a:moveTo>
                      <a:pt x="31" y="0"/>
                    </a:moveTo>
                    <a:lnTo>
                      <a:pt x="0" y="25"/>
                    </a:lnTo>
                    <a:lnTo>
                      <a:pt x="31" y="54"/>
                    </a:lnTo>
                    <a:lnTo>
                      <a:pt x="39" y="65"/>
                    </a:lnTo>
                    <a:lnTo>
                      <a:pt x="85" y="25"/>
                    </a:lnTo>
                    <a:lnTo>
                      <a:pt x="116" y="14"/>
                    </a:lnTo>
                    <a:lnTo>
                      <a:pt x="85" y="0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266">
                <a:extLst>
                  <a:ext uri="{FF2B5EF4-FFF2-40B4-BE49-F238E27FC236}">
                    <a16:creationId xmlns:a16="http://schemas.microsoft.com/office/drawing/2014/main" id="{9DD51915-7CB5-4280-97E6-1EAA3239BD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7861" y="3559875"/>
                <a:ext cx="83921" cy="83922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0" y="49"/>
                  </a:cxn>
                  <a:cxn ang="0">
                    <a:pos x="9" y="64"/>
                  </a:cxn>
                  <a:cxn ang="0">
                    <a:pos x="18" y="35"/>
                  </a:cxn>
                  <a:cxn ang="0">
                    <a:pos x="29" y="35"/>
                  </a:cxn>
                  <a:cxn ang="0">
                    <a:pos x="18" y="35"/>
                  </a:cxn>
                  <a:cxn ang="0">
                    <a:pos x="51" y="35"/>
                  </a:cxn>
                  <a:cxn ang="0">
                    <a:pos x="64" y="49"/>
                  </a:cxn>
                  <a:cxn ang="0">
                    <a:pos x="64" y="35"/>
                  </a:cxn>
                  <a:cxn ang="0">
                    <a:pos x="64" y="25"/>
                  </a:cxn>
                  <a:cxn ang="0">
                    <a:pos x="39" y="25"/>
                  </a:cxn>
                  <a:cxn ang="0">
                    <a:pos x="51" y="11"/>
                  </a:cxn>
                  <a:cxn ang="0">
                    <a:pos x="39" y="11"/>
                  </a:cxn>
                  <a:cxn ang="0">
                    <a:pos x="9" y="0"/>
                  </a:cxn>
                </a:cxnLst>
                <a:rect l="0" t="0" r="r" b="b"/>
                <a:pathLst>
                  <a:path w="64" h="64">
                    <a:moveTo>
                      <a:pt x="9" y="0"/>
                    </a:moveTo>
                    <a:lnTo>
                      <a:pt x="0" y="49"/>
                    </a:lnTo>
                    <a:lnTo>
                      <a:pt x="9" y="64"/>
                    </a:lnTo>
                    <a:lnTo>
                      <a:pt x="18" y="35"/>
                    </a:lnTo>
                    <a:lnTo>
                      <a:pt x="29" y="35"/>
                    </a:lnTo>
                    <a:lnTo>
                      <a:pt x="18" y="35"/>
                    </a:lnTo>
                    <a:lnTo>
                      <a:pt x="51" y="35"/>
                    </a:lnTo>
                    <a:lnTo>
                      <a:pt x="64" y="49"/>
                    </a:lnTo>
                    <a:lnTo>
                      <a:pt x="64" y="35"/>
                    </a:lnTo>
                    <a:lnTo>
                      <a:pt x="64" y="25"/>
                    </a:lnTo>
                    <a:lnTo>
                      <a:pt x="39" y="25"/>
                    </a:lnTo>
                    <a:lnTo>
                      <a:pt x="51" y="11"/>
                    </a:lnTo>
                    <a:lnTo>
                      <a:pt x="39" y="11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268">
                <a:extLst>
                  <a:ext uri="{FF2B5EF4-FFF2-40B4-BE49-F238E27FC236}">
                    <a16:creationId xmlns:a16="http://schemas.microsoft.com/office/drawing/2014/main" id="{E7431627-B0D8-4F40-8CBA-73BF7832D1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7543" y="3559875"/>
                <a:ext cx="72120" cy="65565"/>
              </a:xfrm>
              <a:custGeom>
                <a:avLst/>
                <a:gdLst/>
                <a:ahLst/>
                <a:cxnLst>
                  <a:cxn ang="0">
                    <a:pos x="55" y="0"/>
                  </a:cxn>
                  <a:cxn ang="0">
                    <a:pos x="45" y="50"/>
                  </a:cxn>
                  <a:cxn ang="0">
                    <a:pos x="8" y="50"/>
                  </a:cxn>
                  <a:cxn ang="0">
                    <a:pos x="0" y="35"/>
                  </a:cxn>
                  <a:cxn ang="0">
                    <a:pos x="8" y="35"/>
                  </a:cxn>
                  <a:cxn ang="0">
                    <a:pos x="20" y="35"/>
                  </a:cxn>
                  <a:cxn ang="0">
                    <a:pos x="45" y="35"/>
                  </a:cxn>
                  <a:cxn ang="0">
                    <a:pos x="30" y="11"/>
                  </a:cxn>
                  <a:cxn ang="0">
                    <a:pos x="20" y="11"/>
                  </a:cxn>
                  <a:cxn ang="0">
                    <a:pos x="30" y="0"/>
                  </a:cxn>
                  <a:cxn ang="0">
                    <a:pos x="55" y="0"/>
                  </a:cxn>
                </a:cxnLst>
                <a:rect l="0" t="0" r="r" b="b"/>
                <a:pathLst>
                  <a:path w="55" h="50">
                    <a:moveTo>
                      <a:pt x="55" y="0"/>
                    </a:moveTo>
                    <a:lnTo>
                      <a:pt x="45" y="50"/>
                    </a:lnTo>
                    <a:lnTo>
                      <a:pt x="8" y="50"/>
                    </a:lnTo>
                    <a:lnTo>
                      <a:pt x="0" y="35"/>
                    </a:lnTo>
                    <a:lnTo>
                      <a:pt x="8" y="35"/>
                    </a:lnTo>
                    <a:lnTo>
                      <a:pt x="20" y="35"/>
                    </a:lnTo>
                    <a:lnTo>
                      <a:pt x="45" y="35"/>
                    </a:lnTo>
                    <a:lnTo>
                      <a:pt x="30" y="11"/>
                    </a:lnTo>
                    <a:lnTo>
                      <a:pt x="20" y="11"/>
                    </a:lnTo>
                    <a:lnTo>
                      <a:pt x="30" y="0"/>
                    </a:lnTo>
                    <a:lnTo>
                      <a:pt x="55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270">
                <a:extLst>
                  <a:ext uri="{FF2B5EF4-FFF2-40B4-BE49-F238E27FC236}">
                    <a16:creationId xmlns:a16="http://schemas.microsoft.com/office/drawing/2014/main" id="{D6614D6F-3031-4C18-B50F-45AAD4513D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3376" y="5166194"/>
                <a:ext cx="112769" cy="150798"/>
              </a:xfrm>
              <a:custGeom>
                <a:avLst/>
                <a:gdLst/>
                <a:ahLst/>
                <a:cxnLst>
                  <a:cxn ang="0">
                    <a:pos x="0" y="90"/>
                  </a:cxn>
                  <a:cxn ang="0">
                    <a:pos x="46" y="115"/>
                  </a:cxn>
                  <a:cxn ang="0">
                    <a:pos x="76" y="100"/>
                  </a:cxn>
                  <a:cxn ang="0">
                    <a:pos x="86" y="90"/>
                  </a:cxn>
                  <a:cxn ang="0">
                    <a:pos x="86" y="64"/>
                  </a:cxn>
                  <a:cxn ang="0">
                    <a:pos x="76" y="40"/>
                  </a:cxn>
                  <a:cxn ang="0">
                    <a:pos x="31" y="10"/>
                  </a:cxn>
                  <a:cxn ang="0">
                    <a:pos x="31" y="28"/>
                  </a:cxn>
                  <a:cxn ang="0">
                    <a:pos x="9" y="0"/>
                  </a:cxn>
                  <a:cxn ang="0">
                    <a:pos x="0" y="0"/>
                  </a:cxn>
                  <a:cxn ang="0">
                    <a:pos x="0" y="90"/>
                  </a:cxn>
                </a:cxnLst>
                <a:rect l="0" t="0" r="r" b="b"/>
                <a:pathLst>
                  <a:path w="86" h="115">
                    <a:moveTo>
                      <a:pt x="0" y="90"/>
                    </a:moveTo>
                    <a:lnTo>
                      <a:pt x="46" y="115"/>
                    </a:lnTo>
                    <a:lnTo>
                      <a:pt x="76" y="100"/>
                    </a:lnTo>
                    <a:lnTo>
                      <a:pt x="86" y="90"/>
                    </a:lnTo>
                    <a:lnTo>
                      <a:pt x="86" y="64"/>
                    </a:lnTo>
                    <a:lnTo>
                      <a:pt x="76" y="40"/>
                    </a:lnTo>
                    <a:lnTo>
                      <a:pt x="31" y="10"/>
                    </a:lnTo>
                    <a:lnTo>
                      <a:pt x="31" y="28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9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271">
                <a:extLst>
                  <a:ext uri="{FF2B5EF4-FFF2-40B4-BE49-F238E27FC236}">
                    <a16:creationId xmlns:a16="http://schemas.microsoft.com/office/drawing/2014/main" id="{57495FC6-0A76-439F-BEF4-4C49B139E2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3376" y="5166194"/>
                <a:ext cx="112769" cy="150798"/>
              </a:xfrm>
              <a:custGeom>
                <a:avLst/>
                <a:gdLst/>
                <a:ahLst/>
                <a:cxnLst>
                  <a:cxn ang="0">
                    <a:pos x="0" y="90"/>
                  </a:cxn>
                  <a:cxn ang="0">
                    <a:pos x="46" y="115"/>
                  </a:cxn>
                  <a:cxn ang="0">
                    <a:pos x="76" y="100"/>
                  </a:cxn>
                  <a:cxn ang="0">
                    <a:pos x="86" y="90"/>
                  </a:cxn>
                  <a:cxn ang="0">
                    <a:pos x="86" y="64"/>
                  </a:cxn>
                  <a:cxn ang="0">
                    <a:pos x="76" y="40"/>
                  </a:cxn>
                  <a:cxn ang="0">
                    <a:pos x="31" y="10"/>
                  </a:cxn>
                  <a:cxn ang="0">
                    <a:pos x="31" y="28"/>
                  </a:cxn>
                  <a:cxn ang="0">
                    <a:pos x="9" y="0"/>
                  </a:cxn>
                  <a:cxn ang="0">
                    <a:pos x="0" y="0"/>
                  </a:cxn>
                  <a:cxn ang="0">
                    <a:pos x="0" y="90"/>
                  </a:cxn>
                </a:cxnLst>
                <a:rect l="0" t="0" r="r" b="b"/>
                <a:pathLst>
                  <a:path w="86" h="115">
                    <a:moveTo>
                      <a:pt x="0" y="90"/>
                    </a:moveTo>
                    <a:lnTo>
                      <a:pt x="46" y="115"/>
                    </a:lnTo>
                    <a:lnTo>
                      <a:pt x="76" y="100"/>
                    </a:lnTo>
                    <a:lnTo>
                      <a:pt x="86" y="90"/>
                    </a:lnTo>
                    <a:lnTo>
                      <a:pt x="86" y="64"/>
                    </a:lnTo>
                    <a:lnTo>
                      <a:pt x="76" y="40"/>
                    </a:lnTo>
                    <a:lnTo>
                      <a:pt x="31" y="10"/>
                    </a:lnTo>
                    <a:lnTo>
                      <a:pt x="31" y="28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9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272">
                <a:extLst>
                  <a:ext uri="{FF2B5EF4-FFF2-40B4-BE49-F238E27FC236}">
                    <a16:creationId xmlns:a16="http://schemas.microsoft.com/office/drawing/2014/main" id="{2893B03A-2E80-4CFC-A39D-96CC60EF2B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7543" y="4030625"/>
                <a:ext cx="919203" cy="1253583"/>
              </a:xfrm>
              <a:custGeom>
                <a:avLst/>
                <a:gdLst/>
                <a:ahLst/>
                <a:cxnLst>
                  <a:cxn ang="0">
                    <a:pos x="406" y="43"/>
                  </a:cxn>
                  <a:cxn ang="0">
                    <a:pos x="425" y="89"/>
                  </a:cxn>
                  <a:cxn ang="0">
                    <a:pos x="406" y="134"/>
                  </a:cxn>
                  <a:cxn ang="0">
                    <a:pos x="415" y="170"/>
                  </a:cxn>
                  <a:cxn ang="0">
                    <a:pos x="446" y="134"/>
                  </a:cxn>
                  <a:cxn ang="0">
                    <a:pos x="446" y="170"/>
                  </a:cxn>
                  <a:cxn ang="0">
                    <a:pos x="470" y="144"/>
                  </a:cxn>
                  <a:cxn ang="0">
                    <a:pos x="514" y="170"/>
                  </a:cxn>
                  <a:cxn ang="0">
                    <a:pos x="525" y="180"/>
                  </a:cxn>
                  <a:cxn ang="0">
                    <a:pos x="547" y="180"/>
                  </a:cxn>
                  <a:cxn ang="0">
                    <a:pos x="614" y="194"/>
                  </a:cxn>
                  <a:cxn ang="0">
                    <a:pos x="691" y="259"/>
                  </a:cxn>
                  <a:cxn ang="0">
                    <a:pos x="701" y="325"/>
                  </a:cxn>
                  <a:cxn ang="0">
                    <a:pos x="636" y="451"/>
                  </a:cxn>
                  <a:cxn ang="0">
                    <a:pos x="636" y="568"/>
                  </a:cxn>
                  <a:cxn ang="0">
                    <a:pos x="614" y="647"/>
                  </a:cxn>
                  <a:cxn ang="0">
                    <a:pos x="593" y="673"/>
                  </a:cxn>
                  <a:cxn ang="0">
                    <a:pos x="547" y="683"/>
                  </a:cxn>
                  <a:cxn ang="0">
                    <a:pos x="538" y="698"/>
                  </a:cxn>
                  <a:cxn ang="0">
                    <a:pos x="525" y="709"/>
                  </a:cxn>
                  <a:cxn ang="0">
                    <a:pos x="483" y="763"/>
                  </a:cxn>
                  <a:cxn ang="0">
                    <a:pos x="470" y="850"/>
                  </a:cxn>
                  <a:cxn ang="0">
                    <a:pos x="437" y="918"/>
                  </a:cxn>
                  <a:cxn ang="0">
                    <a:pos x="425" y="930"/>
                  </a:cxn>
                  <a:cxn ang="0">
                    <a:pos x="370" y="875"/>
                  </a:cxn>
                  <a:cxn ang="0">
                    <a:pos x="348" y="865"/>
                  </a:cxn>
                  <a:cxn ang="0">
                    <a:pos x="385" y="803"/>
                  </a:cxn>
                  <a:cxn ang="0">
                    <a:pos x="385" y="748"/>
                  </a:cxn>
                  <a:cxn ang="0">
                    <a:pos x="370" y="709"/>
                  </a:cxn>
                  <a:cxn ang="0">
                    <a:pos x="348" y="673"/>
                  </a:cxn>
                  <a:cxn ang="0">
                    <a:pos x="305" y="658"/>
                  </a:cxn>
                  <a:cxn ang="0">
                    <a:pos x="305" y="568"/>
                  </a:cxn>
                  <a:cxn ang="0">
                    <a:pos x="284" y="528"/>
                  </a:cxn>
                  <a:cxn ang="0">
                    <a:pos x="254" y="506"/>
                  </a:cxn>
                  <a:cxn ang="0">
                    <a:pos x="238" y="467"/>
                  </a:cxn>
                  <a:cxn ang="0">
                    <a:pos x="152" y="401"/>
                  </a:cxn>
                  <a:cxn ang="0">
                    <a:pos x="119" y="361"/>
                  </a:cxn>
                  <a:cxn ang="0">
                    <a:pos x="75" y="390"/>
                  </a:cxn>
                  <a:cxn ang="0">
                    <a:pos x="54" y="361"/>
                  </a:cxn>
                  <a:cxn ang="0">
                    <a:pos x="8" y="350"/>
                  </a:cxn>
                  <a:cxn ang="0">
                    <a:pos x="8" y="271"/>
                  </a:cxn>
                  <a:cxn ang="0">
                    <a:pos x="64" y="235"/>
                  </a:cxn>
                  <a:cxn ang="0">
                    <a:pos x="54" y="115"/>
                  </a:cxn>
                  <a:cxn ang="0">
                    <a:pos x="64" y="105"/>
                  </a:cxn>
                  <a:cxn ang="0">
                    <a:pos x="109" y="79"/>
                  </a:cxn>
                  <a:cxn ang="0">
                    <a:pos x="119" y="105"/>
                  </a:cxn>
                  <a:cxn ang="0">
                    <a:pos x="174" y="79"/>
                  </a:cxn>
                  <a:cxn ang="0">
                    <a:pos x="161" y="43"/>
                  </a:cxn>
                  <a:cxn ang="0">
                    <a:pos x="186" y="43"/>
                  </a:cxn>
                  <a:cxn ang="0">
                    <a:pos x="229" y="0"/>
                  </a:cxn>
                  <a:cxn ang="0">
                    <a:pos x="254" y="24"/>
                  </a:cxn>
                  <a:cxn ang="0">
                    <a:pos x="254" y="89"/>
                  </a:cxn>
                  <a:cxn ang="0">
                    <a:pos x="293" y="79"/>
                  </a:cxn>
                  <a:cxn ang="0">
                    <a:pos x="318" y="79"/>
                  </a:cxn>
                  <a:cxn ang="0">
                    <a:pos x="348" y="79"/>
                  </a:cxn>
                  <a:cxn ang="0">
                    <a:pos x="395" y="24"/>
                  </a:cxn>
                </a:cxnLst>
                <a:rect l="0" t="0" r="r" b="b"/>
                <a:pathLst>
                  <a:path w="701" h="956">
                    <a:moveTo>
                      <a:pt x="395" y="24"/>
                    </a:moveTo>
                    <a:lnTo>
                      <a:pt x="406" y="43"/>
                    </a:lnTo>
                    <a:lnTo>
                      <a:pt x="415" y="79"/>
                    </a:lnTo>
                    <a:lnTo>
                      <a:pt x="425" y="89"/>
                    </a:lnTo>
                    <a:lnTo>
                      <a:pt x="425" y="105"/>
                    </a:lnTo>
                    <a:lnTo>
                      <a:pt x="406" y="134"/>
                    </a:lnTo>
                    <a:lnTo>
                      <a:pt x="406" y="155"/>
                    </a:lnTo>
                    <a:lnTo>
                      <a:pt x="415" y="170"/>
                    </a:lnTo>
                    <a:lnTo>
                      <a:pt x="415" y="144"/>
                    </a:lnTo>
                    <a:lnTo>
                      <a:pt x="446" y="134"/>
                    </a:lnTo>
                    <a:lnTo>
                      <a:pt x="461" y="134"/>
                    </a:lnTo>
                    <a:lnTo>
                      <a:pt x="446" y="170"/>
                    </a:lnTo>
                    <a:lnTo>
                      <a:pt x="461" y="144"/>
                    </a:lnTo>
                    <a:lnTo>
                      <a:pt x="470" y="144"/>
                    </a:lnTo>
                    <a:lnTo>
                      <a:pt x="505" y="155"/>
                    </a:lnTo>
                    <a:lnTo>
                      <a:pt x="514" y="170"/>
                    </a:lnTo>
                    <a:lnTo>
                      <a:pt x="525" y="170"/>
                    </a:lnTo>
                    <a:lnTo>
                      <a:pt x="525" y="180"/>
                    </a:lnTo>
                    <a:lnTo>
                      <a:pt x="525" y="194"/>
                    </a:lnTo>
                    <a:lnTo>
                      <a:pt x="547" y="180"/>
                    </a:lnTo>
                    <a:lnTo>
                      <a:pt x="581" y="206"/>
                    </a:lnTo>
                    <a:lnTo>
                      <a:pt x="614" y="194"/>
                    </a:lnTo>
                    <a:lnTo>
                      <a:pt x="669" y="245"/>
                    </a:lnTo>
                    <a:lnTo>
                      <a:pt x="691" y="259"/>
                    </a:lnTo>
                    <a:lnTo>
                      <a:pt x="701" y="300"/>
                    </a:lnTo>
                    <a:lnTo>
                      <a:pt x="701" y="325"/>
                    </a:lnTo>
                    <a:lnTo>
                      <a:pt x="691" y="361"/>
                    </a:lnTo>
                    <a:lnTo>
                      <a:pt x="636" y="451"/>
                    </a:lnTo>
                    <a:lnTo>
                      <a:pt x="636" y="556"/>
                    </a:lnTo>
                    <a:lnTo>
                      <a:pt x="636" y="568"/>
                    </a:lnTo>
                    <a:lnTo>
                      <a:pt x="636" y="607"/>
                    </a:lnTo>
                    <a:lnTo>
                      <a:pt x="614" y="647"/>
                    </a:lnTo>
                    <a:lnTo>
                      <a:pt x="614" y="658"/>
                    </a:lnTo>
                    <a:lnTo>
                      <a:pt x="593" y="673"/>
                    </a:lnTo>
                    <a:lnTo>
                      <a:pt x="593" y="683"/>
                    </a:lnTo>
                    <a:lnTo>
                      <a:pt x="547" y="683"/>
                    </a:lnTo>
                    <a:lnTo>
                      <a:pt x="547" y="698"/>
                    </a:lnTo>
                    <a:lnTo>
                      <a:pt x="538" y="698"/>
                    </a:lnTo>
                    <a:lnTo>
                      <a:pt x="538" y="709"/>
                    </a:lnTo>
                    <a:lnTo>
                      <a:pt x="525" y="709"/>
                    </a:lnTo>
                    <a:lnTo>
                      <a:pt x="514" y="723"/>
                    </a:lnTo>
                    <a:lnTo>
                      <a:pt x="483" y="763"/>
                    </a:lnTo>
                    <a:lnTo>
                      <a:pt x="492" y="829"/>
                    </a:lnTo>
                    <a:lnTo>
                      <a:pt x="470" y="850"/>
                    </a:lnTo>
                    <a:lnTo>
                      <a:pt x="461" y="894"/>
                    </a:lnTo>
                    <a:lnTo>
                      <a:pt x="437" y="918"/>
                    </a:lnTo>
                    <a:lnTo>
                      <a:pt x="425" y="956"/>
                    </a:lnTo>
                    <a:lnTo>
                      <a:pt x="425" y="930"/>
                    </a:lnTo>
                    <a:lnTo>
                      <a:pt x="415" y="904"/>
                    </a:lnTo>
                    <a:lnTo>
                      <a:pt x="370" y="875"/>
                    </a:lnTo>
                    <a:lnTo>
                      <a:pt x="370" y="894"/>
                    </a:lnTo>
                    <a:lnTo>
                      <a:pt x="348" y="865"/>
                    </a:lnTo>
                    <a:lnTo>
                      <a:pt x="339" y="865"/>
                    </a:lnTo>
                    <a:lnTo>
                      <a:pt x="385" y="803"/>
                    </a:lnTo>
                    <a:lnTo>
                      <a:pt x="395" y="784"/>
                    </a:lnTo>
                    <a:lnTo>
                      <a:pt x="385" y="748"/>
                    </a:lnTo>
                    <a:lnTo>
                      <a:pt x="370" y="748"/>
                    </a:lnTo>
                    <a:lnTo>
                      <a:pt x="370" y="709"/>
                    </a:lnTo>
                    <a:lnTo>
                      <a:pt x="348" y="709"/>
                    </a:lnTo>
                    <a:lnTo>
                      <a:pt x="348" y="673"/>
                    </a:lnTo>
                    <a:lnTo>
                      <a:pt x="339" y="673"/>
                    </a:lnTo>
                    <a:lnTo>
                      <a:pt x="305" y="658"/>
                    </a:lnTo>
                    <a:lnTo>
                      <a:pt x="293" y="618"/>
                    </a:lnTo>
                    <a:lnTo>
                      <a:pt x="305" y="568"/>
                    </a:lnTo>
                    <a:lnTo>
                      <a:pt x="284" y="542"/>
                    </a:lnTo>
                    <a:lnTo>
                      <a:pt x="284" y="528"/>
                    </a:lnTo>
                    <a:lnTo>
                      <a:pt x="254" y="517"/>
                    </a:lnTo>
                    <a:lnTo>
                      <a:pt x="254" y="506"/>
                    </a:lnTo>
                    <a:lnTo>
                      <a:pt x="254" y="491"/>
                    </a:lnTo>
                    <a:lnTo>
                      <a:pt x="238" y="467"/>
                    </a:lnTo>
                    <a:lnTo>
                      <a:pt x="161" y="426"/>
                    </a:lnTo>
                    <a:lnTo>
                      <a:pt x="152" y="401"/>
                    </a:lnTo>
                    <a:lnTo>
                      <a:pt x="152" y="361"/>
                    </a:lnTo>
                    <a:lnTo>
                      <a:pt x="119" y="361"/>
                    </a:lnTo>
                    <a:lnTo>
                      <a:pt x="97" y="401"/>
                    </a:lnTo>
                    <a:lnTo>
                      <a:pt x="75" y="390"/>
                    </a:lnTo>
                    <a:lnTo>
                      <a:pt x="54" y="390"/>
                    </a:lnTo>
                    <a:lnTo>
                      <a:pt x="54" y="361"/>
                    </a:lnTo>
                    <a:lnTo>
                      <a:pt x="30" y="372"/>
                    </a:lnTo>
                    <a:lnTo>
                      <a:pt x="8" y="350"/>
                    </a:lnTo>
                    <a:lnTo>
                      <a:pt x="0" y="311"/>
                    </a:lnTo>
                    <a:lnTo>
                      <a:pt x="8" y="271"/>
                    </a:lnTo>
                    <a:lnTo>
                      <a:pt x="20" y="245"/>
                    </a:lnTo>
                    <a:lnTo>
                      <a:pt x="64" y="235"/>
                    </a:lnTo>
                    <a:lnTo>
                      <a:pt x="64" y="155"/>
                    </a:lnTo>
                    <a:lnTo>
                      <a:pt x="54" y="115"/>
                    </a:lnTo>
                    <a:lnTo>
                      <a:pt x="75" y="115"/>
                    </a:lnTo>
                    <a:lnTo>
                      <a:pt x="64" y="105"/>
                    </a:lnTo>
                    <a:lnTo>
                      <a:pt x="64" y="89"/>
                    </a:lnTo>
                    <a:lnTo>
                      <a:pt x="109" y="79"/>
                    </a:lnTo>
                    <a:lnTo>
                      <a:pt x="119" y="89"/>
                    </a:lnTo>
                    <a:lnTo>
                      <a:pt x="119" y="105"/>
                    </a:lnTo>
                    <a:lnTo>
                      <a:pt x="140" y="105"/>
                    </a:lnTo>
                    <a:lnTo>
                      <a:pt x="174" y="79"/>
                    </a:lnTo>
                    <a:lnTo>
                      <a:pt x="161" y="64"/>
                    </a:lnTo>
                    <a:lnTo>
                      <a:pt x="161" y="43"/>
                    </a:lnTo>
                    <a:lnTo>
                      <a:pt x="152" y="24"/>
                    </a:lnTo>
                    <a:lnTo>
                      <a:pt x="186" y="43"/>
                    </a:lnTo>
                    <a:lnTo>
                      <a:pt x="229" y="14"/>
                    </a:lnTo>
                    <a:lnTo>
                      <a:pt x="229" y="0"/>
                    </a:lnTo>
                    <a:lnTo>
                      <a:pt x="238" y="0"/>
                    </a:lnTo>
                    <a:lnTo>
                      <a:pt x="254" y="24"/>
                    </a:lnTo>
                    <a:lnTo>
                      <a:pt x="238" y="64"/>
                    </a:lnTo>
                    <a:lnTo>
                      <a:pt x="254" y="89"/>
                    </a:lnTo>
                    <a:lnTo>
                      <a:pt x="263" y="89"/>
                    </a:lnTo>
                    <a:lnTo>
                      <a:pt x="293" y="79"/>
                    </a:lnTo>
                    <a:lnTo>
                      <a:pt x="305" y="79"/>
                    </a:lnTo>
                    <a:lnTo>
                      <a:pt x="318" y="79"/>
                    </a:lnTo>
                    <a:lnTo>
                      <a:pt x="318" y="64"/>
                    </a:lnTo>
                    <a:lnTo>
                      <a:pt x="348" y="79"/>
                    </a:lnTo>
                    <a:lnTo>
                      <a:pt x="370" y="79"/>
                    </a:lnTo>
                    <a:lnTo>
                      <a:pt x="395" y="2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274">
                <a:extLst>
                  <a:ext uri="{FF2B5EF4-FFF2-40B4-BE49-F238E27FC236}">
                    <a16:creationId xmlns:a16="http://schemas.microsoft.com/office/drawing/2014/main" id="{248541CF-7D36-470E-BAEF-42C1D34EF9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3056" y="5879529"/>
                <a:ext cx="99657" cy="799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6" y="61"/>
                  </a:cxn>
                  <a:cxn ang="0">
                    <a:pos x="45" y="61"/>
                  </a:cxn>
                  <a:cxn ang="0">
                    <a:pos x="76" y="50"/>
                  </a:cxn>
                  <a:cxn ang="0">
                    <a:pos x="24" y="24"/>
                  </a:cxn>
                  <a:cxn ang="0">
                    <a:pos x="0" y="0"/>
                  </a:cxn>
                </a:cxnLst>
                <a:rect l="0" t="0" r="r" b="b"/>
                <a:pathLst>
                  <a:path w="76" h="61">
                    <a:moveTo>
                      <a:pt x="0" y="0"/>
                    </a:moveTo>
                    <a:lnTo>
                      <a:pt x="36" y="61"/>
                    </a:lnTo>
                    <a:lnTo>
                      <a:pt x="45" y="61"/>
                    </a:lnTo>
                    <a:lnTo>
                      <a:pt x="76" y="50"/>
                    </a:lnTo>
                    <a:lnTo>
                      <a:pt x="24" y="2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275">
                <a:extLst>
                  <a:ext uri="{FF2B5EF4-FFF2-40B4-BE49-F238E27FC236}">
                    <a16:creationId xmlns:a16="http://schemas.microsoft.com/office/drawing/2014/main" id="{51064744-C57E-48F7-87F6-61B2979B14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3056" y="5879529"/>
                <a:ext cx="99657" cy="799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6" y="61"/>
                  </a:cxn>
                  <a:cxn ang="0">
                    <a:pos x="45" y="61"/>
                  </a:cxn>
                  <a:cxn ang="0">
                    <a:pos x="76" y="50"/>
                  </a:cxn>
                  <a:cxn ang="0">
                    <a:pos x="24" y="24"/>
                  </a:cxn>
                  <a:cxn ang="0">
                    <a:pos x="0" y="0"/>
                  </a:cxn>
                </a:cxnLst>
                <a:rect l="0" t="0" r="r" b="b"/>
                <a:pathLst>
                  <a:path w="76" h="61">
                    <a:moveTo>
                      <a:pt x="0" y="0"/>
                    </a:moveTo>
                    <a:lnTo>
                      <a:pt x="36" y="61"/>
                    </a:lnTo>
                    <a:lnTo>
                      <a:pt x="45" y="61"/>
                    </a:lnTo>
                    <a:lnTo>
                      <a:pt x="76" y="50"/>
                    </a:lnTo>
                    <a:lnTo>
                      <a:pt x="24" y="2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276">
                <a:extLst>
                  <a:ext uri="{FF2B5EF4-FFF2-40B4-BE49-F238E27FC236}">
                    <a16:creationId xmlns:a16="http://schemas.microsoft.com/office/drawing/2014/main" id="{9C404AB8-A55C-4134-9A2F-6787B67F92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7823" y="5879529"/>
                <a:ext cx="132439" cy="79988"/>
              </a:xfrm>
              <a:custGeom>
                <a:avLst/>
                <a:gdLst/>
                <a:ahLst/>
                <a:cxnLst>
                  <a:cxn ang="0">
                    <a:pos x="63" y="0"/>
                  </a:cxn>
                  <a:cxn ang="0">
                    <a:pos x="101" y="61"/>
                  </a:cxn>
                  <a:cxn ang="0">
                    <a:pos x="76" y="61"/>
                  </a:cxn>
                  <a:cxn ang="0">
                    <a:pos x="76" y="50"/>
                  </a:cxn>
                  <a:cxn ang="0">
                    <a:pos x="54" y="50"/>
                  </a:cxn>
                  <a:cxn ang="0">
                    <a:pos x="24" y="36"/>
                  </a:cxn>
                  <a:cxn ang="0">
                    <a:pos x="9" y="36"/>
                  </a:cxn>
                  <a:cxn ang="0">
                    <a:pos x="0" y="24"/>
                  </a:cxn>
                  <a:cxn ang="0">
                    <a:pos x="0" y="10"/>
                  </a:cxn>
                  <a:cxn ang="0">
                    <a:pos x="54" y="36"/>
                  </a:cxn>
                  <a:cxn ang="0">
                    <a:pos x="54" y="24"/>
                  </a:cxn>
                  <a:cxn ang="0">
                    <a:pos x="63" y="10"/>
                  </a:cxn>
                  <a:cxn ang="0">
                    <a:pos x="54" y="10"/>
                  </a:cxn>
                  <a:cxn ang="0">
                    <a:pos x="42" y="0"/>
                  </a:cxn>
                  <a:cxn ang="0">
                    <a:pos x="63" y="0"/>
                  </a:cxn>
                </a:cxnLst>
                <a:rect l="0" t="0" r="r" b="b"/>
                <a:pathLst>
                  <a:path w="101" h="61">
                    <a:moveTo>
                      <a:pt x="63" y="0"/>
                    </a:moveTo>
                    <a:lnTo>
                      <a:pt x="101" y="61"/>
                    </a:lnTo>
                    <a:lnTo>
                      <a:pt x="76" y="61"/>
                    </a:lnTo>
                    <a:lnTo>
                      <a:pt x="76" y="50"/>
                    </a:lnTo>
                    <a:lnTo>
                      <a:pt x="54" y="50"/>
                    </a:lnTo>
                    <a:lnTo>
                      <a:pt x="24" y="36"/>
                    </a:lnTo>
                    <a:lnTo>
                      <a:pt x="9" y="36"/>
                    </a:lnTo>
                    <a:lnTo>
                      <a:pt x="0" y="24"/>
                    </a:lnTo>
                    <a:lnTo>
                      <a:pt x="0" y="10"/>
                    </a:lnTo>
                    <a:lnTo>
                      <a:pt x="54" y="36"/>
                    </a:lnTo>
                    <a:lnTo>
                      <a:pt x="54" y="24"/>
                    </a:lnTo>
                    <a:lnTo>
                      <a:pt x="63" y="10"/>
                    </a:lnTo>
                    <a:lnTo>
                      <a:pt x="54" y="10"/>
                    </a:lnTo>
                    <a:lnTo>
                      <a:pt x="42" y="0"/>
                    </a:lnTo>
                    <a:lnTo>
                      <a:pt x="63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278">
                <a:extLst>
                  <a:ext uri="{FF2B5EF4-FFF2-40B4-BE49-F238E27FC236}">
                    <a16:creationId xmlns:a16="http://schemas.microsoft.com/office/drawing/2014/main" id="{84172333-759D-4BB5-9A81-C73CA7E8FB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8718" y="4206336"/>
                <a:ext cx="317328" cy="570407"/>
              </a:xfrm>
              <a:custGeom>
                <a:avLst/>
                <a:gdLst/>
                <a:ahLst/>
                <a:cxnLst>
                  <a:cxn ang="0">
                    <a:pos x="12" y="72"/>
                  </a:cxn>
                  <a:cxn ang="0">
                    <a:pos x="12" y="101"/>
                  </a:cxn>
                  <a:cxn ang="0">
                    <a:pos x="30" y="111"/>
                  </a:cxn>
                  <a:cxn ang="0">
                    <a:pos x="55" y="72"/>
                  </a:cxn>
                  <a:cxn ang="0">
                    <a:pos x="88" y="60"/>
                  </a:cxn>
                  <a:cxn ang="0">
                    <a:pos x="97" y="36"/>
                  </a:cxn>
                  <a:cxn ang="0">
                    <a:pos x="110" y="21"/>
                  </a:cxn>
                  <a:cxn ang="0">
                    <a:pos x="97" y="0"/>
                  </a:cxn>
                  <a:cxn ang="0">
                    <a:pos x="110" y="0"/>
                  </a:cxn>
                  <a:cxn ang="0">
                    <a:pos x="131" y="21"/>
                  </a:cxn>
                  <a:cxn ang="0">
                    <a:pos x="144" y="60"/>
                  </a:cxn>
                  <a:cxn ang="0">
                    <a:pos x="190" y="46"/>
                  </a:cxn>
                  <a:cxn ang="0">
                    <a:pos x="199" y="60"/>
                  </a:cxn>
                  <a:cxn ang="0">
                    <a:pos x="199" y="86"/>
                  </a:cxn>
                  <a:cxn ang="0">
                    <a:pos x="208" y="101"/>
                  </a:cxn>
                  <a:cxn ang="0">
                    <a:pos x="165" y="111"/>
                  </a:cxn>
                  <a:cxn ang="0">
                    <a:pos x="152" y="137"/>
                  </a:cxn>
                  <a:cxn ang="0">
                    <a:pos x="144" y="177"/>
                  </a:cxn>
                  <a:cxn ang="0">
                    <a:pos x="152" y="217"/>
                  </a:cxn>
                  <a:cxn ang="0">
                    <a:pos x="174" y="238"/>
                  </a:cxn>
                  <a:cxn ang="0">
                    <a:pos x="199" y="228"/>
                  </a:cxn>
                  <a:cxn ang="0">
                    <a:pos x="199" y="257"/>
                  </a:cxn>
                  <a:cxn ang="0">
                    <a:pos x="220" y="257"/>
                  </a:cxn>
                  <a:cxn ang="0">
                    <a:pos x="229" y="293"/>
                  </a:cxn>
                  <a:cxn ang="0">
                    <a:pos x="229" y="384"/>
                  </a:cxn>
                  <a:cxn ang="0">
                    <a:pos x="242" y="394"/>
                  </a:cxn>
                  <a:cxn ang="0">
                    <a:pos x="229" y="423"/>
                  </a:cxn>
                  <a:cxn ang="0">
                    <a:pos x="208" y="435"/>
                  </a:cxn>
                  <a:cxn ang="0">
                    <a:pos x="110" y="358"/>
                  </a:cxn>
                  <a:cxn ang="0">
                    <a:pos x="42" y="202"/>
                  </a:cxn>
                  <a:cxn ang="0">
                    <a:pos x="20" y="166"/>
                  </a:cxn>
                  <a:cxn ang="0">
                    <a:pos x="0" y="137"/>
                  </a:cxn>
                  <a:cxn ang="0">
                    <a:pos x="12" y="137"/>
                  </a:cxn>
                  <a:cxn ang="0">
                    <a:pos x="0" y="101"/>
                  </a:cxn>
                  <a:cxn ang="0">
                    <a:pos x="12" y="72"/>
                  </a:cxn>
                </a:cxnLst>
                <a:rect l="0" t="0" r="r" b="b"/>
                <a:pathLst>
                  <a:path w="242" h="435">
                    <a:moveTo>
                      <a:pt x="12" y="72"/>
                    </a:moveTo>
                    <a:lnTo>
                      <a:pt x="12" y="101"/>
                    </a:lnTo>
                    <a:lnTo>
                      <a:pt x="30" y="111"/>
                    </a:lnTo>
                    <a:lnTo>
                      <a:pt x="55" y="72"/>
                    </a:lnTo>
                    <a:lnTo>
                      <a:pt x="88" y="60"/>
                    </a:lnTo>
                    <a:lnTo>
                      <a:pt x="97" y="36"/>
                    </a:lnTo>
                    <a:lnTo>
                      <a:pt x="110" y="21"/>
                    </a:lnTo>
                    <a:lnTo>
                      <a:pt x="97" y="0"/>
                    </a:lnTo>
                    <a:lnTo>
                      <a:pt x="110" y="0"/>
                    </a:lnTo>
                    <a:lnTo>
                      <a:pt x="131" y="21"/>
                    </a:lnTo>
                    <a:lnTo>
                      <a:pt x="144" y="60"/>
                    </a:lnTo>
                    <a:lnTo>
                      <a:pt x="190" y="46"/>
                    </a:lnTo>
                    <a:lnTo>
                      <a:pt x="199" y="60"/>
                    </a:lnTo>
                    <a:lnTo>
                      <a:pt x="199" y="86"/>
                    </a:lnTo>
                    <a:lnTo>
                      <a:pt x="208" y="101"/>
                    </a:lnTo>
                    <a:lnTo>
                      <a:pt x="165" y="111"/>
                    </a:lnTo>
                    <a:lnTo>
                      <a:pt x="152" y="137"/>
                    </a:lnTo>
                    <a:lnTo>
                      <a:pt x="144" y="177"/>
                    </a:lnTo>
                    <a:lnTo>
                      <a:pt x="152" y="217"/>
                    </a:lnTo>
                    <a:lnTo>
                      <a:pt x="174" y="238"/>
                    </a:lnTo>
                    <a:lnTo>
                      <a:pt x="199" y="228"/>
                    </a:lnTo>
                    <a:lnTo>
                      <a:pt x="199" y="257"/>
                    </a:lnTo>
                    <a:lnTo>
                      <a:pt x="220" y="257"/>
                    </a:lnTo>
                    <a:lnTo>
                      <a:pt x="229" y="293"/>
                    </a:lnTo>
                    <a:lnTo>
                      <a:pt x="229" y="384"/>
                    </a:lnTo>
                    <a:lnTo>
                      <a:pt x="242" y="394"/>
                    </a:lnTo>
                    <a:lnTo>
                      <a:pt x="229" y="423"/>
                    </a:lnTo>
                    <a:lnTo>
                      <a:pt x="208" y="435"/>
                    </a:lnTo>
                    <a:lnTo>
                      <a:pt x="110" y="358"/>
                    </a:lnTo>
                    <a:lnTo>
                      <a:pt x="42" y="202"/>
                    </a:lnTo>
                    <a:lnTo>
                      <a:pt x="20" y="166"/>
                    </a:lnTo>
                    <a:lnTo>
                      <a:pt x="0" y="137"/>
                    </a:lnTo>
                    <a:lnTo>
                      <a:pt x="12" y="137"/>
                    </a:lnTo>
                    <a:lnTo>
                      <a:pt x="0" y="101"/>
                    </a:lnTo>
                    <a:lnTo>
                      <a:pt x="12" y="72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280">
                <a:extLst>
                  <a:ext uri="{FF2B5EF4-FFF2-40B4-BE49-F238E27FC236}">
                    <a16:creationId xmlns:a16="http://schemas.microsoft.com/office/drawing/2014/main" id="{93CCF1C0-8764-46F5-9574-5E0DB76EE6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8718" y="4149951"/>
                <a:ext cx="144240" cy="201938"/>
              </a:xfrm>
              <a:custGeom>
                <a:avLst/>
                <a:gdLst/>
                <a:ahLst/>
                <a:cxnLst>
                  <a:cxn ang="0">
                    <a:pos x="12" y="114"/>
                  </a:cxn>
                  <a:cxn ang="0">
                    <a:pos x="20" y="114"/>
                  </a:cxn>
                  <a:cxn ang="0">
                    <a:pos x="0" y="89"/>
                  </a:cxn>
                  <a:cxn ang="0">
                    <a:pos x="0" y="64"/>
                  </a:cxn>
                  <a:cxn ang="0">
                    <a:pos x="12" y="53"/>
                  </a:cxn>
                  <a:cxn ang="0">
                    <a:pos x="12" y="43"/>
                  </a:cxn>
                  <a:cxn ang="0">
                    <a:pos x="20" y="43"/>
                  </a:cxn>
                  <a:cxn ang="0">
                    <a:pos x="20" y="24"/>
                  </a:cxn>
                  <a:cxn ang="0">
                    <a:pos x="42" y="0"/>
                  </a:cxn>
                  <a:cxn ang="0">
                    <a:pos x="67" y="43"/>
                  </a:cxn>
                  <a:cxn ang="0">
                    <a:pos x="97" y="24"/>
                  </a:cxn>
                  <a:cxn ang="0">
                    <a:pos x="110" y="43"/>
                  </a:cxn>
                  <a:cxn ang="0">
                    <a:pos x="97" y="43"/>
                  </a:cxn>
                  <a:cxn ang="0">
                    <a:pos x="110" y="64"/>
                  </a:cxn>
                  <a:cxn ang="0">
                    <a:pos x="97" y="79"/>
                  </a:cxn>
                  <a:cxn ang="0">
                    <a:pos x="88" y="103"/>
                  </a:cxn>
                  <a:cxn ang="0">
                    <a:pos x="55" y="114"/>
                  </a:cxn>
                  <a:cxn ang="0">
                    <a:pos x="30" y="154"/>
                  </a:cxn>
                  <a:cxn ang="0">
                    <a:pos x="12" y="143"/>
                  </a:cxn>
                  <a:cxn ang="0">
                    <a:pos x="12" y="114"/>
                  </a:cxn>
                </a:cxnLst>
                <a:rect l="0" t="0" r="r" b="b"/>
                <a:pathLst>
                  <a:path w="110" h="154">
                    <a:moveTo>
                      <a:pt x="12" y="114"/>
                    </a:moveTo>
                    <a:lnTo>
                      <a:pt x="20" y="114"/>
                    </a:lnTo>
                    <a:lnTo>
                      <a:pt x="0" y="89"/>
                    </a:lnTo>
                    <a:lnTo>
                      <a:pt x="0" y="64"/>
                    </a:lnTo>
                    <a:lnTo>
                      <a:pt x="12" y="53"/>
                    </a:lnTo>
                    <a:lnTo>
                      <a:pt x="12" y="43"/>
                    </a:lnTo>
                    <a:lnTo>
                      <a:pt x="20" y="43"/>
                    </a:lnTo>
                    <a:lnTo>
                      <a:pt x="20" y="24"/>
                    </a:lnTo>
                    <a:lnTo>
                      <a:pt x="42" y="0"/>
                    </a:lnTo>
                    <a:lnTo>
                      <a:pt x="67" y="43"/>
                    </a:lnTo>
                    <a:lnTo>
                      <a:pt x="97" y="24"/>
                    </a:lnTo>
                    <a:lnTo>
                      <a:pt x="110" y="43"/>
                    </a:lnTo>
                    <a:lnTo>
                      <a:pt x="97" y="43"/>
                    </a:lnTo>
                    <a:lnTo>
                      <a:pt x="110" y="64"/>
                    </a:lnTo>
                    <a:lnTo>
                      <a:pt x="97" y="79"/>
                    </a:lnTo>
                    <a:lnTo>
                      <a:pt x="88" y="103"/>
                    </a:lnTo>
                    <a:lnTo>
                      <a:pt x="55" y="114"/>
                    </a:lnTo>
                    <a:lnTo>
                      <a:pt x="30" y="154"/>
                    </a:lnTo>
                    <a:lnTo>
                      <a:pt x="12" y="143"/>
                    </a:lnTo>
                    <a:lnTo>
                      <a:pt x="12" y="11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282">
                <a:extLst>
                  <a:ext uri="{FF2B5EF4-FFF2-40B4-BE49-F238E27FC236}">
                    <a16:creationId xmlns:a16="http://schemas.microsoft.com/office/drawing/2014/main" id="{50BD6ED6-AE1F-4D19-B855-ACD21B1087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5103" y="3797217"/>
                <a:ext cx="288479" cy="541559"/>
              </a:xfrm>
              <a:custGeom>
                <a:avLst/>
                <a:gdLst/>
                <a:ahLst/>
                <a:cxnLst>
                  <a:cxn ang="0">
                    <a:pos x="0" y="267"/>
                  </a:cxn>
                  <a:cxn ang="0">
                    <a:pos x="24" y="310"/>
                  </a:cxn>
                  <a:cxn ang="0">
                    <a:pos x="54" y="293"/>
                  </a:cxn>
                  <a:cxn ang="0">
                    <a:pos x="67" y="310"/>
                  </a:cxn>
                  <a:cxn ang="0">
                    <a:pos x="88" y="333"/>
                  </a:cxn>
                  <a:cxn ang="0">
                    <a:pos x="101" y="372"/>
                  </a:cxn>
                  <a:cxn ang="0">
                    <a:pos x="146" y="358"/>
                  </a:cxn>
                  <a:cxn ang="0">
                    <a:pos x="155" y="372"/>
                  </a:cxn>
                  <a:cxn ang="0">
                    <a:pos x="155" y="398"/>
                  </a:cxn>
                  <a:cxn ang="0">
                    <a:pos x="165" y="413"/>
                  </a:cxn>
                  <a:cxn ang="0">
                    <a:pos x="165" y="333"/>
                  </a:cxn>
                  <a:cxn ang="0">
                    <a:pos x="155" y="293"/>
                  </a:cxn>
                  <a:cxn ang="0">
                    <a:pos x="176" y="293"/>
                  </a:cxn>
                  <a:cxn ang="0">
                    <a:pos x="165" y="281"/>
                  </a:cxn>
                  <a:cxn ang="0">
                    <a:pos x="165" y="267"/>
                  </a:cxn>
                  <a:cxn ang="0">
                    <a:pos x="210" y="257"/>
                  </a:cxn>
                  <a:cxn ang="0">
                    <a:pos x="220" y="267"/>
                  </a:cxn>
                  <a:cxn ang="0">
                    <a:pos x="198" y="231"/>
                  </a:cxn>
                  <a:cxn ang="0">
                    <a:pos x="210" y="231"/>
                  </a:cxn>
                  <a:cxn ang="0">
                    <a:pos x="198" y="192"/>
                  </a:cxn>
                  <a:cxn ang="0">
                    <a:pos x="210" y="154"/>
                  </a:cxn>
                  <a:cxn ang="0">
                    <a:pos x="176" y="154"/>
                  </a:cxn>
                  <a:cxn ang="0">
                    <a:pos x="165" y="140"/>
                  </a:cxn>
                  <a:cxn ang="0">
                    <a:pos x="131" y="125"/>
                  </a:cxn>
                  <a:cxn ang="0">
                    <a:pos x="121" y="125"/>
                  </a:cxn>
                  <a:cxn ang="0">
                    <a:pos x="121" y="115"/>
                  </a:cxn>
                  <a:cxn ang="0">
                    <a:pos x="109" y="75"/>
                  </a:cxn>
                  <a:cxn ang="0">
                    <a:pos x="121" y="36"/>
                  </a:cxn>
                  <a:cxn ang="0">
                    <a:pos x="131" y="24"/>
                  </a:cxn>
                  <a:cxn ang="0">
                    <a:pos x="146" y="10"/>
                  </a:cxn>
                  <a:cxn ang="0">
                    <a:pos x="146" y="0"/>
                  </a:cxn>
                  <a:cxn ang="0">
                    <a:pos x="101" y="36"/>
                  </a:cxn>
                  <a:cxn ang="0">
                    <a:pos x="88" y="36"/>
                  </a:cxn>
                  <a:cxn ang="0">
                    <a:pos x="67" y="36"/>
                  </a:cxn>
                  <a:cxn ang="0">
                    <a:pos x="67" y="75"/>
                  </a:cxn>
                  <a:cxn ang="0">
                    <a:pos x="45" y="101"/>
                  </a:cxn>
                  <a:cxn ang="0">
                    <a:pos x="45" y="115"/>
                  </a:cxn>
                  <a:cxn ang="0">
                    <a:pos x="34" y="101"/>
                  </a:cxn>
                  <a:cxn ang="0">
                    <a:pos x="34" y="115"/>
                  </a:cxn>
                  <a:cxn ang="0">
                    <a:pos x="24" y="125"/>
                  </a:cxn>
                  <a:cxn ang="0">
                    <a:pos x="24" y="140"/>
                  </a:cxn>
                  <a:cxn ang="0">
                    <a:pos x="24" y="202"/>
                  </a:cxn>
                  <a:cxn ang="0">
                    <a:pos x="34" y="220"/>
                  </a:cxn>
                  <a:cxn ang="0">
                    <a:pos x="24" y="242"/>
                  </a:cxn>
                  <a:cxn ang="0">
                    <a:pos x="12" y="242"/>
                  </a:cxn>
                  <a:cxn ang="0">
                    <a:pos x="0" y="267"/>
                  </a:cxn>
                </a:cxnLst>
                <a:rect l="0" t="0" r="r" b="b"/>
                <a:pathLst>
                  <a:path w="220" h="413">
                    <a:moveTo>
                      <a:pt x="0" y="267"/>
                    </a:moveTo>
                    <a:lnTo>
                      <a:pt x="24" y="310"/>
                    </a:lnTo>
                    <a:lnTo>
                      <a:pt x="54" y="293"/>
                    </a:lnTo>
                    <a:lnTo>
                      <a:pt x="67" y="310"/>
                    </a:lnTo>
                    <a:lnTo>
                      <a:pt x="88" y="333"/>
                    </a:lnTo>
                    <a:lnTo>
                      <a:pt x="101" y="372"/>
                    </a:lnTo>
                    <a:lnTo>
                      <a:pt x="146" y="358"/>
                    </a:lnTo>
                    <a:lnTo>
                      <a:pt x="155" y="372"/>
                    </a:lnTo>
                    <a:lnTo>
                      <a:pt x="155" y="398"/>
                    </a:lnTo>
                    <a:lnTo>
                      <a:pt x="165" y="413"/>
                    </a:lnTo>
                    <a:lnTo>
                      <a:pt x="165" y="333"/>
                    </a:lnTo>
                    <a:lnTo>
                      <a:pt x="155" y="293"/>
                    </a:lnTo>
                    <a:lnTo>
                      <a:pt x="176" y="293"/>
                    </a:lnTo>
                    <a:lnTo>
                      <a:pt x="165" y="281"/>
                    </a:lnTo>
                    <a:lnTo>
                      <a:pt x="165" y="267"/>
                    </a:lnTo>
                    <a:lnTo>
                      <a:pt x="210" y="257"/>
                    </a:lnTo>
                    <a:lnTo>
                      <a:pt x="220" y="267"/>
                    </a:lnTo>
                    <a:lnTo>
                      <a:pt x="198" y="231"/>
                    </a:lnTo>
                    <a:lnTo>
                      <a:pt x="210" y="231"/>
                    </a:lnTo>
                    <a:lnTo>
                      <a:pt x="198" y="192"/>
                    </a:lnTo>
                    <a:lnTo>
                      <a:pt x="210" y="154"/>
                    </a:lnTo>
                    <a:lnTo>
                      <a:pt x="176" y="154"/>
                    </a:lnTo>
                    <a:lnTo>
                      <a:pt x="165" y="140"/>
                    </a:lnTo>
                    <a:lnTo>
                      <a:pt x="131" y="125"/>
                    </a:lnTo>
                    <a:lnTo>
                      <a:pt x="121" y="125"/>
                    </a:lnTo>
                    <a:lnTo>
                      <a:pt x="121" y="115"/>
                    </a:lnTo>
                    <a:lnTo>
                      <a:pt x="109" y="75"/>
                    </a:lnTo>
                    <a:lnTo>
                      <a:pt x="121" y="36"/>
                    </a:lnTo>
                    <a:lnTo>
                      <a:pt x="131" y="24"/>
                    </a:lnTo>
                    <a:lnTo>
                      <a:pt x="146" y="10"/>
                    </a:lnTo>
                    <a:lnTo>
                      <a:pt x="146" y="0"/>
                    </a:lnTo>
                    <a:lnTo>
                      <a:pt x="101" y="36"/>
                    </a:lnTo>
                    <a:lnTo>
                      <a:pt x="88" y="36"/>
                    </a:lnTo>
                    <a:lnTo>
                      <a:pt x="67" y="36"/>
                    </a:lnTo>
                    <a:lnTo>
                      <a:pt x="67" y="75"/>
                    </a:lnTo>
                    <a:lnTo>
                      <a:pt x="45" y="101"/>
                    </a:lnTo>
                    <a:lnTo>
                      <a:pt x="45" y="115"/>
                    </a:lnTo>
                    <a:lnTo>
                      <a:pt x="34" y="101"/>
                    </a:lnTo>
                    <a:lnTo>
                      <a:pt x="34" y="115"/>
                    </a:lnTo>
                    <a:lnTo>
                      <a:pt x="24" y="125"/>
                    </a:lnTo>
                    <a:lnTo>
                      <a:pt x="24" y="140"/>
                    </a:lnTo>
                    <a:lnTo>
                      <a:pt x="24" y="202"/>
                    </a:lnTo>
                    <a:lnTo>
                      <a:pt x="34" y="220"/>
                    </a:lnTo>
                    <a:lnTo>
                      <a:pt x="24" y="242"/>
                    </a:lnTo>
                    <a:lnTo>
                      <a:pt x="12" y="242"/>
                    </a:lnTo>
                    <a:lnTo>
                      <a:pt x="0" y="267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283">
                <a:extLst>
                  <a:ext uri="{FF2B5EF4-FFF2-40B4-BE49-F238E27FC236}">
                    <a16:creationId xmlns:a16="http://schemas.microsoft.com/office/drawing/2014/main" id="{76EF28B7-D9BB-4D84-B01A-9B574CCA7A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5103" y="3797217"/>
                <a:ext cx="288479" cy="541559"/>
              </a:xfrm>
              <a:custGeom>
                <a:avLst/>
                <a:gdLst/>
                <a:ahLst/>
                <a:cxnLst>
                  <a:cxn ang="0">
                    <a:pos x="0" y="267"/>
                  </a:cxn>
                  <a:cxn ang="0">
                    <a:pos x="24" y="310"/>
                  </a:cxn>
                  <a:cxn ang="0">
                    <a:pos x="54" y="293"/>
                  </a:cxn>
                  <a:cxn ang="0">
                    <a:pos x="67" y="310"/>
                  </a:cxn>
                  <a:cxn ang="0">
                    <a:pos x="88" y="333"/>
                  </a:cxn>
                  <a:cxn ang="0">
                    <a:pos x="101" y="372"/>
                  </a:cxn>
                  <a:cxn ang="0">
                    <a:pos x="146" y="358"/>
                  </a:cxn>
                  <a:cxn ang="0">
                    <a:pos x="155" y="372"/>
                  </a:cxn>
                  <a:cxn ang="0">
                    <a:pos x="155" y="398"/>
                  </a:cxn>
                  <a:cxn ang="0">
                    <a:pos x="165" y="413"/>
                  </a:cxn>
                  <a:cxn ang="0">
                    <a:pos x="165" y="333"/>
                  </a:cxn>
                  <a:cxn ang="0">
                    <a:pos x="155" y="293"/>
                  </a:cxn>
                  <a:cxn ang="0">
                    <a:pos x="176" y="293"/>
                  </a:cxn>
                  <a:cxn ang="0">
                    <a:pos x="165" y="281"/>
                  </a:cxn>
                  <a:cxn ang="0">
                    <a:pos x="165" y="267"/>
                  </a:cxn>
                  <a:cxn ang="0">
                    <a:pos x="210" y="257"/>
                  </a:cxn>
                  <a:cxn ang="0">
                    <a:pos x="220" y="267"/>
                  </a:cxn>
                  <a:cxn ang="0">
                    <a:pos x="198" y="231"/>
                  </a:cxn>
                  <a:cxn ang="0">
                    <a:pos x="210" y="231"/>
                  </a:cxn>
                  <a:cxn ang="0">
                    <a:pos x="198" y="192"/>
                  </a:cxn>
                  <a:cxn ang="0">
                    <a:pos x="210" y="154"/>
                  </a:cxn>
                  <a:cxn ang="0">
                    <a:pos x="176" y="154"/>
                  </a:cxn>
                  <a:cxn ang="0">
                    <a:pos x="165" y="140"/>
                  </a:cxn>
                  <a:cxn ang="0">
                    <a:pos x="131" y="125"/>
                  </a:cxn>
                  <a:cxn ang="0">
                    <a:pos x="121" y="125"/>
                  </a:cxn>
                  <a:cxn ang="0">
                    <a:pos x="121" y="115"/>
                  </a:cxn>
                  <a:cxn ang="0">
                    <a:pos x="109" y="75"/>
                  </a:cxn>
                  <a:cxn ang="0">
                    <a:pos x="121" y="36"/>
                  </a:cxn>
                  <a:cxn ang="0">
                    <a:pos x="131" y="24"/>
                  </a:cxn>
                  <a:cxn ang="0">
                    <a:pos x="146" y="10"/>
                  </a:cxn>
                  <a:cxn ang="0">
                    <a:pos x="146" y="0"/>
                  </a:cxn>
                  <a:cxn ang="0">
                    <a:pos x="101" y="36"/>
                  </a:cxn>
                  <a:cxn ang="0">
                    <a:pos x="88" y="36"/>
                  </a:cxn>
                  <a:cxn ang="0">
                    <a:pos x="67" y="36"/>
                  </a:cxn>
                  <a:cxn ang="0">
                    <a:pos x="67" y="75"/>
                  </a:cxn>
                  <a:cxn ang="0">
                    <a:pos x="45" y="101"/>
                  </a:cxn>
                  <a:cxn ang="0">
                    <a:pos x="45" y="115"/>
                  </a:cxn>
                  <a:cxn ang="0">
                    <a:pos x="34" y="101"/>
                  </a:cxn>
                  <a:cxn ang="0">
                    <a:pos x="34" y="115"/>
                  </a:cxn>
                  <a:cxn ang="0">
                    <a:pos x="24" y="125"/>
                  </a:cxn>
                  <a:cxn ang="0">
                    <a:pos x="24" y="140"/>
                  </a:cxn>
                  <a:cxn ang="0">
                    <a:pos x="24" y="202"/>
                  </a:cxn>
                  <a:cxn ang="0">
                    <a:pos x="34" y="220"/>
                  </a:cxn>
                  <a:cxn ang="0">
                    <a:pos x="24" y="242"/>
                  </a:cxn>
                  <a:cxn ang="0">
                    <a:pos x="12" y="242"/>
                  </a:cxn>
                  <a:cxn ang="0">
                    <a:pos x="0" y="267"/>
                  </a:cxn>
                </a:cxnLst>
                <a:rect l="0" t="0" r="r" b="b"/>
                <a:pathLst>
                  <a:path w="220" h="413">
                    <a:moveTo>
                      <a:pt x="0" y="267"/>
                    </a:moveTo>
                    <a:lnTo>
                      <a:pt x="24" y="310"/>
                    </a:lnTo>
                    <a:lnTo>
                      <a:pt x="54" y="293"/>
                    </a:lnTo>
                    <a:lnTo>
                      <a:pt x="67" y="310"/>
                    </a:lnTo>
                    <a:lnTo>
                      <a:pt x="88" y="333"/>
                    </a:lnTo>
                    <a:lnTo>
                      <a:pt x="101" y="372"/>
                    </a:lnTo>
                    <a:lnTo>
                      <a:pt x="146" y="358"/>
                    </a:lnTo>
                    <a:lnTo>
                      <a:pt x="155" y="372"/>
                    </a:lnTo>
                    <a:lnTo>
                      <a:pt x="155" y="398"/>
                    </a:lnTo>
                    <a:lnTo>
                      <a:pt x="165" y="413"/>
                    </a:lnTo>
                    <a:lnTo>
                      <a:pt x="165" y="333"/>
                    </a:lnTo>
                    <a:lnTo>
                      <a:pt x="155" y="293"/>
                    </a:lnTo>
                    <a:lnTo>
                      <a:pt x="176" y="293"/>
                    </a:lnTo>
                    <a:lnTo>
                      <a:pt x="165" y="281"/>
                    </a:lnTo>
                    <a:lnTo>
                      <a:pt x="165" y="267"/>
                    </a:lnTo>
                    <a:lnTo>
                      <a:pt x="210" y="257"/>
                    </a:lnTo>
                    <a:lnTo>
                      <a:pt x="220" y="267"/>
                    </a:lnTo>
                    <a:lnTo>
                      <a:pt x="198" y="231"/>
                    </a:lnTo>
                    <a:lnTo>
                      <a:pt x="210" y="231"/>
                    </a:lnTo>
                    <a:lnTo>
                      <a:pt x="198" y="192"/>
                    </a:lnTo>
                    <a:lnTo>
                      <a:pt x="210" y="154"/>
                    </a:lnTo>
                    <a:lnTo>
                      <a:pt x="176" y="154"/>
                    </a:lnTo>
                    <a:lnTo>
                      <a:pt x="165" y="140"/>
                    </a:lnTo>
                    <a:lnTo>
                      <a:pt x="131" y="125"/>
                    </a:lnTo>
                    <a:lnTo>
                      <a:pt x="121" y="125"/>
                    </a:lnTo>
                    <a:lnTo>
                      <a:pt x="121" y="115"/>
                    </a:lnTo>
                    <a:lnTo>
                      <a:pt x="109" y="75"/>
                    </a:lnTo>
                    <a:lnTo>
                      <a:pt x="121" y="36"/>
                    </a:lnTo>
                    <a:lnTo>
                      <a:pt x="131" y="24"/>
                    </a:lnTo>
                    <a:lnTo>
                      <a:pt x="146" y="10"/>
                    </a:lnTo>
                    <a:lnTo>
                      <a:pt x="146" y="0"/>
                    </a:lnTo>
                    <a:lnTo>
                      <a:pt x="101" y="36"/>
                    </a:lnTo>
                    <a:lnTo>
                      <a:pt x="88" y="36"/>
                    </a:lnTo>
                    <a:lnTo>
                      <a:pt x="67" y="36"/>
                    </a:lnTo>
                    <a:lnTo>
                      <a:pt x="67" y="75"/>
                    </a:lnTo>
                    <a:lnTo>
                      <a:pt x="45" y="101"/>
                    </a:lnTo>
                    <a:lnTo>
                      <a:pt x="45" y="115"/>
                    </a:lnTo>
                    <a:lnTo>
                      <a:pt x="34" y="101"/>
                    </a:lnTo>
                    <a:lnTo>
                      <a:pt x="34" y="115"/>
                    </a:lnTo>
                    <a:lnTo>
                      <a:pt x="24" y="125"/>
                    </a:lnTo>
                    <a:lnTo>
                      <a:pt x="24" y="140"/>
                    </a:lnTo>
                    <a:lnTo>
                      <a:pt x="24" y="202"/>
                    </a:lnTo>
                    <a:lnTo>
                      <a:pt x="34" y="220"/>
                    </a:lnTo>
                    <a:lnTo>
                      <a:pt x="24" y="242"/>
                    </a:lnTo>
                    <a:lnTo>
                      <a:pt x="12" y="242"/>
                    </a:lnTo>
                    <a:lnTo>
                      <a:pt x="0" y="267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284">
                <a:extLst>
                  <a:ext uri="{FF2B5EF4-FFF2-40B4-BE49-F238E27FC236}">
                    <a16:creationId xmlns:a16="http://schemas.microsoft.com/office/drawing/2014/main" id="{0FA067EA-C4A5-4D37-A632-39E97B4B14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9344" y="3811642"/>
                <a:ext cx="321262" cy="354046"/>
              </a:xfrm>
              <a:custGeom>
                <a:avLst/>
                <a:gdLst/>
                <a:ahLst/>
                <a:cxnLst>
                  <a:cxn ang="0">
                    <a:pos x="245" y="90"/>
                  </a:cxn>
                  <a:cxn ang="0">
                    <a:pos x="229" y="90"/>
                  </a:cxn>
                  <a:cxn ang="0">
                    <a:pos x="220" y="90"/>
                  </a:cxn>
                  <a:cxn ang="0">
                    <a:pos x="220" y="64"/>
                  </a:cxn>
                  <a:cxn ang="0">
                    <a:pos x="198" y="54"/>
                  </a:cxn>
                  <a:cxn ang="0">
                    <a:pos x="187" y="40"/>
                  </a:cxn>
                  <a:cxn ang="0">
                    <a:pos x="198" y="40"/>
                  </a:cxn>
                  <a:cxn ang="0">
                    <a:pos x="165" y="40"/>
                  </a:cxn>
                  <a:cxn ang="0">
                    <a:pos x="143" y="54"/>
                  </a:cxn>
                  <a:cxn ang="0">
                    <a:pos x="123" y="40"/>
                  </a:cxn>
                  <a:cxn ang="0">
                    <a:pos x="88" y="40"/>
                  </a:cxn>
                  <a:cxn ang="0">
                    <a:pos x="88" y="25"/>
                  </a:cxn>
                  <a:cxn ang="0">
                    <a:pos x="67" y="14"/>
                  </a:cxn>
                  <a:cxn ang="0">
                    <a:pos x="55" y="0"/>
                  </a:cxn>
                  <a:cxn ang="0">
                    <a:pos x="55" y="14"/>
                  </a:cxn>
                  <a:cxn ang="0">
                    <a:pos x="37" y="25"/>
                  </a:cxn>
                  <a:cxn ang="0">
                    <a:pos x="37" y="64"/>
                  </a:cxn>
                  <a:cxn ang="0">
                    <a:pos x="21" y="79"/>
                  </a:cxn>
                  <a:cxn ang="0">
                    <a:pos x="21" y="54"/>
                  </a:cxn>
                  <a:cxn ang="0">
                    <a:pos x="37" y="40"/>
                  </a:cxn>
                  <a:cxn ang="0">
                    <a:pos x="21" y="14"/>
                  </a:cxn>
                  <a:cxn ang="0">
                    <a:pos x="12" y="25"/>
                  </a:cxn>
                  <a:cxn ang="0">
                    <a:pos x="0" y="64"/>
                  </a:cxn>
                  <a:cxn ang="0">
                    <a:pos x="12" y="105"/>
                  </a:cxn>
                  <a:cxn ang="0">
                    <a:pos x="12" y="116"/>
                  </a:cxn>
                  <a:cxn ang="0">
                    <a:pos x="21" y="116"/>
                  </a:cxn>
                  <a:cxn ang="0">
                    <a:pos x="55" y="129"/>
                  </a:cxn>
                  <a:cxn ang="0">
                    <a:pos x="67" y="145"/>
                  </a:cxn>
                  <a:cxn ang="0">
                    <a:pos x="101" y="145"/>
                  </a:cxn>
                  <a:cxn ang="0">
                    <a:pos x="88" y="181"/>
                  </a:cxn>
                  <a:cxn ang="0">
                    <a:pos x="101" y="220"/>
                  </a:cxn>
                  <a:cxn ang="0">
                    <a:pos x="88" y="220"/>
                  </a:cxn>
                  <a:cxn ang="0">
                    <a:pos x="110" y="256"/>
                  </a:cxn>
                  <a:cxn ang="0">
                    <a:pos x="110" y="270"/>
                  </a:cxn>
                  <a:cxn ang="0">
                    <a:pos x="131" y="270"/>
                  </a:cxn>
                  <a:cxn ang="0">
                    <a:pos x="165" y="246"/>
                  </a:cxn>
                  <a:cxn ang="0">
                    <a:pos x="153" y="231"/>
                  </a:cxn>
                  <a:cxn ang="0">
                    <a:pos x="153" y="210"/>
                  </a:cxn>
                  <a:cxn ang="0">
                    <a:pos x="143" y="191"/>
                  </a:cxn>
                  <a:cxn ang="0">
                    <a:pos x="177" y="210"/>
                  </a:cxn>
                  <a:cxn ang="0">
                    <a:pos x="220" y="181"/>
                  </a:cxn>
                  <a:cxn ang="0">
                    <a:pos x="220" y="166"/>
                  </a:cxn>
                  <a:cxn ang="0">
                    <a:pos x="207" y="155"/>
                  </a:cxn>
                  <a:cxn ang="0">
                    <a:pos x="220" y="129"/>
                  </a:cxn>
                  <a:cxn ang="0">
                    <a:pos x="229" y="129"/>
                  </a:cxn>
                  <a:cxn ang="0">
                    <a:pos x="220" y="116"/>
                  </a:cxn>
                  <a:cxn ang="0">
                    <a:pos x="220" y="105"/>
                  </a:cxn>
                  <a:cxn ang="0">
                    <a:pos x="245" y="90"/>
                  </a:cxn>
                </a:cxnLst>
                <a:rect l="0" t="0" r="r" b="b"/>
                <a:pathLst>
                  <a:path w="245" h="270">
                    <a:moveTo>
                      <a:pt x="245" y="90"/>
                    </a:moveTo>
                    <a:lnTo>
                      <a:pt x="229" y="90"/>
                    </a:lnTo>
                    <a:lnTo>
                      <a:pt x="220" y="90"/>
                    </a:lnTo>
                    <a:lnTo>
                      <a:pt x="220" y="64"/>
                    </a:lnTo>
                    <a:lnTo>
                      <a:pt x="198" y="54"/>
                    </a:lnTo>
                    <a:lnTo>
                      <a:pt x="187" y="40"/>
                    </a:lnTo>
                    <a:lnTo>
                      <a:pt x="198" y="40"/>
                    </a:lnTo>
                    <a:lnTo>
                      <a:pt x="165" y="40"/>
                    </a:lnTo>
                    <a:lnTo>
                      <a:pt x="143" y="54"/>
                    </a:lnTo>
                    <a:lnTo>
                      <a:pt x="123" y="40"/>
                    </a:lnTo>
                    <a:lnTo>
                      <a:pt x="88" y="40"/>
                    </a:lnTo>
                    <a:lnTo>
                      <a:pt x="88" y="25"/>
                    </a:lnTo>
                    <a:lnTo>
                      <a:pt x="67" y="14"/>
                    </a:lnTo>
                    <a:lnTo>
                      <a:pt x="55" y="0"/>
                    </a:lnTo>
                    <a:lnTo>
                      <a:pt x="55" y="14"/>
                    </a:lnTo>
                    <a:lnTo>
                      <a:pt x="37" y="25"/>
                    </a:lnTo>
                    <a:lnTo>
                      <a:pt x="37" y="64"/>
                    </a:lnTo>
                    <a:lnTo>
                      <a:pt x="21" y="79"/>
                    </a:lnTo>
                    <a:lnTo>
                      <a:pt x="21" y="54"/>
                    </a:lnTo>
                    <a:lnTo>
                      <a:pt x="37" y="40"/>
                    </a:lnTo>
                    <a:lnTo>
                      <a:pt x="21" y="14"/>
                    </a:lnTo>
                    <a:lnTo>
                      <a:pt x="12" y="25"/>
                    </a:lnTo>
                    <a:lnTo>
                      <a:pt x="0" y="64"/>
                    </a:lnTo>
                    <a:lnTo>
                      <a:pt x="12" y="105"/>
                    </a:lnTo>
                    <a:lnTo>
                      <a:pt x="12" y="116"/>
                    </a:lnTo>
                    <a:lnTo>
                      <a:pt x="21" y="116"/>
                    </a:lnTo>
                    <a:lnTo>
                      <a:pt x="55" y="129"/>
                    </a:lnTo>
                    <a:lnTo>
                      <a:pt x="67" y="145"/>
                    </a:lnTo>
                    <a:lnTo>
                      <a:pt x="101" y="145"/>
                    </a:lnTo>
                    <a:lnTo>
                      <a:pt x="88" y="181"/>
                    </a:lnTo>
                    <a:lnTo>
                      <a:pt x="101" y="220"/>
                    </a:lnTo>
                    <a:lnTo>
                      <a:pt x="88" y="220"/>
                    </a:lnTo>
                    <a:lnTo>
                      <a:pt x="110" y="256"/>
                    </a:lnTo>
                    <a:lnTo>
                      <a:pt x="110" y="270"/>
                    </a:lnTo>
                    <a:lnTo>
                      <a:pt x="131" y="270"/>
                    </a:lnTo>
                    <a:lnTo>
                      <a:pt x="165" y="246"/>
                    </a:lnTo>
                    <a:lnTo>
                      <a:pt x="153" y="231"/>
                    </a:lnTo>
                    <a:lnTo>
                      <a:pt x="153" y="210"/>
                    </a:lnTo>
                    <a:lnTo>
                      <a:pt x="143" y="191"/>
                    </a:lnTo>
                    <a:lnTo>
                      <a:pt x="177" y="210"/>
                    </a:lnTo>
                    <a:lnTo>
                      <a:pt x="220" y="181"/>
                    </a:lnTo>
                    <a:lnTo>
                      <a:pt x="220" y="166"/>
                    </a:lnTo>
                    <a:lnTo>
                      <a:pt x="207" y="155"/>
                    </a:lnTo>
                    <a:lnTo>
                      <a:pt x="220" y="129"/>
                    </a:lnTo>
                    <a:lnTo>
                      <a:pt x="229" y="129"/>
                    </a:lnTo>
                    <a:lnTo>
                      <a:pt x="220" y="116"/>
                    </a:lnTo>
                    <a:lnTo>
                      <a:pt x="220" y="105"/>
                    </a:lnTo>
                    <a:lnTo>
                      <a:pt x="245" y="9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286">
                <a:extLst>
                  <a:ext uri="{FF2B5EF4-FFF2-40B4-BE49-F238E27FC236}">
                    <a16:creationId xmlns:a16="http://schemas.microsoft.com/office/drawing/2014/main" id="{61E1515E-A270-4F5D-855C-948829007A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5176" y="4014890"/>
                <a:ext cx="60318" cy="119326"/>
              </a:xfrm>
              <a:custGeom>
                <a:avLst/>
                <a:gdLst/>
                <a:ahLst/>
                <a:cxnLst>
                  <a:cxn ang="0">
                    <a:pos x="46" y="36"/>
                  </a:cxn>
                  <a:cxn ang="0">
                    <a:pos x="0" y="0"/>
                  </a:cxn>
                  <a:cxn ang="0">
                    <a:pos x="0" y="25"/>
                  </a:cxn>
                  <a:cxn ang="0">
                    <a:pos x="0" y="54"/>
                  </a:cxn>
                  <a:cxn ang="0">
                    <a:pos x="0" y="91"/>
                  </a:cxn>
                  <a:cxn ang="0">
                    <a:pos x="21" y="91"/>
                  </a:cxn>
                  <a:cxn ang="0">
                    <a:pos x="46" y="36"/>
                  </a:cxn>
                </a:cxnLst>
                <a:rect l="0" t="0" r="r" b="b"/>
                <a:pathLst>
                  <a:path w="46" h="91">
                    <a:moveTo>
                      <a:pt x="46" y="36"/>
                    </a:moveTo>
                    <a:lnTo>
                      <a:pt x="0" y="0"/>
                    </a:lnTo>
                    <a:lnTo>
                      <a:pt x="0" y="25"/>
                    </a:lnTo>
                    <a:lnTo>
                      <a:pt x="0" y="54"/>
                    </a:lnTo>
                    <a:lnTo>
                      <a:pt x="0" y="91"/>
                    </a:lnTo>
                    <a:lnTo>
                      <a:pt x="21" y="91"/>
                    </a:lnTo>
                    <a:lnTo>
                      <a:pt x="46" y="36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287">
                <a:extLst>
                  <a:ext uri="{FF2B5EF4-FFF2-40B4-BE49-F238E27FC236}">
                    <a16:creationId xmlns:a16="http://schemas.microsoft.com/office/drawing/2014/main" id="{8B945855-0B6D-40BE-AB3C-A91605B892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5176" y="4014890"/>
                <a:ext cx="60318" cy="119326"/>
              </a:xfrm>
              <a:custGeom>
                <a:avLst/>
                <a:gdLst/>
                <a:ahLst/>
                <a:cxnLst>
                  <a:cxn ang="0">
                    <a:pos x="46" y="36"/>
                  </a:cxn>
                  <a:cxn ang="0">
                    <a:pos x="0" y="0"/>
                  </a:cxn>
                  <a:cxn ang="0">
                    <a:pos x="0" y="25"/>
                  </a:cxn>
                  <a:cxn ang="0">
                    <a:pos x="0" y="54"/>
                  </a:cxn>
                  <a:cxn ang="0">
                    <a:pos x="0" y="91"/>
                  </a:cxn>
                  <a:cxn ang="0">
                    <a:pos x="21" y="91"/>
                  </a:cxn>
                  <a:cxn ang="0">
                    <a:pos x="46" y="36"/>
                  </a:cxn>
                </a:cxnLst>
                <a:rect l="0" t="0" r="r" b="b"/>
                <a:pathLst>
                  <a:path w="46" h="91">
                    <a:moveTo>
                      <a:pt x="46" y="36"/>
                    </a:moveTo>
                    <a:lnTo>
                      <a:pt x="0" y="0"/>
                    </a:lnTo>
                    <a:lnTo>
                      <a:pt x="0" y="25"/>
                    </a:lnTo>
                    <a:lnTo>
                      <a:pt x="0" y="54"/>
                    </a:lnTo>
                    <a:lnTo>
                      <a:pt x="0" y="91"/>
                    </a:lnTo>
                    <a:lnTo>
                      <a:pt x="21" y="91"/>
                    </a:lnTo>
                    <a:lnTo>
                      <a:pt x="46" y="36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288">
                <a:extLst>
                  <a:ext uri="{FF2B5EF4-FFF2-40B4-BE49-F238E27FC236}">
                    <a16:creationId xmlns:a16="http://schemas.microsoft.com/office/drawing/2014/main" id="{C04330F6-4BEE-4B7A-9C9E-EEBB35C098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1254" y="4014890"/>
                <a:ext cx="82610" cy="119326"/>
              </a:xfrm>
              <a:custGeom>
                <a:avLst/>
                <a:gdLst/>
                <a:ahLst/>
                <a:cxnLst>
                  <a:cxn ang="0">
                    <a:pos x="63" y="0"/>
                  </a:cxn>
                  <a:cxn ang="0">
                    <a:pos x="63" y="25"/>
                  </a:cxn>
                  <a:cxn ang="0">
                    <a:pos x="63" y="54"/>
                  </a:cxn>
                  <a:cxn ang="0">
                    <a:pos x="63" y="91"/>
                  </a:cxn>
                  <a:cxn ang="0">
                    <a:pos x="33" y="76"/>
                  </a:cxn>
                  <a:cxn ang="0">
                    <a:pos x="33" y="91"/>
                  </a:cxn>
                  <a:cxn ang="0">
                    <a:pos x="21" y="91"/>
                  </a:cxn>
                  <a:cxn ang="0">
                    <a:pos x="0" y="36"/>
                  </a:cxn>
                  <a:cxn ang="0">
                    <a:pos x="9" y="0"/>
                  </a:cxn>
                  <a:cxn ang="0">
                    <a:pos x="53" y="0"/>
                  </a:cxn>
                  <a:cxn ang="0">
                    <a:pos x="63" y="0"/>
                  </a:cxn>
                </a:cxnLst>
                <a:rect l="0" t="0" r="r" b="b"/>
                <a:pathLst>
                  <a:path w="63" h="91">
                    <a:moveTo>
                      <a:pt x="63" y="0"/>
                    </a:moveTo>
                    <a:lnTo>
                      <a:pt x="63" y="25"/>
                    </a:lnTo>
                    <a:lnTo>
                      <a:pt x="63" y="54"/>
                    </a:lnTo>
                    <a:lnTo>
                      <a:pt x="63" y="91"/>
                    </a:lnTo>
                    <a:lnTo>
                      <a:pt x="33" y="76"/>
                    </a:lnTo>
                    <a:lnTo>
                      <a:pt x="33" y="91"/>
                    </a:lnTo>
                    <a:lnTo>
                      <a:pt x="21" y="91"/>
                    </a:lnTo>
                    <a:lnTo>
                      <a:pt x="0" y="36"/>
                    </a:lnTo>
                    <a:lnTo>
                      <a:pt x="9" y="0"/>
                    </a:lnTo>
                    <a:lnTo>
                      <a:pt x="53" y="0"/>
                    </a:lnTo>
                    <a:lnTo>
                      <a:pt x="63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289">
                <a:extLst>
                  <a:ext uri="{FF2B5EF4-FFF2-40B4-BE49-F238E27FC236}">
                    <a16:creationId xmlns:a16="http://schemas.microsoft.com/office/drawing/2014/main" id="{3677DBE4-FAB3-4158-A69D-D84143321B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1254" y="4014890"/>
                <a:ext cx="82610" cy="119326"/>
              </a:xfrm>
              <a:custGeom>
                <a:avLst/>
                <a:gdLst/>
                <a:ahLst/>
                <a:cxnLst>
                  <a:cxn ang="0">
                    <a:pos x="63" y="0"/>
                  </a:cxn>
                  <a:cxn ang="0">
                    <a:pos x="63" y="25"/>
                  </a:cxn>
                  <a:cxn ang="0">
                    <a:pos x="63" y="54"/>
                  </a:cxn>
                  <a:cxn ang="0">
                    <a:pos x="63" y="91"/>
                  </a:cxn>
                  <a:cxn ang="0">
                    <a:pos x="33" y="76"/>
                  </a:cxn>
                  <a:cxn ang="0">
                    <a:pos x="33" y="91"/>
                  </a:cxn>
                  <a:cxn ang="0">
                    <a:pos x="21" y="91"/>
                  </a:cxn>
                  <a:cxn ang="0">
                    <a:pos x="0" y="36"/>
                  </a:cxn>
                  <a:cxn ang="0">
                    <a:pos x="9" y="0"/>
                  </a:cxn>
                  <a:cxn ang="0">
                    <a:pos x="53" y="0"/>
                  </a:cxn>
                  <a:cxn ang="0">
                    <a:pos x="63" y="0"/>
                  </a:cxn>
                </a:cxnLst>
                <a:rect l="0" t="0" r="r" b="b"/>
                <a:pathLst>
                  <a:path w="63" h="91">
                    <a:moveTo>
                      <a:pt x="63" y="0"/>
                    </a:moveTo>
                    <a:lnTo>
                      <a:pt x="63" y="25"/>
                    </a:lnTo>
                    <a:lnTo>
                      <a:pt x="63" y="54"/>
                    </a:lnTo>
                    <a:lnTo>
                      <a:pt x="63" y="91"/>
                    </a:lnTo>
                    <a:lnTo>
                      <a:pt x="33" y="76"/>
                    </a:lnTo>
                    <a:lnTo>
                      <a:pt x="33" y="91"/>
                    </a:lnTo>
                    <a:lnTo>
                      <a:pt x="21" y="91"/>
                    </a:lnTo>
                    <a:lnTo>
                      <a:pt x="0" y="36"/>
                    </a:lnTo>
                    <a:lnTo>
                      <a:pt x="9" y="0"/>
                    </a:lnTo>
                    <a:lnTo>
                      <a:pt x="53" y="0"/>
                    </a:lnTo>
                    <a:lnTo>
                      <a:pt x="63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290">
                <a:extLst>
                  <a:ext uri="{FF2B5EF4-FFF2-40B4-BE49-F238E27FC236}">
                    <a16:creationId xmlns:a16="http://schemas.microsoft.com/office/drawing/2014/main" id="{34A422A8-D68D-4323-A085-56830FB879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2775" y="4761008"/>
                <a:ext cx="288479" cy="1149992"/>
              </a:xfrm>
              <a:custGeom>
                <a:avLst/>
                <a:gdLst/>
                <a:ahLst/>
                <a:cxnLst>
                  <a:cxn ang="0">
                    <a:pos x="20" y="102"/>
                  </a:cxn>
                  <a:cxn ang="0">
                    <a:pos x="33" y="217"/>
                  </a:cxn>
                  <a:cxn ang="0">
                    <a:pos x="33" y="308"/>
                  </a:cxn>
                  <a:cxn ang="0">
                    <a:pos x="45" y="363"/>
                  </a:cxn>
                  <a:cxn ang="0">
                    <a:pos x="45" y="474"/>
                  </a:cxn>
                  <a:cxn ang="0">
                    <a:pos x="33" y="485"/>
                  </a:cxn>
                  <a:cxn ang="0">
                    <a:pos x="55" y="565"/>
                  </a:cxn>
                  <a:cxn ang="0">
                    <a:pos x="67" y="576"/>
                  </a:cxn>
                  <a:cxn ang="0">
                    <a:pos x="88" y="641"/>
                  </a:cxn>
                  <a:cxn ang="0">
                    <a:pos x="75" y="685"/>
                  </a:cxn>
                  <a:cxn ang="0">
                    <a:pos x="67" y="709"/>
                  </a:cxn>
                  <a:cxn ang="0">
                    <a:pos x="97" y="746"/>
                  </a:cxn>
                  <a:cxn ang="0">
                    <a:pos x="88" y="746"/>
                  </a:cxn>
                  <a:cxn ang="0">
                    <a:pos x="110" y="786"/>
                  </a:cxn>
                  <a:cxn ang="0">
                    <a:pos x="122" y="786"/>
                  </a:cxn>
                  <a:cxn ang="0">
                    <a:pos x="122" y="822"/>
                  </a:cxn>
                  <a:cxn ang="0">
                    <a:pos x="131" y="811"/>
                  </a:cxn>
                  <a:cxn ang="0">
                    <a:pos x="131" y="822"/>
                  </a:cxn>
                  <a:cxn ang="0">
                    <a:pos x="143" y="851"/>
                  </a:cxn>
                  <a:cxn ang="0">
                    <a:pos x="207" y="877"/>
                  </a:cxn>
                  <a:cxn ang="0">
                    <a:pos x="220" y="851"/>
                  </a:cxn>
                  <a:cxn ang="0">
                    <a:pos x="174" y="833"/>
                  </a:cxn>
                  <a:cxn ang="0">
                    <a:pos x="143" y="797"/>
                  </a:cxn>
                  <a:cxn ang="0">
                    <a:pos x="131" y="709"/>
                  </a:cxn>
                  <a:cxn ang="0">
                    <a:pos x="122" y="670"/>
                  </a:cxn>
                  <a:cxn ang="0">
                    <a:pos x="97" y="620"/>
                  </a:cxn>
                  <a:cxn ang="0">
                    <a:pos x="88" y="576"/>
                  </a:cxn>
                  <a:cxn ang="0">
                    <a:pos x="67" y="474"/>
                  </a:cxn>
                  <a:cxn ang="0">
                    <a:pos x="67" y="438"/>
                  </a:cxn>
                  <a:cxn ang="0">
                    <a:pos x="55" y="337"/>
                  </a:cxn>
                  <a:cxn ang="0">
                    <a:pos x="67" y="217"/>
                  </a:cxn>
                  <a:cxn ang="0">
                    <a:pos x="75" y="152"/>
                  </a:cxn>
                  <a:cxn ang="0">
                    <a:pos x="67" y="126"/>
                  </a:cxn>
                  <a:cxn ang="0">
                    <a:pos x="45" y="37"/>
                  </a:cxn>
                  <a:cxn ang="0">
                    <a:pos x="0" y="11"/>
                  </a:cxn>
                </a:cxnLst>
                <a:rect l="0" t="0" r="r" b="b"/>
                <a:pathLst>
                  <a:path w="220" h="877">
                    <a:moveTo>
                      <a:pt x="0" y="11"/>
                    </a:moveTo>
                    <a:lnTo>
                      <a:pt x="20" y="102"/>
                    </a:lnTo>
                    <a:lnTo>
                      <a:pt x="20" y="126"/>
                    </a:lnTo>
                    <a:lnTo>
                      <a:pt x="33" y="217"/>
                    </a:lnTo>
                    <a:lnTo>
                      <a:pt x="20" y="282"/>
                    </a:lnTo>
                    <a:lnTo>
                      <a:pt x="33" y="308"/>
                    </a:lnTo>
                    <a:lnTo>
                      <a:pt x="20" y="318"/>
                    </a:lnTo>
                    <a:lnTo>
                      <a:pt x="45" y="363"/>
                    </a:lnTo>
                    <a:lnTo>
                      <a:pt x="45" y="399"/>
                    </a:lnTo>
                    <a:lnTo>
                      <a:pt x="45" y="474"/>
                    </a:lnTo>
                    <a:lnTo>
                      <a:pt x="33" y="474"/>
                    </a:lnTo>
                    <a:lnTo>
                      <a:pt x="33" y="485"/>
                    </a:lnTo>
                    <a:lnTo>
                      <a:pt x="55" y="539"/>
                    </a:lnTo>
                    <a:lnTo>
                      <a:pt x="55" y="565"/>
                    </a:lnTo>
                    <a:lnTo>
                      <a:pt x="67" y="594"/>
                    </a:lnTo>
                    <a:lnTo>
                      <a:pt x="67" y="576"/>
                    </a:lnTo>
                    <a:lnTo>
                      <a:pt x="75" y="594"/>
                    </a:lnTo>
                    <a:lnTo>
                      <a:pt x="88" y="641"/>
                    </a:lnTo>
                    <a:lnTo>
                      <a:pt x="67" y="641"/>
                    </a:lnTo>
                    <a:lnTo>
                      <a:pt x="75" y="685"/>
                    </a:lnTo>
                    <a:lnTo>
                      <a:pt x="75" y="695"/>
                    </a:lnTo>
                    <a:lnTo>
                      <a:pt x="67" y="709"/>
                    </a:lnTo>
                    <a:lnTo>
                      <a:pt x="97" y="709"/>
                    </a:lnTo>
                    <a:lnTo>
                      <a:pt x="97" y="746"/>
                    </a:lnTo>
                    <a:lnTo>
                      <a:pt x="88" y="732"/>
                    </a:lnTo>
                    <a:lnTo>
                      <a:pt x="88" y="746"/>
                    </a:lnTo>
                    <a:lnTo>
                      <a:pt x="97" y="786"/>
                    </a:lnTo>
                    <a:lnTo>
                      <a:pt x="110" y="786"/>
                    </a:lnTo>
                    <a:lnTo>
                      <a:pt x="110" y="797"/>
                    </a:lnTo>
                    <a:lnTo>
                      <a:pt x="122" y="786"/>
                    </a:lnTo>
                    <a:lnTo>
                      <a:pt x="122" y="797"/>
                    </a:lnTo>
                    <a:lnTo>
                      <a:pt x="122" y="822"/>
                    </a:lnTo>
                    <a:lnTo>
                      <a:pt x="131" y="822"/>
                    </a:lnTo>
                    <a:lnTo>
                      <a:pt x="131" y="811"/>
                    </a:lnTo>
                    <a:lnTo>
                      <a:pt x="143" y="822"/>
                    </a:lnTo>
                    <a:lnTo>
                      <a:pt x="131" y="822"/>
                    </a:lnTo>
                    <a:lnTo>
                      <a:pt x="131" y="833"/>
                    </a:lnTo>
                    <a:lnTo>
                      <a:pt x="143" y="851"/>
                    </a:lnTo>
                    <a:lnTo>
                      <a:pt x="143" y="833"/>
                    </a:lnTo>
                    <a:lnTo>
                      <a:pt x="207" y="877"/>
                    </a:lnTo>
                    <a:lnTo>
                      <a:pt x="207" y="851"/>
                    </a:lnTo>
                    <a:lnTo>
                      <a:pt x="220" y="851"/>
                    </a:lnTo>
                    <a:lnTo>
                      <a:pt x="220" y="833"/>
                    </a:lnTo>
                    <a:lnTo>
                      <a:pt x="174" y="833"/>
                    </a:lnTo>
                    <a:lnTo>
                      <a:pt x="152" y="797"/>
                    </a:lnTo>
                    <a:lnTo>
                      <a:pt x="143" y="797"/>
                    </a:lnTo>
                    <a:lnTo>
                      <a:pt x="131" y="786"/>
                    </a:lnTo>
                    <a:lnTo>
                      <a:pt x="131" y="709"/>
                    </a:lnTo>
                    <a:lnTo>
                      <a:pt x="122" y="656"/>
                    </a:lnTo>
                    <a:lnTo>
                      <a:pt x="122" y="670"/>
                    </a:lnTo>
                    <a:lnTo>
                      <a:pt x="110" y="656"/>
                    </a:lnTo>
                    <a:lnTo>
                      <a:pt x="97" y="620"/>
                    </a:lnTo>
                    <a:lnTo>
                      <a:pt x="97" y="594"/>
                    </a:lnTo>
                    <a:lnTo>
                      <a:pt x="88" y="576"/>
                    </a:lnTo>
                    <a:lnTo>
                      <a:pt x="88" y="514"/>
                    </a:lnTo>
                    <a:lnTo>
                      <a:pt x="67" y="474"/>
                    </a:lnTo>
                    <a:lnTo>
                      <a:pt x="75" y="449"/>
                    </a:lnTo>
                    <a:lnTo>
                      <a:pt x="67" y="438"/>
                    </a:lnTo>
                    <a:lnTo>
                      <a:pt x="75" y="399"/>
                    </a:lnTo>
                    <a:lnTo>
                      <a:pt x="55" y="337"/>
                    </a:lnTo>
                    <a:lnTo>
                      <a:pt x="55" y="257"/>
                    </a:lnTo>
                    <a:lnTo>
                      <a:pt x="67" y="217"/>
                    </a:lnTo>
                    <a:lnTo>
                      <a:pt x="55" y="167"/>
                    </a:lnTo>
                    <a:lnTo>
                      <a:pt x="75" y="152"/>
                    </a:lnTo>
                    <a:lnTo>
                      <a:pt x="75" y="126"/>
                    </a:lnTo>
                    <a:lnTo>
                      <a:pt x="67" y="126"/>
                    </a:lnTo>
                    <a:lnTo>
                      <a:pt x="45" y="61"/>
                    </a:lnTo>
                    <a:lnTo>
                      <a:pt x="45" y="37"/>
                    </a:lnTo>
                    <a:lnTo>
                      <a:pt x="20" y="0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291">
                <a:extLst>
                  <a:ext uri="{FF2B5EF4-FFF2-40B4-BE49-F238E27FC236}">
                    <a16:creationId xmlns:a16="http://schemas.microsoft.com/office/drawing/2014/main" id="{1E95C897-019C-41E0-BAE3-3144A8F8B7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2775" y="4761008"/>
                <a:ext cx="288479" cy="1149992"/>
              </a:xfrm>
              <a:custGeom>
                <a:avLst/>
                <a:gdLst/>
                <a:ahLst/>
                <a:cxnLst>
                  <a:cxn ang="0">
                    <a:pos x="20" y="102"/>
                  </a:cxn>
                  <a:cxn ang="0">
                    <a:pos x="33" y="217"/>
                  </a:cxn>
                  <a:cxn ang="0">
                    <a:pos x="33" y="308"/>
                  </a:cxn>
                  <a:cxn ang="0">
                    <a:pos x="45" y="363"/>
                  </a:cxn>
                  <a:cxn ang="0">
                    <a:pos x="45" y="474"/>
                  </a:cxn>
                  <a:cxn ang="0">
                    <a:pos x="33" y="485"/>
                  </a:cxn>
                  <a:cxn ang="0">
                    <a:pos x="55" y="565"/>
                  </a:cxn>
                  <a:cxn ang="0">
                    <a:pos x="67" y="576"/>
                  </a:cxn>
                  <a:cxn ang="0">
                    <a:pos x="88" y="641"/>
                  </a:cxn>
                  <a:cxn ang="0">
                    <a:pos x="75" y="685"/>
                  </a:cxn>
                  <a:cxn ang="0">
                    <a:pos x="67" y="709"/>
                  </a:cxn>
                  <a:cxn ang="0">
                    <a:pos x="97" y="746"/>
                  </a:cxn>
                  <a:cxn ang="0">
                    <a:pos x="88" y="746"/>
                  </a:cxn>
                  <a:cxn ang="0">
                    <a:pos x="110" y="786"/>
                  </a:cxn>
                  <a:cxn ang="0">
                    <a:pos x="122" y="786"/>
                  </a:cxn>
                  <a:cxn ang="0">
                    <a:pos x="122" y="822"/>
                  </a:cxn>
                  <a:cxn ang="0">
                    <a:pos x="131" y="811"/>
                  </a:cxn>
                  <a:cxn ang="0">
                    <a:pos x="131" y="822"/>
                  </a:cxn>
                  <a:cxn ang="0">
                    <a:pos x="143" y="851"/>
                  </a:cxn>
                  <a:cxn ang="0">
                    <a:pos x="207" y="877"/>
                  </a:cxn>
                  <a:cxn ang="0">
                    <a:pos x="220" y="851"/>
                  </a:cxn>
                  <a:cxn ang="0">
                    <a:pos x="174" y="833"/>
                  </a:cxn>
                  <a:cxn ang="0">
                    <a:pos x="143" y="797"/>
                  </a:cxn>
                  <a:cxn ang="0">
                    <a:pos x="131" y="709"/>
                  </a:cxn>
                  <a:cxn ang="0">
                    <a:pos x="122" y="670"/>
                  </a:cxn>
                  <a:cxn ang="0">
                    <a:pos x="97" y="620"/>
                  </a:cxn>
                  <a:cxn ang="0">
                    <a:pos x="88" y="576"/>
                  </a:cxn>
                  <a:cxn ang="0">
                    <a:pos x="67" y="474"/>
                  </a:cxn>
                  <a:cxn ang="0">
                    <a:pos x="67" y="438"/>
                  </a:cxn>
                  <a:cxn ang="0">
                    <a:pos x="55" y="337"/>
                  </a:cxn>
                  <a:cxn ang="0">
                    <a:pos x="67" y="217"/>
                  </a:cxn>
                  <a:cxn ang="0">
                    <a:pos x="75" y="152"/>
                  </a:cxn>
                  <a:cxn ang="0">
                    <a:pos x="67" y="126"/>
                  </a:cxn>
                  <a:cxn ang="0">
                    <a:pos x="45" y="37"/>
                  </a:cxn>
                  <a:cxn ang="0">
                    <a:pos x="0" y="11"/>
                  </a:cxn>
                </a:cxnLst>
                <a:rect l="0" t="0" r="r" b="b"/>
                <a:pathLst>
                  <a:path w="220" h="877">
                    <a:moveTo>
                      <a:pt x="0" y="11"/>
                    </a:moveTo>
                    <a:lnTo>
                      <a:pt x="20" y="102"/>
                    </a:lnTo>
                    <a:lnTo>
                      <a:pt x="20" y="126"/>
                    </a:lnTo>
                    <a:lnTo>
                      <a:pt x="33" y="217"/>
                    </a:lnTo>
                    <a:lnTo>
                      <a:pt x="20" y="282"/>
                    </a:lnTo>
                    <a:lnTo>
                      <a:pt x="33" y="308"/>
                    </a:lnTo>
                    <a:lnTo>
                      <a:pt x="20" y="318"/>
                    </a:lnTo>
                    <a:lnTo>
                      <a:pt x="45" y="363"/>
                    </a:lnTo>
                    <a:lnTo>
                      <a:pt x="45" y="399"/>
                    </a:lnTo>
                    <a:lnTo>
                      <a:pt x="45" y="474"/>
                    </a:lnTo>
                    <a:lnTo>
                      <a:pt x="33" y="474"/>
                    </a:lnTo>
                    <a:lnTo>
                      <a:pt x="33" y="485"/>
                    </a:lnTo>
                    <a:lnTo>
                      <a:pt x="55" y="539"/>
                    </a:lnTo>
                    <a:lnTo>
                      <a:pt x="55" y="565"/>
                    </a:lnTo>
                    <a:lnTo>
                      <a:pt x="67" y="594"/>
                    </a:lnTo>
                    <a:lnTo>
                      <a:pt x="67" y="576"/>
                    </a:lnTo>
                    <a:lnTo>
                      <a:pt x="75" y="594"/>
                    </a:lnTo>
                    <a:lnTo>
                      <a:pt x="88" y="641"/>
                    </a:lnTo>
                    <a:lnTo>
                      <a:pt x="67" y="641"/>
                    </a:lnTo>
                    <a:lnTo>
                      <a:pt x="75" y="685"/>
                    </a:lnTo>
                    <a:lnTo>
                      <a:pt x="75" y="695"/>
                    </a:lnTo>
                    <a:lnTo>
                      <a:pt x="67" y="709"/>
                    </a:lnTo>
                    <a:lnTo>
                      <a:pt x="97" y="709"/>
                    </a:lnTo>
                    <a:lnTo>
                      <a:pt x="97" y="746"/>
                    </a:lnTo>
                    <a:lnTo>
                      <a:pt x="88" y="732"/>
                    </a:lnTo>
                    <a:lnTo>
                      <a:pt x="88" y="746"/>
                    </a:lnTo>
                    <a:lnTo>
                      <a:pt x="97" y="786"/>
                    </a:lnTo>
                    <a:lnTo>
                      <a:pt x="110" y="786"/>
                    </a:lnTo>
                    <a:lnTo>
                      <a:pt x="110" y="797"/>
                    </a:lnTo>
                    <a:lnTo>
                      <a:pt x="122" y="786"/>
                    </a:lnTo>
                    <a:lnTo>
                      <a:pt x="122" y="797"/>
                    </a:lnTo>
                    <a:lnTo>
                      <a:pt x="122" y="822"/>
                    </a:lnTo>
                    <a:lnTo>
                      <a:pt x="131" y="822"/>
                    </a:lnTo>
                    <a:lnTo>
                      <a:pt x="131" y="811"/>
                    </a:lnTo>
                    <a:lnTo>
                      <a:pt x="143" y="822"/>
                    </a:lnTo>
                    <a:lnTo>
                      <a:pt x="131" y="822"/>
                    </a:lnTo>
                    <a:lnTo>
                      <a:pt x="131" y="833"/>
                    </a:lnTo>
                    <a:lnTo>
                      <a:pt x="143" y="851"/>
                    </a:lnTo>
                    <a:lnTo>
                      <a:pt x="143" y="833"/>
                    </a:lnTo>
                    <a:lnTo>
                      <a:pt x="207" y="877"/>
                    </a:lnTo>
                    <a:lnTo>
                      <a:pt x="207" y="851"/>
                    </a:lnTo>
                    <a:lnTo>
                      <a:pt x="220" y="851"/>
                    </a:lnTo>
                    <a:lnTo>
                      <a:pt x="220" y="833"/>
                    </a:lnTo>
                    <a:lnTo>
                      <a:pt x="174" y="833"/>
                    </a:lnTo>
                    <a:lnTo>
                      <a:pt x="152" y="797"/>
                    </a:lnTo>
                    <a:lnTo>
                      <a:pt x="143" y="797"/>
                    </a:lnTo>
                    <a:lnTo>
                      <a:pt x="131" y="786"/>
                    </a:lnTo>
                    <a:lnTo>
                      <a:pt x="131" y="709"/>
                    </a:lnTo>
                    <a:lnTo>
                      <a:pt x="122" y="656"/>
                    </a:lnTo>
                    <a:lnTo>
                      <a:pt x="122" y="670"/>
                    </a:lnTo>
                    <a:lnTo>
                      <a:pt x="110" y="656"/>
                    </a:lnTo>
                    <a:lnTo>
                      <a:pt x="97" y="620"/>
                    </a:lnTo>
                    <a:lnTo>
                      <a:pt x="97" y="594"/>
                    </a:lnTo>
                    <a:lnTo>
                      <a:pt x="88" y="576"/>
                    </a:lnTo>
                    <a:lnTo>
                      <a:pt x="88" y="514"/>
                    </a:lnTo>
                    <a:lnTo>
                      <a:pt x="67" y="474"/>
                    </a:lnTo>
                    <a:lnTo>
                      <a:pt x="75" y="449"/>
                    </a:lnTo>
                    <a:lnTo>
                      <a:pt x="67" y="438"/>
                    </a:lnTo>
                    <a:lnTo>
                      <a:pt x="75" y="399"/>
                    </a:lnTo>
                    <a:lnTo>
                      <a:pt x="55" y="337"/>
                    </a:lnTo>
                    <a:lnTo>
                      <a:pt x="55" y="257"/>
                    </a:lnTo>
                    <a:lnTo>
                      <a:pt x="67" y="217"/>
                    </a:lnTo>
                    <a:lnTo>
                      <a:pt x="55" y="167"/>
                    </a:lnTo>
                    <a:lnTo>
                      <a:pt x="75" y="152"/>
                    </a:lnTo>
                    <a:lnTo>
                      <a:pt x="75" y="126"/>
                    </a:lnTo>
                    <a:lnTo>
                      <a:pt x="67" y="126"/>
                    </a:lnTo>
                    <a:lnTo>
                      <a:pt x="45" y="61"/>
                    </a:lnTo>
                    <a:lnTo>
                      <a:pt x="45" y="37"/>
                    </a:lnTo>
                    <a:lnTo>
                      <a:pt x="20" y="0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292">
                <a:extLst>
                  <a:ext uri="{FF2B5EF4-FFF2-40B4-BE49-F238E27FC236}">
                    <a16:creationId xmlns:a16="http://schemas.microsoft.com/office/drawing/2014/main" id="{F104C486-9F3F-4048-8547-56D3643CE7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7199" y="4505309"/>
                <a:ext cx="300282" cy="422232"/>
              </a:xfrm>
              <a:custGeom>
                <a:avLst/>
                <a:gdLst/>
                <a:ahLst/>
                <a:cxnLst>
                  <a:cxn ang="0">
                    <a:pos x="0" y="28"/>
                  </a:cxn>
                  <a:cxn ang="0">
                    <a:pos x="9" y="65"/>
                  </a:cxn>
                  <a:cxn ang="0">
                    <a:pos x="9" y="155"/>
                  </a:cxn>
                  <a:cxn ang="0">
                    <a:pos x="21" y="166"/>
                  </a:cxn>
                  <a:cxn ang="0">
                    <a:pos x="9" y="195"/>
                  </a:cxn>
                  <a:cxn ang="0">
                    <a:pos x="34" y="232"/>
                  </a:cxn>
                  <a:cxn ang="0">
                    <a:pos x="34" y="256"/>
                  </a:cxn>
                  <a:cxn ang="0">
                    <a:pos x="55" y="322"/>
                  </a:cxn>
                  <a:cxn ang="0">
                    <a:pos x="64" y="322"/>
                  </a:cxn>
                  <a:cxn ang="0">
                    <a:pos x="85" y="297"/>
                  </a:cxn>
                  <a:cxn ang="0">
                    <a:pos x="120" y="311"/>
                  </a:cxn>
                  <a:cxn ang="0">
                    <a:pos x="140" y="311"/>
                  </a:cxn>
                  <a:cxn ang="0">
                    <a:pos x="153" y="245"/>
                  </a:cxn>
                  <a:cxn ang="0">
                    <a:pos x="208" y="232"/>
                  </a:cxn>
                  <a:cxn ang="0">
                    <a:pos x="217" y="256"/>
                  </a:cxn>
                  <a:cxn ang="0">
                    <a:pos x="229" y="206"/>
                  </a:cxn>
                  <a:cxn ang="0">
                    <a:pos x="208" y="180"/>
                  </a:cxn>
                  <a:cxn ang="0">
                    <a:pos x="208" y="166"/>
                  </a:cxn>
                  <a:cxn ang="0">
                    <a:pos x="178" y="155"/>
                  </a:cxn>
                  <a:cxn ang="0">
                    <a:pos x="178" y="144"/>
                  </a:cxn>
                  <a:cxn ang="0">
                    <a:pos x="178" y="130"/>
                  </a:cxn>
                  <a:cxn ang="0">
                    <a:pos x="162" y="105"/>
                  </a:cxn>
                  <a:cxn ang="0">
                    <a:pos x="85" y="65"/>
                  </a:cxn>
                  <a:cxn ang="0">
                    <a:pos x="76" y="39"/>
                  </a:cxn>
                  <a:cxn ang="0">
                    <a:pos x="76" y="0"/>
                  </a:cxn>
                  <a:cxn ang="0">
                    <a:pos x="43" y="0"/>
                  </a:cxn>
                  <a:cxn ang="0">
                    <a:pos x="21" y="39"/>
                  </a:cxn>
                  <a:cxn ang="0">
                    <a:pos x="0" y="28"/>
                  </a:cxn>
                </a:cxnLst>
                <a:rect l="0" t="0" r="r" b="b"/>
                <a:pathLst>
                  <a:path w="229" h="322">
                    <a:moveTo>
                      <a:pt x="0" y="28"/>
                    </a:moveTo>
                    <a:lnTo>
                      <a:pt x="9" y="65"/>
                    </a:lnTo>
                    <a:lnTo>
                      <a:pt x="9" y="155"/>
                    </a:lnTo>
                    <a:lnTo>
                      <a:pt x="21" y="166"/>
                    </a:lnTo>
                    <a:lnTo>
                      <a:pt x="9" y="195"/>
                    </a:lnTo>
                    <a:lnTo>
                      <a:pt x="34" y="232"/>
                    </a:lnTo>
                    <a:lnTo>
                      <a:pt x="34" y="256"/>
                    </a:lnTo>
                    <a:lnTo>
                      <a:pt x="55" y="322"/>
                    </a:lnTo>
                    <a:lnTo>
                      <a:pt x="64" y="322"/>
                    </a:lnTo>
                    <a:lnTo>
                      <a:pt x="85" y="297"/>
                    </a:lnTo>
                    <a:lnTo>
                      <a:pt x="120" y="311"/>
                    </a:lnTo>
                    <a:lnTo>
                      <a:pt x="140" y="311"/>
                    </a:lnTo>
                    <a:lnTo>
                      <a:pt x="153" y="245"/>
                    </a:lnTo>
                    <a:lnTo>
                      <a:pt x="208" y="232"/>
                    </a:lnTo>
                    <a:lnTo>
                      <a:pt x="217" y="256"/>
                    </a:lnTo>
                    <a:lnTo>
                      <a:pt x="229" y="206"/>
                    </a:lnTo>
                    <a:lnTo>
                      <a:pt x="208" y="180"/>
                    </a:lnTo>
                    <a:lnTo>
                      <a:pt x="208" y="166"/>
                    </a:lnTo>
                    <a:lnTo>
                      <a:pt x="178" y="155"/>
                    </a:lnTo>
                    <a:lnTo>
                      <a:pt x="178" y="144"/>
                    </a:lnTo>
                    <a:lnTo>
                      <a:pt x="178" y="130"/>
                    </a:lnTo>
                    <a:lnTo>
                      <a:pt x="162" y="105"/>
                    </a:lnTo>
                    <a:lnTo>
                      <a:pt x="85" y="65"/>
                    </a:lnTo>
                    <a:lnTo>
                      <a:pt x="76" y="39"/>
                    </a:lnTo>
                    <a:lnTo>
                      <a:pt x="76" y="0"/>
                    </a:lnTo>
                    <a:lnTo>
                      <a:pt x="43" y="0"/>
                    </a:lnTo>
                    <a:lnTo>
                      <a:pt x="21" y="39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294">
                <a:extLst>
                  <a:ext uri="{FF2B5EF4-FFF2-40B4-BE49-F238E27FC236}">
                    <a16:creationId xmlns:a16="http://schemas.microsoft.com/office/drawing/2014/main" id="{297AE38B-69E4-4C87-8114-BD840B5871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3400" y="4809525"/>
                <a:ext cx="199314" cy="274058"/>
              </a:xfrm>
              <a:custGeom>
                <a:avLst/>
                <a:gdLst/>
                <a:ahLst/>
                <a:cxnLst>
                  <a:cxn ang="0">
                    <a:pos x="152" y="154"/>
                  </a:cxn>
                  <a:cxn ang="0">
                    <a:pos x="152" y="180"/>
                  </a:cxn>
                  <a:cxn ang="0">
                    <a:pos x="142" y="209"/>
                  </a:cxn>
                  <a:cxn ang="0">
                    <a:pos x="130" y="209"/>
                  </a:cxn>
                  <a:cxn ang="0">
                    <a:pos x="88" y="190"/>
                  </a:cxn>
                  <a:cxn ang="0">
                    <a:pos x="100" y="168"/>
                  </a:cxn>
                  <a:cxn ang="0">
                    <a:pos x="100" y="144"/>
                  </a:cxn>
                  <a:cxn ang="0">
                    <a:pos x="66" y="129"/>
                  </a:cxn>
                  <a:cxn ang="0">
                    <a:pos x="46" y="115"/>
                  </a:cxn>
                  <a:cxn ang="0">
                    <a:pos x="0" y="79"/>
                  </a:cxn>
                  <a:cxn ang="0">
                    <a:pos x="12" y="13"/>
                  </a:cxn>
                  <a:cxn ang="0">
                    <a:pos x="66" y="0"/>
                  </a:cxn>
                  <a:cxn ang="0">
                    <a:pos x="76" y="24"/>
                  </a:cxn>
                  <a:cxn ang="0">
                    <a:pos x="88" y="64"/>
                  </a:cxn>
                  <a:cxn ang="0">
                    <a:pos x="121" y="79"/>
                  </a:cxn>
                  <a:cxn ang="0">
                    <a:pos x="130" y="79"/>
                  </a:cxn>
                  <a:cxn ang="0">
                    <a:pos x="130" y="115"/>
                  </a:cxn>
                  <a:cxn ang="0">
                    <a:pos x="152" y="115"/>
                  </a:cxn>
                  <a:cxn ang="0">
                    <a:pos x="152" y="154"/>
                  </a:cxn>
                </a:cxnLst>
                <a:rect l="0" t="0" r="r" b="b"/>
                <a:pathLst>
                  <a:path w="152" h="209">
                    <a:moveTo>
                      <a:pt x="152" y="154"/>
                    </a:moveTo>
                    <a:lnTo>
                      <a:pt x="152" y="180"/>
                    </a:lnTo>
                    <a:lnTo>
                      <a:pt x="142" y="209"/>
                    </a:lnTo>
                    <a:lnTo>
                      <a:pt x="130" y="209"/>
                    </a:lnTo>
                    <a:lnTo>
                      <a:pt x="88" y="190"/>
                    </a:lnTo>
                    <a:lnTo>
                      <a:pt x="100" y="168"/>
                    </a:lnTo>
                    <a:lnTo>
                      <a:pt x="100" y="144"/>
                    </a:lnTo>
                    <a:lnTo>
                      <a:pt x="66" y="129"/>
                    </a:lnTo>
                    <a:lnTo>
                      <a:pt x="46" y="115"/>
                    </a:lnTo>
                    <a:lnTo>
                      <a:pt x="0" y="79"/>
                    </a:lnTo>
                    <a:lnTo>
                      <a:pt x="12" y="13"/>
                    </a:lnTo>
                    <a:lnTo>
                      <a:pt x="66" y="0"/>
                    </a:lnTo>
                    <a:lnTo>
                      <a:pt x="76" y="24"/>
                    </a:lnTo>
                    <a:lnTo>
                      <a:pt x="88" y="64"/>
                    </a:lnTo>
                    <a:lnTo>
                      <a:pt x="121" y="79"/>
                    </a:lnTo>
                    <a:lnTo>
                      <a:pt x="130" y="79"/>
                    </a:lnTo>
                    <a:lnTo>
                      <a:pt x="130" y="115"/>
                    </a:lnTo>
                    <a:lnTo>
                      <a:pt x="152" y="115"/>
                    </a:lnTo>
                    <a:lnTo>
                      <a:pt x="152" y="15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295">
                <a:extLst>
                  <a:ext uri="{FF2B5EF4-FFF2-40B4-BE49-F238E27FC236}">
                    <a16:creationId xmlns:a16="http://schemas.microsoft.com/office/drawing/2014/main" id="{E20E1E74-B944-4CA8-A6EE-65CCBE1B76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3400" y="4809525"/>
                <a:ext cx="199314" cy="274058"/>
              </a:xfrm>
              <a:custGeom>
                <a:avLst/>
                <a:gdLst/>
                <a:ahLst/>
                <a:cxnLst>
                  <a:cxn ang="0">
                    <a:pos x="152" y="154"/>
                  </a:cxn>
                  <a:cxn ang="0">
                    <a:pos x="152" y="180"/>
                  </a:cxn>
                  <a:cxn ang="0">
                    <a:pos x="142" y="209"/>
                  </a:cxn>
                  <a:cxn ang="0">
                    <a:pos x="130" y="209"/>
                  </a:cxn>
                  <a:cxn ang="0">
                    <a:pos x="88" y="190"/>
                  </a:cxn>
                  <a:cxn ang="0">
                    <a:pos x="100" y="168"/>
                  </a:cxn>
                  <a:cxn ang="0">
                    <a:pos x="100" y="144"/>
                  </a:cxn>
                  <a:cxn ang="0">
                    <a:pos x="66" y="129"/>
                  </a:cxn>
                  <a:cxn ang="0">
                    <a:pos x="46" y="115"/>
                  </a:cxn>
                  <a:cxn ang="0">
                    <a:pos x="0" y="79"/>
                  </a:cxn>
                  <a:cxn ang="0">
                    <a:pos x="12" y="13"/>
                  </a:cxn>
                  <a:cxn ang="0">
                    <a:pos x="66" y="0"/>
                  </a:cxn>
                  <a:cxn ang="0">
                    <a:pos x="76" y="24"/>
                  </a:cxn>
                  <a:cxn ang="0">
                    <a:pos x="88" y="64"/>
                  </a:cxn>
                  <a:cxn ang="0">
                    <a:pos x="121" y="79"/>
                  </a:cxn>
                  <a:cxn ang="0">
                    <a:pos x="130" y="79"/>
                  </a:cxn>
                  <a:cxn ang="0">
                    <a:pos x="130" y="115"/>
                  </a:cxn>
                  <a:cxn ang="0">
                    <a:pos x="152" y="115"/>
                  </a:cxn>
                  <a:cxn ang="0">
                    <a:pos x="152" y="154"/>
                  </a:cxn>
                </a:cxnLst>
                <a:rect l="0" t="0" r="r" b="b"/>
                <a:pathLst>
                  <a:path w="152" h="209">
                    <a:moveTo>
                      <a:pt x="152" y="154"/>
                    </a:moveTo>
                    <a:lnTo>
                      <a:pt x="152" y="180"/>
                    </a:lnTo>
                    <a:lnTo>
                      <a:pt x="142" y="209"/>
                    </a:lnTo>
                    <a:lnTo>
                      <a:pt x="130" y="209"/>
                    </a:lnTo>
                    <a:lnTo>
                      <a:pt x="88" y="190"/>
                    </a:lnTo>
                    <a:lnTo>
                      <a:pt x="100" y="168"/>
                    </a:lnTo>
                    <a:lnTo>
                      <a:pt x="100" y="144"/>
                    </a:lnTo>
                    <a:lnTo>
                      <a:pt x="66" y="129"/>
                    </a:lnTo>
                    <a:lnTo>
                      <a:pt x="46" y="115"/>
                    </a:lnTo>
                    <a:lnTo>
                      <a:pt x="0" y="79"/>
                    </a:lnTo>
                    <a:lnTo>
                      <a:pt x="12" y="13"/>
                    </a:lnTo>
                    <a:lnTo>
                      <a:pt x="66" y="0"/>
                    </a:lnTo>
                    <a:lnTo>
                      <a:pt x="76" y="24"/>
                    </a:lnTo>
                    <a:lnTo>
                      <a:pt x="88" y="64"/>
                    </a:lnTo>
                    <a:lnTo>
                      <a:pt x="121" y="79"/>
                    </a:lnTo>
                    <a:lnTo>
                      <a:pt x="130" y="79"/>
                    </a:lnTo>
                    <a:lnTo>
                      <a:pt x="130" y="115"/>
                    </a:lnTo>
                    <a:lnTo>
                      <a:pt x="152" y="115"/>
                    </a:lnTo>
                    <a:lnTo>
                      <a:pt x="152" y="15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296">
                <a:extLst>
                  <a:ext uri="{FF2B5EF4-FFF2-40B4-BE49-F238E27FC236}">
                    <a16:creationId xmlns:a16="http://schemas.microsoft.com/office/drawing/2014/main" id="{E6D0EBC0-FFBD-4A71-8B5A-65A1FB36BD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73584" y="4894759"/>
                <a:ext cx="361911" cy="959857"/>
              </a:xfrm>
              <a:custGeom>
                <a:avLst/>
                <a:gdLst/>
                <a:ahLst/>
                <a:cxnLst>
                  <a:cxn ang="0">
                    <a:pos x="266" y="144"/>
                  </a:cxn>
                  <a:cxn ang="0">
                    <a:pos x="266" y="89"/>
                  </a:cxn>
                  <a:cxn ang="0">
                    <a:pos x="251" y="115"/>
                  </a:cxn>
                  <a:cxn ang="0">
                    <a:pos x="229" y="144"/>
                  </a:cxn>
                  <a:cxn ang="0">
                    <a:pos x="199" y="104"/>
                  </a:cxn>
                  <a:cxn ang="0">
                    <a:pos x="165" y="65"/>
                  </a:cxn>
                  <a:cxn ang="0">
                    <a:pos x="97" y="14"/>
                  </a:cxn>
                  <a:cxn ang="0">
                    <a:pos x="42" y="0"/>
                  </a:cxn>
                  <a:cxn ang="0">
                    <a:pos x="20" y="50"/>
                  </a:cxn>
                  <a:cxn ang="0">
                    <a:pos x="12" y="115"/>
                  </a:cxn>
                  <a:cxn ang="0">
                    <a:pos x="0" y="235"/>
                  </a:cxn>
                  <a:cxn ang="0">
                    <a:pos x="12" y="336"/>
                  </a:cxn>
                  <a:cxn ang="0">
                    <a:pos x="12" y="372"/>
                  </a:cxn>
                  <a:cxn ang="0">
                    <a:pos x="33" y="474"/>
                  </a:cxn>
                  <a:cxn ang="0">
                    <a:pos x="42" y="518"/>
                  </a:cxn>
                  <a:cxn ang="0">
                    <a:pos x="67" y="568"/>
                  </a:cxn>
                  <a:cxn ang="0">
                    <a:pos x="76" y="609"/>
                  </a:cxn>
                  <a:cxn ang="0">
                    <a:pos x="88" y="695"/>
                  </a:cxn>
                  <a:cxn ang="0">
                    <a:pos x="119" y="732"/>
                  </a:cxn>
                  <a:cxn ang="0">
                    <a:pos x="186" y="732"/>
                  </a:cxn>
                  <a:cxn ang="0">
                    <a:pos x="152" y="695"/>
                  </a:cxn>
                  <a:cxn ang="0">
                    <a:pos x="165" y="659"/>
                  </a:cxn>
                  <a:cxn ang="0">
                    <a:pos x="174" y="619"/>
                  </a:cxn>
                  <a:cxn ang="0">
                    <a:pos x="144" y="609"/>
                  </a:cxn>
                  <a:cxn ang="0">
                    <a:pos x="144" y="568"/>
                  </a:cxn>
                  <a:cxn ang="0">
                    <a:pos x="165" y="554"/>
                  </a:cxn>
                  <a:cxn ang="0">
                    <a:pos x="174" y="518"/>
                  </a:cxn>
                  <a:cxn ang="0">
                    <a:pos x="165" y="503"/>
                  </a:cxn>
                  <a:cxn ang="0">
                    <a:pos x="186" y="518"/>
                  </a:cxn>
                  <a:cxn ang="0">
                    <a:pos x="174" y="492"/>
                  </a:cxn>
                  <a:cxn ang="0">
                    <a:pos x="152" y="492"/>
                  </a:cxn>
                  <a:cxn ang="0">
                    <a:pos x="165" y="474"/>
                  </a:cxn>
                  <a:cxn ang="0">
                    <a:pos x="186" y="427"/>
                  </a:cxn>
                  <a:cxn ang="0">
                    <a:pos x="251" y="401"/>
                  </a:cxn>
                  <a:cxn ang="0">
                    <a:pos x="266" y="362"/>
                  </a:cxn>
                  <a:cxn ang="0">
                    <a:pos x="251" y="336"/>
                  </a:cxn>
                  <a:cxn ang="0">
                    <a:pos x="220" y="297"/>
                  </a:cxn>
                </a:cxnLst>
                <a:rect l="0" t="0" r="r" b="b"/>
                <a:pathLst>
                  <a:path w="276" h="732">
                    <a:moveTo>
                      <a:pt x="220" y="206"/>
                    </a:moveTo>
                    <a:lnTo>
                      <a:pt x="266" y="144"/>
                    </a:lnTo>
                    <a:lnTo>
                      <a:pt x="276" y="125"/>
                    </a:lnTo>
                    <a:lnTo>
                      <a:pt x="266" y="89"/>
                    </a:lnTo>
                    <a:lnTo>
                      <a:pt x="251" y="89"/>
                    </a:lnTo>
                    <a:lnTo>
                      <a:pt x="251" y="115"/>
                    </a:lnTo>
                    <a:lnTo>
                      <a:pt x="241" y="144"/>
                    </a:lnTo>
                    <a:lnTo>
                      <a:pt x="229" y="144"/>
                    </a:lnTo>
                    <a:lnTo>
                      <a:pt x="186" y="125"/>
                    </a:lnTo>
                    <a:lnTo>
                      <a:pt x="199" y="104"/>
                    </a:lnTo>
                    <a:lnTo>
                      <a:pt x="199" y="79"/>
                    </a:lnTo>
                    <a:lnTo>
                      <a:pt x="165" y="65"/>
                    </a:lnTo>
                    <a:lnTo>
                      <a:pt x="144" y="50"/>
                    </a:lnTo>
                    <a:lnTo>
                      <a:pt x="97" y="14"/>
                    </a:lnTo>
                    <a:lnTo>
                      <a:pt x="76" y="14"/>
                    </a:lnTo>
                    <a:lnTo>
                      <a:pt x="42" y="0"/>
                    </a:lnTo>
                    <a:lnTo>
                      <a:pt x="20" y="24"/>
                    </a:lnTo>
                    <a:lnTo>
                      <a:pt x="20" y="50"/>
                    </a:lnTo>
                    <a:lnTo>
                      <a:pt x="0" y="65"/>
                    </a:lnTo>
                    <a:lnTo>
                      <a:pt x="12" y="115"/>
                    </a:lnTo>
                    <a:lnTo>
                      <a:pt x="0" y="155"/>
                    </a:lnTo>
                    <a:lnTo>
                      <a:pt x="0" y="235"/>
                    </a:lnTo>
                    <a:lnTo>
                      <a:pt x="20" y="297"/>
                    </a:lnTo>
                    <a:lnTo>
                      <a:pt x="12" y="336"/>
                    </a:lnTo>
                    <a:lnTo>
                      <a:pt x="20" y="347"/>
                    </a:lnTo>
                    <a:lnTo>
                      <a:pt x="12" y="372"/>
                    </a:lnTo>
                    <a:lnTo>
                      <a:pt x="33" y="412"/>
                    </a:lnTo>
                    <a:lnTo>
                      <a:pt x="33" y="474"/>
                    </a:lnTo>
                    <a:lnTo>
                      <a:pt x="42" y="492"/>
                    </a:lnTo>
                    <a:lnTo>
                      <a:pt x="42" y="518"/>
                    </a:lnTo>
                    <a:lnTo>
                      <a:pt x="55" y="554"/>
                    </a:lnTo>
                    <a:lnTo>
                      <a:pt x="67" y="568"/>
                    </a:lnTo>
                    <a:lnTo>
                      <a:pt x="67" y="554"/>
                    </a:lnTo>
                    <a:lnTo>
                      <a:pt x="76" y="609"/>
                    </a:lnTo>
                    <a:lnTo>
                      <a:pt x="76" y="684"/>
                    </a:lnTo>
                    <a:lnTo>
                      <a:pt x="88" y="695"/>
                    </a:lnTo>
                    <a:lnTo>
                      <a:pt x="97" y="695"/>
                    </a:lnTo>
                    <a:lnTo>
                      <a:pt x="119" y="732"/>
                    </a:lnTo>
                    <a:lnTo>
                      <a:pt x="165" y="732"/>
                    </a:lnTo>
                    <a:lnTo>
                      <a:pt x="186" y="732"/>
                    </a:lnTo>
                    <a:lnTo>
                      <a:pt x="152" y="710"/>
                    </a:lnTo>
                    <a:lnTo>
                      <a:pt x="152" y="695"/>
                    </a:lnTo>
                    <a:lnTo>
                      <a:pt x="165" y="684"/>
                    </a:lnTo>
                    <a:lnTo>
                      <a:pt x="165" y="659"/>
                    </a:lnTo>
                    <a:lnTo>
                      <a:pt x="186" y="630"/>
                    </a:lnTo>
                    <a:lnTo>
                      <a:pt x="174" y="619"/>
                    </a:lnTo>
                    <a:lnTo>
                      <a:pt x="165" y="619"/>
                    </a:lnTo>
                    <a:lnTo>
                      <a:pt x="144" y="609"/>
                    </a:lnTo>
                    <a:lnTo>
                      <a:pt x="144" y="593"/>
                    </a:lnTo>
                    <a:lnTo>
                      <a:pt x="144" y="568"/>
                    </a:lnTo>
                    <a:lnTo>
                      <a:pt x="165" y="568"/>
                    </a:lnTo>
                    <a:lnTo>
                      <a:pt x="165" y="554"/>
                    </a:lnTo>
                    <a:lnTo>
                      <a:pt x="165" y="528"/>
                    </a:lnTo>
                    <a:lnTo>
                      <a:pt x="174" y="518"/>
                    </a:lnTo>
                    <a:lnTo>
                      <a:pt x="165" y="518"/>
                    </a:lnTo>
                    <a:lnTo>
                      <a:pt x="165" y="503"/>
                    </a:lnTo>
                    <a:lnTo>
                      <a:pt x="174" y="518"/>
                    </a:lnTo>
                    <a:lnTo>
                      <a:pt x="186" y="518"/>
                    </a:lnTo>
                    <a:lnTo>
                      <a:pt x="186" y="503"/>
                    </a:lnTo>
                    <a:lnTo>
                      <a:pt x="174" y="492"/>
                    </a:lnTo>
                    <a:lnTo>
                      <a:pt x="165" y="503"/>
                    </a:lnTo>
                    <a:lnTo>
                      <a:pt x="152" y="492"/>
                    </a:lnTo>
                    <a:lnTo>
                      <a:pt x="144" y="463"/>
                    </a:lnTo>
                    <a:lnTo>
                      <a:pt x="165" y="474"/>
                    </a:lnTo>
                    <a:lnTo>
                      <a:pt x="186" y="463"/>
                    </a:lnTo>
                    <a:lnTo>
                      <a:pt x="186" y="427"/>
                    </a:lnTo>
                    <a:lnTo>
                      <a:pt x="211" y="412"/>
                    </a:lnTo>
                    <a:lnTo>
                      <a:pt x="251" y="401"/>
                    </a:lnTo>
                    <a:lnTo>
                      <a:pt x="266" y="372"/>
                    </a:lnTo>
                    <a:lnTo>
                      <a:pt x="266" y="362"/>
                    </a:lnTo>
                    <a:lnTo>
                      <a:pt x="241" y="347"/>
                    </a:lnTo>
                    <a:lnTo>
                      <a:pt x="251" y="336"/>
                    </a:lnTo>
                    <a:lnTo>
                      <a:pt x="220" y="307"/>
                    </a:lnTo>
                    <a:lnTo>
                      <a:pt x="220" y="297"/>
                    </a:lnTo>
                    <a:lnTo>
                      <a:pt x="220" y="206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298">
                <a:extLst>
                  <a:ext uri="{FF2B5EF4-FFF2-40B4-BE49-F238E27FC236}">
                    <a16:creationId xmlns:a16="http://schemas.microsoft.com/office/drawing/2014/main" id="{55646EF6-8BA1-464E-891A-481B56C289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3400" y="3929656"/>
                <a:ext cx="116703" cy="217672"/>
              </a:xfrm>
              <a:custGeom>
                <a:avLst/>
                <a:gdLst/>
                <a:ahLst/>
                <a:cxnLst>
                  <a:cxn ang="0">
                    <a:pos x="37" y="0"/>
                  </a:cxn>
                  <a:cxn ang="0">
                    <a:pos x="54" y="14"/>
                  </a:cxn>
                  <a:cxn ang="0">
                    <a:pos x="54" y="39"/>
                  </a:cxn>
                  <a:cxn ang="0">
                    <a:pos x="76" y="64"/>
                  </a:cxn>
                  <a:cxn ang="0">
                    <a:pos x="67" y="101"/>
                  </a:cxn>
                  <a:cxn ang="0">
                    <a:pos x="89" y="155"/>
                  </a:cxn>
                  <a:cxn ang="0">
                    <a:pos x="76" y="155"/>
                  </a:cxn>
                  <a:cxn ang="0">
                    <a:pos x="46" y="166"/>
                  </a:cxn>
                  <a:cxn ang="0">
                    <a:pos x="37" y="166"/>
                  </a:cxn>
                  <a:cxn ang="0">
                    <a:pos x="21" y="141"/>
                  </a:cxn>
                  <a:cxn ang="0">
                    <a:pos x="37" y="101"/>
                  </a:cxn>
                  <a:cxn ang="0">
                    <a:pos x="21" y="76"/>
                  </a:cxn>
                  <a:cxn ang="0">
                    <a:pos x="12" y="76"/>
                  </a:cxn>
                  <a:cxn ang="0">
                    <a:pos x="0" y="64"/>
                  </a:cxn>
                  <a:cxn ang="0">
                    <a:pos x="12" y="39"/>
                  </a:cxn>
                  <a:cxn ang="0">
                    <a:pos x="21" y="39"/>
                  </a:cxn>
                  <a:cxn ang="0">
                    <a:pos x="12" y="24"/>
                  </a:cxn>
                  <a:cxn ang="0">
                    <a:pos x="12" y="14"/>
                  </a:cxn>
                  <a:cxn ang="0">
                    <a:pos x="37" y="0"/>
                  </a:cxn>
                </a:cxnLst>
                <a:rect l="0" t="0" r="r" b="b"/>
                <a:pathLst>
                  <a:path w="89" h="166">
                    <a:moveTo>
                      <a:pt x="37" y="0"/>
                    </a:moveTo>
                    <a:lnTo>
                      <a:pt x="54" y="14"/>
                    </a:lnTo>
                    <a:lnTo>
                      <a:pt x="54" y="39"/>
                    </a:lnTo>
                    <a:lnTo>
                      <a:pt x="76" y="64"/>
                    </a:lnTo>
                    <a:lnTo>
                      <a:pt x="67" y="101"/>
                    </a:lnTo>
                    <a:lnTo>
                      <a:pt x="89" y="155"/>
                    </a:lnTo>
                    <a:lnTo>
                      <a:pt x="76" y="155"/>
                    </a:lnTo>
                    <a:lnTo>
                      <a:pt x="46" y="166"/>
                    </a:lnTo>
                    <a:lnTo>
                      <a:pt x="37" y="166"/>
                    </a:lnTo>
                    <a:lnTo>
                      <a:pt x="21" y="141"/>
                    </a:lnTo>
                    <a:lnTo>
                      <a:pt x="37" y="101"/>
                    </a:lnTo>
                    <a:lnTo>
                      <a:pt x="21" y="76"/>
                    </a:lnTo>
                    <a:lnTo>
                      <a:pt x="12" y="76"/>
                    </a:lnTo>
                    <a:lnTo>
                      <a:pt x="0" y="64"/>
                    </a:lnTo>
                    <a:lnTo>
                      <a:pt x="12" y="39"/>
                    </a:lnTo>
                    <a:lnTo>
                      <a:pt x="21" y="39"/>
                    </a:lnTo>
                    <a:lnTo>
                      <a:pt x="12" y="24"/>
                    </a:lnTo>
                    <a:lnTo>
                      <a:pt x="12" y="14"/>
                    </a:lnTo>
                    <a:lnTo>
                      <a:pt x="37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299">
                <a:extLst>
                  <a:ext uri="{FF2B5EF4-FFF2-40B4-BE49-F238E27FC236}">
                    <a16:creationId xmlns:a16="http://schemas.microsoft.com/office/drawing/2014/main" id="{96F4EC8B-A8D2-4B07-ACE6-8663C7662D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3400" y="3929656"/>
                <a:ext cx="116703" cy="217672"/>
              </a:xfrm>
              <a:custGeom>
                <a:avLst/>
                <a:gdLst/>
                <a:ahLst/>
                <a:cxnLst>
                  <a:cxn ang="0">
                    <a:pos x="37" y="0"/>
                  </a:cxn>
                  <a:cxn ang="0">
                    <a:pos x="54" y="14"/>
                  </a:cxn>
                  <a:cxn ang="0">
                    <a:pos x="54" y="39"/>
                  </a:cxn>
                  <a:cxn ang="0">
                    <a:pos x="76" y="64"/>
                  </a:cxn>
                  <a:cxn ang="0">
                    <a:pos x="67" y="101"/>
                  </a:cxn>
                  <a:cxn ang="0">
                    <a:pos x="89" y="155"/>
                  </a:cxn>
                  <a:cxn ang="0">
                    <a:pos x="76" y="155"/>
                  </a:cxn>
                  <a:cxn ang="0">
                    <a:pos x="46" y="166"/>
                  </a:cxn>
                  <a:cxn ang="0">
                    <a:pos x="37" y="166"/>
                  </a:cxn>
                  <a:cxn ang="0">
                    <a:pos x="21" y="141"/>
                  </a:cxn>
                  <a:cxn ang="0">
                    <a:pos x="37" y="101"/>
                  </a:cxn>
                  <a:cxn ang="0">
                    <a:pos x="21" y="76"/>
                  </a:cxn>
                  <a:cxn ang="0">
                    <a:pos x="12" y="76"/>
                  </a:cxn>
                  <a:cxn ang="0">
                    <a:pos x="0" y="64"/>
                  </a:cxn>
                  <a:cxn ang="0">
                    <a:pos x="12" y="39"/>
                  </a:cxn>
                  <a:cxn ang="0">
                    <a:pos x="21" y="39"/>
                  </a:cxn>
                  <a:cxn ang="0">
                    <a:pos x="12" y="24"/>
                  </a:cxn>
                  <a:cxn ang="0">
                    <a:pos x="12" y="14"/>
                  </a:cxn>
                  <a:cxn ang="0">
                    <a:pos x="37" y="0"/>
                  </a:cxn>
                </a:cxnLst>
                <a:rect l="0" t="0" r="r" b="b"/>
                <a:pathLst>
                  <a:path w="89" h="166">
                    <a:moveTo>
                      <a:pt x="37" y="0"/>
                    </a:moveTo>
                    <a:lnTo>
                      <a:pt x="54" y="14"/>
                    </a:lnTo>
                    <a:lnTo>
                      <a:pt x="54" y="39"/>
                    </a:lnTo>
                    <a:lnTo>
                      <a:pt x="76" y="64"/>
                    </a:lnTo>
                    <a:lnTo>
                      <a:pt x="67" y="101"/>
                    </a:lnTo>
                    <a:lnTo>
                      <a:pt x="89" y="155"/>
                    </a:lnTo>
                    <a:lnTo>
                      <a:pt x="76" y="155"/>
                    </a:lnTo>
                    <a:lnTo>
                      <a:pt x="46" y="166"/>
                    </a:lnTo>
                    <a:lnTo>
                      <a:pt x="37" y="166"/>
                    </a:lnTo>
                    <a:lnTo>
                      <a:pt x="21" y="141"/>
                    </a:lnTo>
                    <a:lnTo>
                      <a:pt x="37" y="101"/>
                    </a:lnTo>
                    <a:lnTo>
                      <a:pt x="21" y="76"/>
                    </a:lnTo>
                    <a:lnTo>
                      <a:pt x="12" y="76"/>
                    </a:lnTo>
                    <a:lnTo>
                      <a:pt x="0" y="64"/>
                    </a:lnTo>
                    <a:lnTo>
                      <a:pt x="12" y="39"/>
                    </a:lnTo>
                    <a:lnTo>
                      <a:pt x="21" y="39"/>
                    </a:lnTo>
                    <a:lnTo>
                      <a:pt x="12" y="24"/>
                    </a:lnTo>
                    <a:lnTo>
                      <a:pt x="12" y="14"/>
                    </a:lnTo>
                    <a:lnTo>
                      <a:pt x="37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328">
                <a:extLst>
                  <a:ext uri="{FF2B5EF4-FFF2-40B4-BE49-F238E27FC236}">
                    <a16:creationId xmlns:a16="http://schemas.microsoft.com/office/drawing/2014/main" id="{042AA834-5FE7-43EC-AA85-67A15866A4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3031" y="5841502"/>
                <a:ext cx="59008" cy="393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" y="30"/>
                  </a:cxn>
                  <a:cxn ang="0">
                    <a:pos x="9" y="0"/>
                  </a:cxn>
                  <a:cxn ang="0">
                    <a:pos x="0" y="0"/>
                  </a:cxn>
                  <a:cxn ang="0">
                    <a:pos x="9" y="0"/>
                  </a:cxn>
                  <a:cxn ang="0">
                    <a:pos x="30" y="0"/>
                  </a:cxn>
                  <a:cxn ang="0">
                    <a:pos x="45" y="0"/>
                  </a:cxn>
                  <a:cxn ang="0">
                    <a:pos x="21" y="30"/>
                  </a:cxn>
                  <a:cxn ang="0">
                    <a:pos x="0" y="0"/>
                  </a:cxn>
                </a:cxnLst>
                <a:rect l="0" t="0" r="r" b="b"/>
                <a:pathLst>
                  <a:path w="45" h="30">
                    <a:moveTo>
                      <a:pt x="0" y="0"/>
                    </a:moveTo>
                    <a:lnTo>
                      <a:pt x="9" y="30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9" y="0"/>
                    </a:lnTo>
                    <a:lnTo>
                      <a:pt x="30" y="0"/>
                    </a:lnTo>
                    <a:lnTo>
                      <a:pt x="45" y="0"/>
                    </a:lnTo>
                    <a:lnTo>
                      <a:pt x="21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329">
                <a:extLst>
                  <a:ext uri="{FF2B5EF4-FFF2-40B4-BE49-F238E27FC236}">
                    <a16:creationId xmlns:a16="http://schemas.microsoft.com/office/drawing/2014/main" id="{581F424F-8D97-44AB-A9A1-150E9152B4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3030" y="5841503"/>
                <a:ext cx="59008" cy="393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" y="30"/>
                  </a:cxn>
                  <a:cxn ang="0">
                    <a:pos x="9" y="0"/>
                  </a:cxn>
                  <a:cxn ang="0">
                    <a:pos x="0" y="0"/>
                  </a:cxn>
                  <a:cxn ang="0">
                    <a:pos x="9" y="0"/>
                  </a:cxn>
                  <a:cxn ang="0">
                    <a:pos x="30" y="0"/>
                  </a:cxn>
                  <a:cxn ang="0">
                    <a:pos x="45" y="0"/>
                  </a:cxn>
                  <a:cxn ang="0">
                    <a:pos x="21" y="30"/>
                  </a:cxn>
                  <a:cxn ang="0">
                    <a:pos x="0" y="0"/>
                  </a:cxn>
                </a:cxnLst>
                <a:rect l="0" t="0" r="r" b="b"/>
                <a:pathLst>
                  <a:path w="45" h="30">
                    <a:moveTo>
                      <a:pt x="0" y="0"/>
                    </a:moveTo>
                    <a:lnTo>
                      <a:pt x="9" y="30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9" y="0"/>
                    </a:lnTo>
                    <a:lnTo>
                      <a:pt x="30" y="0"/>
                    </a:lnTo>
                    <a:lnTo>
                      <a:pt x="45" y="0"/>
                    </a:lnTo>
                    <a:lnTo>
                      <a:pt x="21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330">
                <a:extLst>
                  <a:ext uri="{FF2B5EF4-FFF2-40B4-BE49-F238E27FC236}">
                    <a16:creationId xmlns:a16="http://schemas.microsoft.com/office/drawing/2014/main" id="{C7E02943-815C-49BF-8226-34BC1DCB68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2824" y="3458916"/>
                <a:ext cx="245208" cy="99658"/>
              </a:xfrm>
              <a:custGeom>
                <a:avLst/>
                <a:gdLst/>
                <a:ahLst/>
                <a:cxnLst>
                  <a:cxn ang="0">
                    <a:pos x="0" y="35"/>
                  </a:cxn>
                  <a:cxn ang="0">
                    <a:pos x="24" y="11"/>
                  </a:cxn>
                  <a:cxn ang="0">
                    <a:pos x="64" y="0"/>
                  </a:cxn>
                  <a:cxn ang="0">
                    <a:pos x="122" y="21"/>
                  </a:cxn>
                  <a:cxn ang="0">
                    <a:pos x="144" y="47"/>
                  </a:cxn>
                  <a:cxn ang="0">
                    <a:pos x="166" y="47"/>
                  </a:cxn>
                  <a:cxn ang="0">
                    <a:pos x="166" y="64"/>
                  </a:cxn>
                  <a:cxn ang="0">
                    <a:pos x="178" y="64"/>
                  </a:cxn>
                  <a:cxn ang="0">
                    <a:pos x="187" y="76"/>
                  </a:cxn>
                  <a:cxn ang="0">
                    <a:pos x="122" y="76"/>
                  </a:cxn>
                  <a:cxn ang="0">
                    <a:pos x="131" y="64"/>
                  </a:cxn>
                  <a:cxn ang="0">
                    <a:pos x="122" y="64"/>
                  </a:cxn>
                  <a:cxn ang="0">
                    <a:pos x="111" y="35"/>
                  </a:cxn>
                  <a:cxn ang="0">
                    <a:pos x="55" y="21"/>
                  </a:cxn>
                  <a:cxn ang="0">
                    <a:pos x="64" y="11"/>
                  </a:cxn>
                  <a:cxn ang="0">
                    <a:pos x="46" y="11"/>
                  </a:cxn>
                  <a:cxn ang="0">
                    <a:pos x="9" y="35"/>
                  </a:cxn>
                  <a:cxn ang="0">
                    <a:pos x="0" y="35"/>
                  </a:cxn>
                </a:cxnLst>
                <a:rect l="0" t="0" r="r" b="b"/>
                <a:pathLst>
                  <a:path w="187" h="76">
                    <a:moveTo>
                      <a:pt x="0" y="35"/>
                    </a:moveTo>
                    <a:lnTo>
                      <a:pt x="24" y="11"/>
                    </a:lnTo>
                    <a:lnTo>
                      <a:pt x="64" y="0"/>
                    </a:lnTo>
                    <a:lnTo>
                      <a:pt x="122" y="21"/>
                    </a:lnTo>
                    <a:lnTo>
                      <a:pt x="144" y="47"/>
                    </a:lnTo>
                    <a:lnTo>
                      <a:pt x="166" y="47"/>
                    </a:lnTo>
                    <a:lnTo>
                      <a:pt x="166" y="64"/>
                    </a:lnTo>
                    <a:lnTo>
                      <a:pt x="178" y="64"/>
                    </a:lnTo>
                    <a:lnTo>
                      <a:pt x="187" y="76"/>
                    </a:lnTo>
                    <a:lnTo>
                      <a:pt x="122" y="76"/>
                    </a:lnTo>
                    <a:lnTo>
                      <a:pt x="131" y="64"/>
                    </a:lnTo>
                    <a:lnTo>
                      <a:pt x="122" y="64"/>
                    </a:lnTo>
                    <a:lnTo>
                      <a:pt x="111" y="35"/>
                    </a:lnTo>
                    <a:lnTo>
                      <a:pt x="55" y="21"/>
                    </a:lnTo>
                    <a:lnTo>
                      <a:pt x="64" y="11"/>
                    </a:lnTo>
                    <a:lnTo>
                      <a:pt x="46" y="11"/>
                    </a:lnTo>
                    <a:lnTo>
                      <a:pt x="9" y="35"/>
                    </a:lnTo>
                    <a:lnTo>
                      <a:pt x="0" y="35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E9948598-9BDA-46E8-89B4-E7A2050CE6E1}"/>
                </a:ext>
              </a:extLst>
            </p:cNvPr>
            <p:cNvGrpSpPr/>
            <p:nvPr/>
          </p:nvGrpSpPr>
          <p:grpSpPr>
            <a:xfrm>
              <a:off x="3163486" y="3035960"/>
              <a:ext cx="1479082" cy="2082304"/>
              <a:chOff x="3747873" y="3003885"/>
              <a:chExt cx="1643010" cy="2313088"/>
            </a:xfrm>
            <a:grpFill/>
          </p:grpSpPr>
          <p:sp>
            <p:nvSpPr>
              <p:cNvPr id="44" name="Freeform 5">
                <a:extLst>
                  <a:ext uri="{FF2B5EF4-FFF2-40B4-BE49-F238E27FC236}">
                    <a16:creationId xmlns:a16="http://schemas.microsoft.com/office/drawing/2014/main" id="{E89E51A6-8036-4E98-A722-2FADAA541C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4860" y="3440540"/>
                <a:ext cx="376337" cy="389448"/>
              </a:xfrm>
              <a:custGeom>
                <a:avLst/>
                <a:gdLst/>
                <a:ahLst/>
                <a:cxnLst>
                  <a:cxn ang="0">
                    <a:pos x="241" y="246"/>
                  </a:cxn>
                  <a:cxn ang="0">
                    <a:pos x="229" y="246"/>
                  </a:cxn>
                  <a:cxn ang="0">
                    <a:pos x="219" y="256"/>
                  </a:cxn>
                  <a:cxn ang="0">
                    <a:pos x="186" y="256"/>
                  </a:cxn>
                  <a:cxn ang="0">
                    <a:pos x="165" y="272"/>
                  </a:cxn>
                  <a:cxn ang="0">
                    <a:pos x="143" y="256"/>
                  </a:cxn>
                  <a:cxn ang="0">
                    <a:pos x="119" y="256"/>
                  </a:cxn>
                  <a:cxn ang="0">
                    <a:pos x="98" y="246"/>
                  </a:cxn>
                  <a:cxn ang="0">
                    <a:pos x="76" y="246"/>
                  </a:cxn>
                  <a:cxn ang="0">
                    <a:pos x="67" y="272"/>
                  </a:cxn>
                  <a:cxn ang="0">
                    <a:pos x="67" y="297"/>
                  </a:cxn>
                  <a:cxn ang="0">
                    <a:pos x="55" y="272"/>
                  </a:cxn>
                  <a:cxn ang="0">
                    <a:pos x="43" y="282"/>
                  </a:cxn>
                  <a:cxn ang="0">
                    <a:pos x="34" y="272"/>
                  </a:cxn>
                  <a:cxn ang="0">
                    <a:pos x="21" y="272"/>
                  </a:cxn>
                  <a:cxn ang="0">
                    <a:pos x="0" y="232"/>
                  </a:cxn>
                  <a:cxn ang="0">
                    <a:pos x="0" y="206"/>
                  </a:cxn>
                  <a:cxn ang="0">
                    <a:pos x="67" y="191"/>
                  </a:cxn>
                  <a:cxn ang="0">
                    <a:pos x="76" y="181"/>
                  </a:cxn>
                  <a:cxn ang="0">
                    <a:pos x="76" y="116"/>
                  </a:cxn>
                  <a:cxn ang="0">
                    <a:pos x="98" y="102"/>
                  </a:cxn>
                  <a:cxn ang="0">
                    <a:pos x="210" y="0"/>
                  </a:cxn>
                  <a:cxn ang="0">
                    <a:pos x="250" y="0"/>
                  </a:cxn>
                  <a:cxn ang="0">
                    <a:pos x="262" y="14"/>
                  </a:cxn>
                  <a:cxn ang="0">
                    <a:pos x="262" y="50"/>
                  </a:cxn>
                  <a:cxn ang="0">
                    <a:pos x="274" y="80"/>
                  </a:cxn>
                  <a:cxn ang="0">
                    <a:pos x="287" y="80"/>
                  </a:cxn>
                  <a:cxn ang="0">
                    <a:pos x="274" y="155"/>
                  </a:cxn>
                  <a:cxn ang="0">
                    <a:pos x="241" y="232"/>
                  </a:cxn>
                  <a:cxn ang="0">
                    <a:pos x="241" y="246"/>
                  </a:cxn>
                </a:cxnLst>
                <a:rect l="0" t="0" r="r" b="b"/>
                <a:pathLst>
                  <a:path w="287" h="297">
                    <a:moveTo>
                      <a:pt x="241" y="246"/>
                    </a:moveTo>
                    <a:lnTo>
                      <a:pt x="229" y="246"/>
                    </a:lnTo>
                    <a:lnTo>
                      <a:pt x="219" y="256"/>
                    </a:lnTo>
                    <a:lnTo>
                      <a:pt x="186" y="256"/>
                    </a:lnTo>
                    <a:lnTo>
                      <a:pt x="165" y="272"/>
                    </a:lnTo>
                    <a:lnTo>
                      <a:pt x="143" y="256"/>
                    </a:lnTo>
                    <a:lnTo>
                      <a:pt x="119" y="256"/>
                    </a:lnTo>
                    <a:lnTo>
                      <a:pt x="98" y="246"/>
                    </a:lnTo>
                    <a:lnTo>
                      <a:pt x="76" y="246"/>
                    </a:lnTo>
                    <a:lnTo>
                      <a:pt x="67" y="272"/>
                    </a:lnTo>
                    <a:lnTo>
                      <a:pt x="67" y="297"/>
                    </a:lnTo>
                    <a:lnTo>
                      <a:pt x="55" y="272"/>
                    </a:lnTo>
                    <a:lnTo>
                      <a:pt x="43" y="282"/>
                    </a:lnTo>
                    <a:lnTo>
                      <a:pt x="34" y="272"/>
                    </a:lnTo>
                    <a:lnTo>
                      <a:pt x="21" y="272"/>
                    </a:lnTo>
                    <a:lnTo>
                      <a:pt x="0" y="232"/>
                    </a:lnTo>
                    <a:lnTo>
                      <a:pt x="0" y="206"/>
                    </a:lnTo>
                    <a:lnTo>
                      <a:pt x="67" y="191"/>
                    </a:lnTo>
                    <a:lnTo>
                      <a:pt x="76" y="181"/>
                    </a:lnTo>
                    <a:lnTo>
                      <a:pt x="76" y="116"/>
                    </a:lnTo>
                    <a:lnTo>
                      <a:pt x="98" y="102"/>
                    </a:lnTo>
                    <a:lnTo>
                      <a:pt x="210" y="0"/>
                    </a:lnTo>
                    <a:lnTo>
                      <a:pt x="250" y="0"/>
                    </a:lnTo>
                    <a:lnTo>
                      <a:pt x="262" y="14"/>
                    </a:lnTo>
                    <a:lnTo>
                      <a:pt x="262" y="50"/>
                    </a:lnTo>
                    <a:lnTo>
                      <a:pt x="274" y="80"/>
                    </a:lnTo>
                    <a:lnTo>
                      <a:pt x="287" y="80"/>
                    </a:lnTo>
                    <a:lnTo>
                      <a:pt x="274" y="155"/>
                    </a:lnTo>
                    <a:lnTo>
                      <a:pt x="241" y="232"/>
                    </a:lnTo>
                    <a:lnTo>
                      <a:pt x="241" y="246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6">
                <a:extLst>
                  <a:ext uri="{FF2B5EF4-FFF2-40B4-BE49-F238E27FC236}">
                    <a16:creationId xmlns:a16="http://schemas.microsoft.com/office/drawing/2014/main" id="{D7EBFA31-7489-4D30-AF73-18DF422A53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4860" y="3440540"/>
                <a:ext cx="376337" cy="389448"/>
              </a:xfrm>
              <a:custGeom>
                <a:avLst/>
                <a:gdLst/>
                <a:ahLst/>
                <a:cxnLst>
                  <a:cxn ang="0">
                    <a:pos x="241" y="246"/>
                  </a:cxn>
                  <a:cxn ang="0">
                    <a:pos x="229" y="246"/>
                  </a:cxn>
                  <a:cxn ang="0">
                    <a:pos x="219" y="256"/>
                  </a:cxn>
                  <a:cxn ang="0">
                    <a:pos x="186" y="256"/>
                  </a:cxn>
                  <a:cxn ang="0">
                    <a:pos x="165" y="272"/>
                  </a:cxn>
                  <a:cxn ang="0">
                    <a:pos x="143" y="256"/>
                  </a:cxn>
                  <a:cxn ang="0">
                    <a:pos x="119" y="256"/>
                  </a:cxn>
                  <a:cxn ang="0">
                    <a:pos x="98" y="246"/>
                  </a:cxn>
                  <a:cxn ang="0">
                    <a:pos x="76" y="246"/>
                  </a:cxn>
                  <a:cxn ang="0">
                    <a:pos x="67" y="272"/>
                  </a:cxn>
                  <a:cxn ang="0">
                    <a:pos x="67" y="297"/>
                  </a:cxn>
                  <a:cxn ang="0">
                    <a:pos x="55" y="272"/>
                  </a:cxn>
                  <a:cxn ang="0">
                    <a:pos x="43" y="282"/>
                  </a:cxn>
                  <a:cxn ang="0">
                    <a:pos x="34" y="272"/>
                  </a:cxn>
                  <a:cxn ang="0">
                    <a:pos x="21" y="272"/>
                  </a:cxn>
                  <a:cxn ang="0">
                    <a:pos x="0" y="232"/>
                  </a:cxn>
                  <a:cxn ang="0">
                    <a:pos x="0" y="206"/>
                  </a:cxn>
                  <a:cxn ang="0">
                    <a:pos x="67" y="191"/>
                  </a:cxn>
                  <a:cxn ang="0">
                    <a:pos x="76" y="181"/>
                  </a:cxn>
                  <a:cxn ang="0">
                    <a:pos x="76" y="116"/>
                  </a:cxn>
                  <a:cxn ang="0">
                    <a:pos x="98" y="102"/>
                  </a:cxn>
                  <a:cxn ang="0">
                    <a:pos x="210" y="0"/>
                  </a:cxn>
                  <a:cxn ang="0">
                    <a:pos x="250" y="0"/>
                  </a:cxn>
                  <a:cxn ang="0">
                    <a:pos x="262" y="14"/>
                  </a:cxn>
                  <a:cxn ang="0">
                    <a:pos x="262" y="50"/>
                  </a:cxn>
                  <a:cxn ang="0">
                    <a:pos x="274" y="80"/>
                  </a:cxn>
                  <a:cxn ang="0">
                    <a:pos x="287" y="80"/>
                  </a:cxn>
                  <a:cxn ang="0">
                    <a:pos x="274" y="155"/>
                  </a:cxn>
                  <a:cxn ang="0">
                    <a:pos x="241" y="232"/>
                  </a:cxn>
                  <a:cxn ang="0">
                    <a:pos x="241" y="246"/>
                  </a:cxn>
                </a:cxnLst>
                <a:rect l="0" t="0" r="r" b="b"/>
                <a:pathLst>
                  <a:path w="287" h="297">
                    <a:moveTo>
                      <a:pt x="241" y="246"/>
                    </a:moveTo>
                    <a:lnTo>
                      <a:pt x="229" y="246"/>
                    </a:lnTo>
                    <a:lnTo>
                      <a:pt x="219" y="256"/>
                    </a:lnTo>
                    <a:lnTo>
                      <a:pt x="186" y="256"/>
                    </a:lnTo>
                    <a:lnTo>
                      <a:pt x="165" y="272"/>
                    </a:lnTo>
                    <a:lnTo>
                      <a:pt x="143" y="256"/>
                    </a:lnTo>
                    <a:lnTo>
                      <a:pt x="119" y="256"/>
                    </a:lnTo>
                    <a:lnTo>
                      <a:pt x="98" y="246"/>
                    </a:lnTo>
                    <a:lnTo>
                      <a:pt x="76" y="246"/>
                    </a:lnTo>
                    <a:lnTo>
                      <a:pt x="67" y="272"/>
                    </a:lnTo>
                    <a:lnTo>
                      <a:pt x="67" y="297"/>
                    </a:lnTo>
                    <a:lnTo>
                      <a:pt x="55" y="272"/>
                    </a:lnTo>
                    <a:lnTo>
                      <a:pt x="43" y="282"/>
                    </a:lnTo>
                    <a:lnTo>
                      <a:pt x="34" y="272"/>
                    </a:lnTo>
                    <a:lnTo>
                      <a:pt x="21" y="272"/>
                    </a:lnTo>
                    <a:lnTo>
                      <a:pt x="0" y="232"/>
                    </a:lnTo>
                    <a:lnTo>
                      <a:pt x="0" y="206"/>
                    </a:lnTo>
                    <a:lnTo>
                      <a:pt x="67" y="191"/>
                    </a:lnTo>
                    <a:lnTo>
                      <a:pt x="76" y="181"/>
                    </a:lnTo>
                    <a:lnTo>
                      <a:pt x="76" y="116"/>
                    </a:lnTo>
                    <a:lnTo>
                      <a:pt x="98" y="102"/>
                    </a:lnTo>
                    <a:lnTo>
                      <a:pt x="210" y="0"/>
                    </a:lnTo>
                    <a:lnTo>
                      <a:pt x="250" y="0"/>
                    </a:lnTo>
                    <a:lnTo>
                      <a:pt x="262" y="14"/>
                    </a:lnTo>
                    <a:lnTo>
                      <a:pt x="262" y="50"/>
                    </a:lnTo>
                    <a:lnTo>
                      <a:pt x="274" y="80"/>
                    </a:lnTo>
                    <a:lnTo>
                      <a:pt x="287" y="80"/>
                    </a:lnTo>
                    <a:lnTo>
                      <a:pt x="274" y="155"/>
                    </a:lnTo>
                    <a:lnTo>
                      <a:pt x="241" y="232"/>
                    </a:lnTo>
                    <a:lnTo>
                      <a:pt x="241" y="246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">
                <a:extLst>
                  <a:ext uri="{FF2B5EF4-FFF2-40B4-BE49-F238E27FC236}">
                    <a16:creationId xmlns:a16="http://schemas.microsoft.com/office/drawing/2014/main" id="{DCC264B5-5380-4464-A9AF-DECDFAD7EE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2557" y="3763114"/>
                <a:ext cx="272746" cy="298970"/>
              </a:xfrm>
              <a:custGeom>
                <a:avLst/>
                <a:gdLst/>
                <a:ahLst/>
                <a:cxnLst>
                  <a:cxn ang="0">
                    <a:pos x="208" y="10"/>
                  </a:cxn>
                  <a:cxn ang="0">
                    <a:pos x="208" y="24"/>
                  </a:cxn>
                  <a:cxn ang="0">
                    <a:pos x="208" y="50"/>
                  </a:cxn>
                  <a:cxn ang="0">
                    <a:pos x="198" y="61"/>
                  </a:cxn>
                  <a:cxn ang="0">
                    <a:pos x="186" y="115"/>
                  </a:cxn>
                  <a:cxn ang="0">
                    <a:pos x="176" y="126"/>
                  </a:cxn>
                  <a:cxn ang="0">
                    <a:pos x="167" y="166"/>
                  </a:cxn>
                  <a:cxn ang="0">
                    <a:pos x="155" y="180"/>
                  </a:cxn>
                  <a:cxn ang="0">
                    <a:pos x="143" y="166"/>
                  </a:cxn>
                  <a:cxn ang="0">
                    <a:pos x="131" y="166"/>
                  </a:cxn>
                  <a:cxn ang="0">
                    <a:pos x="109" y="217"/>
                  </a:cxn>
                  <a:cxn ang="0">
                    <a:pos x="54" y="228"/>
                  </a:cxn>
                  <a:cxn ang="0">
                    <a:pos x="54" y="217"/>
                  </a:cxn>
                  <a:cxn ang="0">
                    <a:pos x="45" y="191"/>
                  </a:cxn>
                  <a:cxn ang="0">
                    <a:pos x="23" y="180"/>
                  </a:cxn>
                  <a:cxn ang="0">
                    <a:pos x="0" y="180"/>
                  </a:cxn>
                  <a:cxn ang="0">
                    <a:pos x="0" y="126"/>
                  </a:cxn>
                  <a:cxn ang="0">
                    <a:pos x="23" y="76"/>
                  </a:cxn>
                  <a:cxn ang="0">
                    <a:pos x="23" y="50"/>
                  </a:cxn>
                  <a:cxn ang="0">
                    <a:pos x="23" y="24"/>
                  </a:cxn>
                  <a:cxn ang="0">
                    <a:pos x="33" y="0"/>
                  </a:cxn>
                  <a:cxn ang="0">
                    <a:pos x="54" y="0"/>
                  </a:cxn>
                  <a:cxn ang="0">
                    <a:pos x="76" y="10"/>
                  </a:cxn>
                  <a:cxn ang="0">
                    <a:pos x="100" y="10"/>
                  </a:cxn>
                  <a:cxn ang="0">
                    <a:pos x="122" y="24"/>
                  </a:cxn>
                  <a:cxn ang="0">
                    <a:pos x="143" y="10"/>
                  </a:cxn>
                  <a:cxn ang="0">
                    <a:pos x="176" y="10"/>
                  </a:cxn>
                  <a:cxn ang="0">
                    <a:pos x="186" y="0"/>
                  </a:cxn>
                  <a:cxn ang="0">
                    <a:pos x="198" y="0"/>
                  </a:cxn>
                  <a:cxn ang="0">
                    <a:pos x="208" y="10"/>
                  </a:cxn>
                </a:cxnLst>
                <a:rect l="0" t="0" r="r" b="b"/>
                <a:pathLst>
                  <a:path w="208" h="228">
                    <a:moveTo>
                      <a:pt x="208" y="10"/>
                    </a:moveTo>
                    <a:lnTo>
                      <a:pt x="208" y="24"/>
                    </a:lnTo>
                    <a:lnTo>
                      <a:pt x="208" y="50"/>
                    </a:lnTo>
                    <a:lnTo>
                      <a:pt x="198" y="61"/>
                    </a:lnTo>
                    <a:lnTo>
                      <a:pt x="186" y="115"/>
                    </a:lnTo>
                    <a:lnTo>
                      <a:pt x="176" y="126"/>
                    </a:lnTo>
                    <a:lnTo>
                      <a:pt x="167" y="166"/>
                    </a:lnTo>
                    <a:lnTo>
                      <a:pt x="155" y="180"/>
                    </a:lnTo>
                    <a:lnTo>
                      <a:pt x="143" y="166"/>
                    </a:lnTo>
                    <a:lnTo>
                      <a:pt x="131" y="166"/>
                    </a:lnTo>
                    <a:lnTo>
                      <a:pt x="109" y="217"/>
                    </a:lnTo>
                    <a:lnTo>
                      <a:pt x="54" y="228"/>
                    </a:lnTo>
                    <a:lnTo>
                      <a:pt x="54" y="217"/>
                    </a:lnTo>
                    <a:lnTo>
                      <a:pt x="45" y="191"/>
                    </a:lnTo>
                    <a:lnTo>
                      <a:pt x="23" y="180"/>
                    </a:lnTo>
                    <a:lnTo>
                      <a:pt x="0" y="180"/>
                    </a:lnTo>
                    <a:lnTo>
                      <a:pt x="0" y="126"/>
                    </a:lnTo>
                    <a:lnTo>
                      <a:pt x="23" y="76"/>
                    </a:lnTo>
                    <a:lnTo>
                      <a:pt x="23" y="50"/>
                    </a:lnTo>
                    <a:lnTo>
                      <a:pt x="23" y="24"/>
                    </a:lnTo>
                    <a:lnTo>
                      <a:pt x="33" y="0"/>
                    </a:lnTo>
                    <a:lnTo>
                      <a:pt x="54" y="0"/>
                    </a:lnTo>
                    <a:lnTo>
                      <a:pt x="76" y="10"/>
                    </a:lnTo>
                    <a:lnTo>
                      <a:pt x="100" y="10"/>
                    </a:lnTo>
                    <a:lnTo>
                      <a:pt x="122" y="24"/>
                    </a:lnTo>
                    <a:lnTo>
                      <a:pt x="143" y="10"/>
                    </a:lnTo>
                    <a:lnTo>
                      <a:pt x="176" y="10"/>
                    </a:lnTo>
                    <a:lnTo>
                      <a:pt x="186" y="0"/>
                    </a:lnTo>
                    <a:lnTo>
                      <a:pt x="198" y="0"/>
                    </a:lnTo>
                    <a:lnTo>
                      <a:pt x="208" y="1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9">
                <a:extLst>
                  <a:ext uri="{FF2B5EF4-FFF2-40B4-BE49-F238E27FC236}">
                    <a16:creationId xmlns:a16="http://schemas.microsoft.com/office/drawing/2014/main" id="{8DA0E9B4-B050-4186-8361-FE44E61C5D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9727" y="3845724"/>
                <a:ext cx="318640" cy="254388"/>
              </a:xfrm>
              <a:custGeom>
                <a:avLst/>
                <a:gdLst/>
                <a:ahLst/>
                <a:cxnLst>
                  <a:cxn ang="0">
                    <a:pos x="0" y="154"/>
                  </a:cxn>
                  <a:cxn ang="0">
                    <a:pos x="24" y="194"/>
                  </a:cxn>
                  <a:cxn ang="0">
                    <a:pos x="34" y="183"/>
                  </a:cxn>
                  <a:cxn ang="0">
                    <a:pos x="43" y="183"/>
                  </a:cxn>
                  <a:cxn ang="0">
                    <a:pos x="56" y="183"/>
                  </a:cxn>
                  <a:cxn ang="0">
                    <a:pos x="79" y="183"/>
                  </a:cxn>
                  <a:cxn ang="0">
                    <a:pos x="89" y="140"/>
                  </a:cxn>
                  <a:cxn ang="0">
                    <a:pos x="101" y="140"/>
                  </a:cxn>
                  <a:cxn ang="0">
                    <a:pos x="111" y="154"/>
                  </a:cxn>
                  <a:cxn ang="0">
                    <a:pos x="144" y="165"/>
                  </a:cxn>
                  <a:cxn ang="0">
                    <a:pos x="156" y="154"/>
                  </a:cxn>
                  <a:cxn ang="0">
                    <a:pos x="243" y="140"/>
                  </a:cxn>
                  <a:cxn ang="0">
                    <a:pos x="186" y="64"/>
                  </a:cxn>
                  <a:cxn ang="0">
                    <a:pos x="166" y="53"/>
                  </a:cxn>
                  <a:cxn ang="0">
                    <a:pos x="166" y="28"/>
                  </a:cxn>
                  <a:cxn ang="0">
                    <a:pos x="144" y="0"/>
                  </a:cxn>
                  <a:cxn ang="0">
                    <a:pos x="131" y="14"/>
                  </a:cxn>
                  <a:cxn ang="0">
                    <a:pos x="111" y="39"/>
                  </a:cxn>
                  <a:cxn ang="0">
                    <a:pos x="79" y="53"/>
                  </a:cxn>
                  <a:cxn ang="0">
                    <a:pos x="79" y="64"/>
                  </a:cxn>
                  <a:cxn ang="0">
                    <a:pos x="64" y="79"/>
                  </a:cxn>
                  <a:cxn ang="0">
                    <a:pos x="12" y="90"/>
                  </a:cxn>
                  <a:cxn ang="0">
                    <a:pos x="0" y="129"/>
                  </a:cxn>
                  <a:cxn ang="0">
                    <a:pos x="0" y="154"/>
                  </a:cxn>
                </a:cxnLst>
                <a:rect l="0" t="0" r="r" b="b"/>
                <a:pathLst>
                  <a:path w="243" h="194">
                    <a:moveTo>
                      <a:pt x="0" y="154"/>
                    </a:moveTo>
                    <a:lnTo>
                      <a:pt x="24" y="194"/>
                    </a:lnTo>
                    <a:lnTo>
                      <a:pt x="34" y="183"/>
                    </a:lnTo>
                    <a:lnTo>
                      <a:pt x="43" y="183"/>
                    </a:lnTo>
                    <a:lnTo>
                      <a:pt x="56" y="183"/>
                    </a:lnTo>
                    <a:lnTo>
                      <a:pt x="79" y="183"/>
                    </a:lnTo>
                    <a:lnTo>
                      <a:pt x="89" y="140"/>
                    </a:lnTo>
                    <a:lnTo>
                      <a:pt x="101" y="140"/>
                    </a:lnTo>
                    <a:lnTo>
                      <a:pt x="111" y="154"/>
                    </a:lnTo>
                    <a:lnTo>
                      <a:pt x="144" y="165"/>
                    </a:lnTo>
                    <a:lnTo>
                      <a:pt x="156" y="154"/>
                    </a:lnTo>
                    <a:lnTo>
                      <a:pt x="243" y="140"/>
                    </a:lnTo>
                    <a:lnTo>
                      <a:pt x="186" y="64"/>
                    </a:lnTo>
                    <a:lnTo>
                      <a:pt x="166" y="53"/>
                    </a:lnTo>
                    <a:lnTo>
                      <a:pt x="166" y="28"/>
                    </a:lnTo>
                    <a:lnTo>
                      <a:pt x="144" y="0"/>
                    </a:lnTo>
                    <a:lnTo>
                      <a:pt x="131" y="14"/>
                    </a:lnTo>
                    <a:lnTo>
                      <a:pt x="111" y="39"/>
                    </a:lnTo>
                    <a:lnTo>
                      <a:pt x="79" y="53"/>
                    </a:lnTo>
                    <a:lnTo>
                      <a:pt x="79" y="64"/>
                    </a:lnTo>
                    <a:lnTo>
                      <a:pt x="64" y="79"/>
                    </a:lnTo>
                    <a:lnTo>
                      <a:pt x="12" y="90"/>
                    </a:lnTo>
                    <a:lnTo>
                      <a:pt x="0" y="129"/>
                    </a:lnTo>
                    <a:lnTo>
                      <a:pt x="0" y="15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10">
                <a:extLst>
                  <a:ext uri="{FF2B5EF4-FFF2-40B4-BE49-F238E27FC236}">
                    <a16:creationId xmlns:a16="http://schemas.microsoft.com/office/drawing/2014/main" id="{632018CC-EE59-456A-8E11-58413C5E48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9727" y="3845724"/>
                <a:ext cx="318640" cy="254388"/>
              </a:xfrm>
              <a:custGeom>
                <a:avLst/>
                <a:gdLst/>
                <a:ahLst/>
                <a:cxnLst>
                  <a:cxn ang="0">
                    <a:pos x="0" y="154"/>
                  </a:cxn>
                  <a:cxn ang="0">
                    <a:pos x="24" y="194"/>
                  </a:cxn>
                  <a:cxn ang="0">
                    <a:pos x="34" y="183"/>
                  </a:cxn>
                  <a:cxn ang="0">
                    <a:pos x="43" y="183"/>
                  </a:cxn>
                  <a:cxn ang="0">
                    <a:pos x="56" y="183"/>
                  </a:cxn>
                  <a:cxn ang="0">
                    <a:pos x="79" y="183"/>
                  </a:cxn>
                  <a:cxn ang="0">
                    <a:pos x="89" y="140"/>
                  </a:cxn>
                  <a:cxn ang="0">
                    <a:pos x="101" y="140"/>
                  </a:cxn>
                  <a:cxn ang="0">
                    <a:pos x="111" y="154"/>
                  </a:cxn>
                  <a:cxn ang="0">
                    <a:pos x="144" y="165"/>
                  </a:cxn>
                  <a:cxn ang="0">
                    <a:pos x="156" y="154"/>
                  </a:cxn>
                  <a:cxn ang="0">
                    <a:pos x="243" y="140"/>
                  </a:cxn>
                  <a:cxn ang="0">
                    <a:pos x="186" y="64"/>
                  </a:cxn>
                  <a:cxn ang="0">
                    <a:pos x="166" y="53"/>
                  </a:cxn>
                  <a:cxn ang="0">
                    <a:pos x="166" y="28"/>
                  </a:cxn>
                  <a:cxn ang="0">
                    <a:pos x="144" y="0"/>
                  </a:cxn>
                  <a:cxn ang="0">
                    <a:pos x="131" y="14"/>
                  </a:cxn>
                  <a:cxn ang="0">
                    <a:pos x="111" y="39"/>
                  </a:cxn>
                  <a:cxn ang="0">
                    <a:pos x="79" y="53"/>
                  </a:cxn>
                  <a:cxn ang="0">
                    <a:pos x="79" y="64"/>
                  </a:cxn>
                  <a:cxn ang="0">
                    <a:pos x="64" y="79"/>
                  </a:cxn>
                  <a:cxn ang="0">
                    <a:pos x="12" y="90"/>
                  </a:cxn>
                  <a:cxn ang="0">
                    <a:pos x="0" y="129"/>
                  </a:cxn>
                  <a:cxn ang="0">
                    <a:pos x="0" y="154"/>
                  </a:cxn>
                </a:cxnLst>
                <a:rect l="0" t="0" r="r" b="b"/>
                <a:pathLst>
                  <a:path w="243" h="194">
                    <a:moveTo>
                      <a:pt x="0" y="154"/>
                    </a:moveTo>
                    <a:lnTo>
                      <a:pt x="24" y="194"/>
                    </a:lnTo>
                    <a:lnTo>
                      <a:pt x="34" y="183"/>
                    </a:lnTo>
                    <a:lnTo>
                      <a:pt x="43" y="183"/>
                    </a:lnTo>
                    <a:lnTo>
                      <a:pt x="56" y="183"/>
                    </a:lnTo>
                    <a:lnTo>
                      <a:pt x="79" y="183"/>
                    </a:lnTo>
                    <a:lnTo>
                      <a:pt x="89" y="140"/>
                    </a:lnTo>
                    <a:lnTo>
                      <a:pt x="101" y="140"/>
                    </a:lnTo>
                    <a:lnTo>
                      <a:pt x="111" y="154"/>
                    </a:lnTo>
                    <a:lnTo>
                      <a:pt x="144" y="165"/>
                    </a:lnTo>
                    <a:lnTo>
                      <a:pt x="156" y="154"/>
                    </a:lnTo>
                    <a:lnTo>
                      <a:pt x="243" y="140"/>
                    </a:lnTo>
                    <a:lnTo>
                      <a:pt x="186" y="64"/>
                    </a:lnTo>
                    <a:lnTo>
                      <a:pt x="166" y="53"/>
                    </a:lnTo>
                    <a:lnTo>
                      <a:pt x="166" y="28"/>
                    </a:lnTo>
                    <a:lnTo>
                      <a:pt x="144" y="0"/>
                    </a:lnTo>
                    <a:lnTo>
                      <a:pt x="131" y="14"/>
                    </a:lnTo>
                    <a:lnTo>
                      <a:pt x="111" y="39"/>
                    </a:lnTo>
                    <a:lnTo>
                      <a:pt x="79" y="53"/>
                    </a:lnTo>
                    <a:lnTo>
                      <a:pt x="79" y="64"/>
                    </a:lnTo>
                    <a:lnTo>
                      <a:pt x="64" y="79"/>
                    </a:lnTo>
                    <a:lnTo>
                      <a:pt x="12" y="90"/>
                    </a:lnTo>
                    <a:lnTo>
                      <a:pt x="0" y="129"/>
                    </a:lnTo>
                    <a:lnTo>
                      <a:pt x="0" y="15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11">
                <a:extLst>
                  <a:ext uri="{FF2B5EF4-FFF2-40B4-BE49-F238E27FC236}">
                    <a16:creationId xmlns:a16="http://schemas.microsoft.com/office/drawing/2014/main" id="{450D65C7-9DD6-4A49-8F26-525FA65444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4652" y="4030613"/>
                <a:ext cx="461570" cy="591385"/>
              </a:xfrm>
              <a:custGeom>
                <a:avLst/>
                <a:gdLst/>
                <a:ahLst/>
                <a:cxnLst>
                  <a:cxn ang="0">
                    <a:pos x="198" y="14"/>
                  </a:cxn>
                  <a:cxn ang="0">
                    <a:pos x="284" y="0"/>
                  </a:cxn>
                  <a:cxn ang="0">
                    <a:pos x="296" y="14"/>
                  </a:cxn>
                  <a:cxn ang="0">
                    <a:pos x="320" y="14"/>
                  </a:cxn>
                  <a:cxn ang="0">
                    <a:pos x="339" y="43"/>
                  </a:cxn>
                  <a:cxn ang="0">
                    <a:pos x="339" y="64"/>
                  </a:cxn>
                  <a:cxn ang="0">
                    <a:pos x="352" y="79"/>
                  </a:cxn>
                  <a:cxn ang="0">
                    <a:pos x="339" y="89"/>
                  </a:cxn>
                  <a:cxn ang="0">
                    <a:pos x="330" y="115"/>
                  </a:cxn>
                  <a:cxn ang="0">
                    <a:pos x="320" y="155"/>
                  </a:cxn>
                  <a:cxn ang="0">
                    <a:pos x="305" y="180"/>
                  </a:cxn>
                  <a:cxn ang="0">
                    <a:pos x="305" y="194"/>
                  </a:cxn>
                  <a:cxn ang="0">
                    <a:pos x="320" y="205"/>
                  </a:cxn>
                  <a:cxn ang="0">
                    <a:pos x="320" y="234"/>
                  </a:cxn>
                  <a:cxn ang="0">
                    <a:pos x="320" y="281"/>
                  </a:cxn>
                  <a:cxn ang="0">
                    <a:pos x="339" y="325"/>
                  </a:cxn>
                  <a:cxn ang="0">
                    <a:pos x="330" y="325"/>
                  </a:cxn>
                  <a:cxn ang="0">
                    <a:pos x="305" y="335"/>
                  </a:cxn>
                  <a:cxn ang="0">
                    <a:pos x="305" y="350"/>
                  </a:cxn>
                  <a:cxn ang="0">
                    <a:pos x="296" y="411"/>
                  </a:cxn>
                  <a:cxn ang="0">
                    <a:pos x="305" y="426"/>
                  </a:cxn>
                  <a:cxn ang="0">
                    <a:pos x="320" y="426"/>
                  </a:cxn>
                  <a:cxn ang="0">
                    <a:pos x="320" y="451"/>
                  </a:cxn>
                  <a:cxn ang="0">
                    <a:pos x="296" y="436"/>
                  </a:cxn>
                  <a:cxn ang="0">
                    <a:pos x="262" y="411"/>
                  </a:cxn>
                  <a:cxn ang="0">
                    <a:pos x="253" y="411"/>
                  </a:cxn>
                  <a:cxn ang="0">
                    <a:pos x="220" y="390"/>
                  </a:cxn>
                  <a:cxn ang="0">
                    <a:pos x="173" y="400"/>
                  </a:cxn>
                  <a:cxn ang="0">
                    <a:pos x="186" y="390"/>
                  </a:cxn>
                  <a:cxn ang="0">
                    <a:pos x="173" y="361"/>
                  </a:cxn>
                  <a:cxn ang="0">
                    <a:pos x="173" y="309"/>
                  </a:cxn>
                  <a:cxn ang="0">
                    <a:pos x="153" y="299"/>
                  </a:cxn>
                  <a:cxn ang="0">
                    <a:pos x="131" y="299"/>
                  </a:cxn>
                  <a:cxn ang="0">
                    <a:pos x="131" y="325"/>
                  </a:cxn>
                  <a:cxn ang="0">
                    <a:pos x="98" y="325"/>
                  </a:cxn>
                  <a:cxn ang="0">
                    <a:pos x="85" y="309"/>
                  </a:cxn>
                  <a:cxn ang="0">
                    <a:pos x="76" y="270"/>
                  </a:cxn>
                  <a:cxn ang="0">
                    <a:pos x="67" y="270"/>
                  </a:cxn>
                  <a:cxn ang="0">
                    <a:pos x="21" y="270"/>
                  </a:cxn>
                  <a:cxn ang="0">
                    <a:pos x="0" y="281"/>
                  </a:cxn>
                  <a:cxn ang="0">
                    <a:pos x="0" y="270"/>
                  </a:cxn>
                  <a:cxn ang="0">
                    <a:pos x="0" y="245"/>
                  </a:cxn>
                  <a:cxn ang="0">
                    <a:pos x="9" y="245"/>
                  </a:cxn>
                  <a:cxn ang="0">
                    <a:pos x="21" y="245"/>
                  </a:cxn>
                  <a:cxn ang="0">
                    <a:pos x="31" y="234"/>
                  </a:cxn>
                  <a:cxn ang="0">
                    <a:pos x="42" y="245"/>
                  </a:cxn>
                  <a:cxn ang="0">
                    <a:pos x="67" y="220"/>
                  </a:cxn>
                  <a:cxn ang="0">
                    <a:pos x="76" y="180"/>
                  </a:cxn>
                  <a:cxn ang="0">
                    <a:pos x="98" y="144"/>
                  </a:cxn>
                  <a:cxn ang="0">
                    <a:pos x="106" y="79"/>
                  </a:cxn>
                  <a:cxn ang="0">
                    <a:pos x="122" y="43"/>
                  </a:cxn>
                  <a:cxn ang="0">
                    <a:pos x="131" y="0"/>
                  </a:cxn>
                  <a:cxn ang="0">
                    <a:pos x="143" y="0"/>
                  </a:cxn>
                  <a:cxn ang="0">
                    <a:pos x="153" y="14"/>
                  </a:cxn>
                  <a:cxn ang="0">
                    <a:pos x="186" y="24"/>
                  </a:cxn>
                  <a:cxn ang="0">
                    <a:pos x="198" y="14"/>
                  </a:cxn>
                </a:cxnLst>
                <a:rect l="0" t="0" r="r" b="b"/>
                <a:pathLst>
                  <a:path w="352" h="451">
                    <a:moveTo>
                      <a:pt x="198" y="14"/>
                    </a:moveTo>
                    <a:lnTo>
                      <a:pt x="284" y="0"/>
                    </a:lnTo>
                    <a:lnTo>
                      <a:pt x="296" y="14"/>
                    </a:lnTo>
                    <a:lnTo>
                      <a:pt x="320" y="14"/>
                    </a:lnTo>
                    <a:lnTo>
                      <a:pt x="339" y="43"/>
                    </a:lnTo>
                    <a:lnTo>
                      <a:pt x="339" y="64"/>
                    </a:lnTo>
                    <a:lnTo>
                      <a:pt x="352" y="79"/>
                    </a:lnTo>
                    <a:lnTo>
                      <a:pt x="339" y="89"/>
                    </a:lnTo>
                    <a:lnTo>
                      <a:pt x="330" y="115"/>
                    </a:lnTo>
                    <a:lnTo>
                      <a:pt x="320" y="155"/>
                    </a:lnTo>
                    <a:lnTo>
                      <a:pt x="305" y="180"/>
                    </a:lnTo>
                    <a:lnTo>
                      <a:pt x="305" y="194"/>
                    </a:lnTo>
                    <a:lnTo>
                      <a:pt x="320" y="205"/>
                    </a:lnTo>
                    <a:lnTo>
                      <a:pt x="320" y="234"/>
                    </a:lnTo>
                    <a:lnTo>
                      <a:pt x="320" y="281"/>
                    </a:lnTo>
                    <a:lnTo>
                      <a:pt x="339" y="325"/>
                    </a:lnTo>
                    <a:lnTo>
                      <a:pt x="330" y="325"/>
                    </a:lnTo>
                    <a:lnTo>
                      <a:pt x="305" y="335"/>
                    </a:lnTo>
                    <a:lnTo>
                      <a:pt x="305" y="350"/>
                    </a:lnTo>
                    <a:lnTo>
                      <a:pt x="296" y="411"/>
                    </a:lnTo>
                    <a:lnTo>
                      <a:pt x="305" y="426"/>
                    </a:lnTo>
                    <a:lnTo>
                      <a:pt x="320" y="426"/>
                    </a:lnTo>
                    <a:lnTo>
                      <a:pt x="320" y="451"/>
                    </a:lnTo>
                    <a:lnTo>
                      <a:pt x="296" y="436"/>
                    </a:lnTo>
                    <a:lnTo>
                      <a:pt x="262" y="411"/>
                    </a:lnTo>
                    <a:lnTo>
                      <a:pt x="253" y="411"/>
                    </a:lnTo>
                    <a:lnTo>
                      <a:pt x="220" y="390"/>
                    </a:lnTo>
                    <a:lnTo>
                      <a:pt x="173" y="400"/>
                    </a:lnTo>
                    <a:lnTo>
                      <a:pt x="186" y="390"/>
                    </a:lnTo>
                    <a:lnTo>
                      <a:pt x="173" y="361"/>
                    </a:lnTo>
                    <a:lnTo>
                      <a:pt x="173" y="309"/>
                    </a:lnTo>
                    <a:lnTo>
                      <a:pt x="153" y="299"/>
                    </a:lnTo>
                    <a:lnTo>
                      <a:pt x="131" y="299"/>
                    </a:lnTo>
                    <a:lnTo>
                      <a:pt x="131" y="325"/>
                    </a:lnTo>
                    <a:lnTo>
                      <a:pt x="98" y="325"/>
                    </a:lnTo>
                    <a:lnTo>
                      <a:pt x="85" y="309"/>
                    </a:lnTo>
                    <a:lnTo>
                      <a:pt x="76" y="270"/>
                    </a:lnTo>
                    <a:lnTo>
                      <a:pt x="67" y="270"/>
                    </a:lnTo>
                    <a:lnTo>
                      <a:pt x="21" y="270"/>
                    </a:lnTo>
                    <a:lnTo>
                      <a:pt x="0" y="281"/>
                    </a:lnTo>
                    <a:lnTo>
                      <a:pt x="0" y="270"/>
                    </a:lnTo>
                    <a:lnTo>
                      <a:pt x="0" y="245"/>
                    </a:lnTo>
                    <a:lnTo>
                      <a:pt x="9" y="245"/>
                    </a:lnTo>
                    <a:lnTo>
                      <a:pt x="21" y="245"/>
                    </a:lnTo>
                    <a:lnTo>
                      <a:pt x="31" y="234"/>
                    </a:lnTo>
                    <a:lnTo>
                      <a:pt x="42" y="245"/>
                    </a:lnTo>
                    <a:lnTo>
                      <a:pt x="67" y="220"/>
                    </a:lnTo>
                    <a:lnTo>
                      <a:pt x="76" y="180"/>
                    </a:lnTo>
                    <a:lnTo>
                      <a:pt x="98" y="144"/>
                    </a:lnTo>
                    <a:lnTo>
                      <a:pt x="106" y="79"/>
                    </a:lnTo>
                    <a:lnTo>
                      <a:pt x="122" y="43"/>
                    </a:lnTo>
                    <a:lnTo>
                      <a:pt x="131" y="0"/>
                    </a:lnTo>
                    <a:lnTo>
                      <a:pt x="143" y="0"/>
                    </a:lnTo>
                    <a:lnTo>
                      <a:pt x="153" y="14"/>
                    </a:lnTo>
                    <a:lnTo>
                      <a:pt x="186" y="24"/>
                    </a:lnTo>
                    <a:lnTo>
                      <a:pt x="198" y="1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13">
                <a:extLst>
                  <a:ext uri="{FF2B5EF4-FFF2-40B4-BE49-F238E27FC236}">
                    <a16:creationId xmlns:a16="http://schemas.microsoft.com/office/drawing/2014/main" id="{216F5FEE-D216-4EF0-89B9-C4FED68634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5486" y="3778848"/>
                <a:ext cx="177023" cy="368468"/>
              </a:xfrm>
              <a:custGeom>
                <a:avLst/>
                <a:gdLst/>
                <a:ahLst/>
                <a:cxnLst>
                  <a:cxn ang="0">
                    <a:pos x="98" y="0"/>
                  </a:cxn>
                  <a:cxn ang="0">
                    <a:pos x="110" y="14"/>
                  </a:cxn>
                  <a:cxn ang="0">
                    <a:pos x="110" y="50"/>
                  </a:cxn>
                  <a:cxn ang="0">
                    <a:pos x="122" y="79"/>
                  </a:cxn>
                  <a:cxn ang="0">
                    <a:pos x="98" y="79"/>
                  </a:cxn>
                  <a:cxn ang="0">
                    <a:pos x="98" y="89"/>
                  </a:cxn>
                  <a:cxn ang="0">
                    <a:pos x="110" y="103"/>
                  </a:cxn>
                  <a:cxn ang="0">
                    <a:pos x="122" y="141"/>
                  </a:cxn>
                  <a:cxn ang="0">
                    <a:pos x="110" y="180"/>
                  </a:cxn>
                  <a:cxn ang="0">
                    <a:pos x="110" y="205"/>
                  </a:cxn>
                  <a:cxn ang="0">
                    <a:pos x="135" y="244"/>
                  </a:cxn>
                  <a:cxn ang="0">
                    <a:pos x="135" y="281"/>
                  </a:cxn>
                  <a:cxn ang="0">
                    <a:pos x="89" y="270"/>
                  </a:cxn>
                  <a:cxn ang="0">
                    <a:pos x="45" y="270"/>
                  </a:cxn>
                  <a:cxn ang="0">
                    <a:pos x="21" y="270"/>
                  </a:cxn>
                  <a:cxn ang="0">
                    <a:pos x="21" y="244"/>
                  </a:cxn>
                  <a:cxn ang="0">
                    <a:pos x="12" y="216"/>
                  </a:cxn>
                  <a:cxn ang="0">
                    <a:pos x="0" y="216"/>
                  </a:cxn>
                  <a:cxn ang="0">
                    <a:pos x="0" y="205"/>
                  </a:cxn>
                  <a:cxn ang="0">
                    <a:pos x="21" y="154"/>
                  </a:cxn>
                  <a:cxn ang="0">
                    <a:pos x="34" y="154"/>
                  </a:cxn>
                  <a:cxn ang="0">
                    <a:pos x="45" y="168"/>
                  </a:cxn>
                  <a:cxn ang="0">
                    <a:pos x="58" y="154"/>
                  </a:cxn>
                  <a:cxn ang="0">
                    <a:pos x="67" y="115"/>
                  </a:cxn>
                  <a:cxn ang="0">
                    <a:pos x="76" y="103"/>
                  </a:cxn>
                  <a:cxn ang="0">
                    <a:pos x="89" y="50"/>
                  </a:cxn>
                  <a:cxn ang="0">
                    <a:pos x="98" y="39"/>
                  </a:cxn>
                  <a:cxn ang="0">
                    <a:pos x="98" y="14"/>
                  </a:cxn>
                  <a:cxn ang="0">
                    <a:pos x="98" y="0"/>
                  </a:cxn>
                </a:cxnLst>
                <a:rect l="0" t="0" r="r" b="b"/>
                <a:pathLst>
                  <a:path w="135" h="281">
                    <a:moveTo>
                      <a:pt x="98" y="0"/>
                    </a:moveTo>
                    <a:lnTo>
                      <a:pt x="110" y="14"/>
                    </a:lnTo>
                    <a:lnTo>
                      <a:pt x="110" y="50"/>
                    </a:lnTo>
                    <a:lnTo>
                      <a:pt x="122" y="79"/>
                    </a:lnTo>
                    <a:lnTo>
                      <a:pt x="98" y="79"/>
                    </a:lnTo>
                    <a:lnTo>
                      <a:pt x="98" y="89"/>
                    </a:lnTo>
                    <a:lnTo>
                      <a:pt x="110" y="103"/>
                    </a:lnTo>
                    <a:lnTo>
                      <a:pt x="122" y="141"/>
                    </a:lnTo>
                    <a:lnTo>
                      <a:pt x="110" y="180"/>
                    </a:lnTo>
                    <a:lnTo>
                      <a:pt x="110" y="205"/>
                    </a:lnTo>
                    <a:lnTo>
                      <a:pt x="135" y="244"/>
                    </a:lnTo>
                    <a:lnTo>
                      <a:pt x="135" y="281"/>
                    </a:lnTo>
                    <a:lnTo>
                      <a:pt x="89" y="270"/>
                    </a:lnTo>
                    <a:lnTo>
                      <a:pt x="45" y="270"/>
                    </a:lnTo>
                    <a:lnTo>
                      <a:pt x="21" y="270"/>
                    </a:lnTo>
                    <a:lnTo>
                      <a:pt x="21" y="244"/>
                    </a:lnTo>
                    <a:lnTo>
                      <a:pt x="12" y="216"/>
                    </a:lnTo>
                    <a:lnTo>
                      <a:pt x="0" y="216"/>
                    </a:lnTo>
                    <a:lnTo>
                      <a:pt x="0" y="205"/>
                    </a:lnTo>
                    <a:lnTo>
                      <a:pt x="21" y="154"/>
                    </a:lnTo>
                    <a:lnTo>
                      <a:pt x="34" y="154"/>
                    </a:lnTo>
                    <a:lnTo>
                      <a:pt x="45" y="168"/>
                    </a:lnTo>
                    <a:lnTo>
                      <a:pt x="58" y="154"/>
                    </a:lnTo>
                    <a:lnTo>
                      <a:pt x="67" y="115"/>
                    </a:lnTo>
                    <a:lnTo>
                      <a:pt x="76" y="103"/>
                    </a:lnTo>
                    <a:lnTo>
                      <a:pt x="89" y="50"/>
                    </a:lnTo>
                    <a:lnTo>
                      <a:pt x="98" y="39"/>
                    </a:lnTo>
                    <a:lnTo>
                      <a:pt x="98" y="14"/>
                    </a:lnTo>
                    <a:lnTo>
                      <a:pt x="98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14">
                <a:extLst>
                  <a:ext uri="{FF2B5EF4-FFF2-40B4-BE49-F238E27FC236}">
                    <a16:creationId xmlns:a16="http://schemas.microsoft.com/office/drawing/2014/main" id="{A596FDBA-805D-44A9-A628-A93519C168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5486" y="3778848"/>
                <a:ext cx="177023" cy="368468"/>
              </a:xfrm>
              <a:custGeom>
                <a:avLst/>
                <a:gdLst/>
                <a:ahLst/>
                <a:cxnLst>
                  <a:cxn ang="0">
                    <a:pos x="98" y="0"/>
                  </a:cxn>
                  <a:cxn ang="0">
                    <a:pos x="110" y="14"/>
                  </a:cxn>
                  <a:cxn ang="0">
                    <a:pos x="110" y="50"/>
                  </a:cxn>
                  <a:cxn ang="0">
                    <a:pos x="122" y="79"/>
                  </a:cxn>
                  <a:cxn ang="0">
                    <a:pos x="98" y="79"/>
                  </a:cxn>
                  <a:cxn ang="0">
                    <a:pos x="98" y="89"/>
                  </a:cxn>
                  <a:cxn ang="0">
                    <a:pos x="110" y="103"/>
                  </a:cxn>
                  <a:cxn ang="0">
                    <a:pos x="122" y="141"/>
                  </a:cxn>
                  <a:cxn ang="0">
                    <a:pos x="110" y="180"/>
                  </a:cxn>
                  <a:cxn ang="0">
                    <a:pos x="110" y="205"/>
                  </a:cxn>
                  <a:cxn ang="0">
                    <a:pos x="135" y="244"/>
                  </a:cxn>
                  <a:cxn ang="0">
                    <a:pos x="135" y="281"/>
                  </a:cxn>
                  <a:cxn ang="0">
                    <a:pos x="89" y="270"/>
                  </a:cxn>
                  <a:cxn ang="0">
                    <a:pos x="45" y="270"/>
                  </a:cxn>
                  <a:cxn ang="0">
                    <a:pos x="21" y="270"/>
                  </a:cxn>
                  <a:cxn ang="0">
                    <a:pos x="21" y="244"/>
                  </a:cxn>
                  <a:cxn ang="0">
                    <a:pos x="12" y="216"/>
                  </a:cxn>
                  <a:cxn ang="0">
                    <a:pos x="0" y="216"/>
                  </a:cxn>
                  <a:cxn ang="0">
                    <a:pos x="0" y="205"/>
                  </a:cxn>
                  <a:cxn ang="0">
                    <a:pos x="21" y="154"/>
                  </a:cxn>
                  <a:cxn ang="0">
                    <a:pos x="34" y="154"/>
                  </a:cxn>
                  <a:cxn ang="0">
                    <a:pos x="45" y="168"/>
                  </a:cxn>
                  <a:cxn ang="0">
                    <a:pos x="58" y="154"/>
                  </a:cxn>
                  <a:cxn ang="0">
                    <a:pos x="67" y="115"/>
                  </a:cxn>
                  <a:cxn ang="0">
                    <a:pos x="76" y="103"/>
                  </a:cxn>
                  <a:cxn ang="0">
                    <a:pos x="89" y="50"/>
                  </a:cxn>
                  <a:cxn ang="0">
                    <a:pos x="98" y="39"/>
                  </a:cxn>
                  <a:cxn ang="0">
                    <a:pos x="98" y="14"/>
                  </a:cxn>
                  <a:cxn ang="0">
                    <a:pos x="98" y="0"/>
                  </a:cxn>
                </a:cxnLst>
                <a:rect l="0" t="0" r="r" b="b"/>
                <a:pathLst>
                  <a:path w="135" h="281">
                    <a:moveTo>
                      <a:pt x="98" y="0"/>
                    </a:moveTo>
                    <a:lnTo>
                      <a:pt x="110" y="14"/>
                    </a:lnTo>
                    <a:lnTo>
                      <a:pt x="110" y="50"/>
                    </a:lnTo>
                    <a:lnTo>
                      <a:pt x="122" y="79"/>
                    </a:lnTo>
                    <a:lnTo>
                      <a:pt x="98" y="79"/>
                    </a:lnTo>
                    <a:lnTo>
                      <a:pt x="98" y="89"/>
                    </a:lnTo>
                    <a:lnTo>
                      <a:pt x="110" y="103"/>
                    </a:lnTo>
                    <a:lnTo>
                      <a:pt x="122" y="141"/>
                    </a:lnTo>
                    <a:lnTo>
                      <a:pt x="110" y="180"/>
                    </a:lnTo>
                    <a:lnTo>
                      <a:pt x="110" y="205"/>
                    </a:lnTo>
                    <a:lnTo>
                      <a:pt x="135" y="244"/>
                    </a:lnTo>
                    <a:lnTo>
                      <a:pt x="135" y="281"/>
                    </a:lnTo>
                    <a:lnTo>
                      <a:pt x="89" y="270"/>
                    </a:lnTo>
                    <a:lnTo>
                      <a:pt x="45" y="270"/>
                    </a:lnTo>
                    <a:lnTo>
                      <a:pt x="21" y="270"/>
                    </a:lnTo>
                    <a:lnTo>
                      <a:pt x="21" y="244"/>
                    </a:lnTo>
                    <a:lnTo>
                      <a:pt x="12" y="216"/>
                    </a:lnTo>
                    <a:lnTo>
                      <a:pt x="0" y="216"/>
                    </a:lnTo>
                    <a:lnTo>
                      <a:pt x="0" y="205"/>
                    </a:lnTo>
                    <a:lnTo>
                      <a:pt x="21" y="154"/>
                    </a:lnTo>
                    <a:lnTo>
                      <a:pt x="34" y="154"/>
                    </a:lnTo>
                    <a:lnTo>
                      <a:pt x="45" y="168"/>
                    </a:lnTo>
                    <a:lnTo>
                      <a:pt x="58" y="154"/>
                    </a:lnTo>
                    <a:lnTo>
                      <a:pt x="67" y="115"/>
                    </a:lnTo>
                    <a:lnTo>
                      <a:pt x="76" y="103"/>
                    </a:lnTo>
                    <a:lnTo>
                      <a:pt x="89" y="50"/>
                    </a:lnTo>
                    <a:lnTo>
                      <a:pt x="98" y="39"/>
                    </a:lnTo>
                    <a:lnTo>
                      <a:pt x="98" y="14"/>
                    </a:lnTo>
                    <a:lnTo>
                      <a:pt x="98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15">
                <a:extLst>
                  <a:ext uri="{FF2B5EF4-FFF2-40B4-BE49-F238E27FC236}">
                    <a16:creationId xmlns:a16="http://schemas.microsoft.com/office/drawing/2014/main" id="{F110F089-CDA1-4E1B-A2BD-8D5448A914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3502" y="3458897"/>
                <a:ext cx="245209" cy="502218"/>
              </a:xfrm>
              <a:custGeom>
                <a:avLst/>
                <a:gdLst/>
                <a:ahLst/>
                <a:cxnLst>
                  <a:cxn ang="0">
                    <a:pos x="20" y="36"/>
                  </a:cxn>
                  <a:cxn ang="0">
                    <a:pos x="20" y="0"/>
                  </a:cxn>
                  <a:cxn ang="0">
                    <a:pos x="55" y="0"/>
                  </a:cxn>
                  <a:cxn ang="0">
                    <a:pos x="187" y="86"/>
                  </a:cxn>
                  <a:cxn ang="0">
                    <a:pos x="187" y="166"/>
                  </a:cxn>
                  <a:cxn ang="0">
                    <a:pos x="187" y="177"/>
                  </a:cxn>
                  <a:cxn ang="0">
                    <a:pos x="177" y="177"/>
                  </a:cxn>
                  <a:cxn ang="0">
                    <a:pos x="152" y="241"/>
                  </a:cxn>
                  <a:cxn ang="0">
                    <a:pos x="177" y="282"/>
                  </a:cxn>
                  <a:cxn ang="0">
                    <a:pos x="165" y="293"/>
                  </a:cxn>
                  <a:cxn ang="0">
                    <a:pos x="152" y="307"/>
                  </a:cxn>
                  <a:cxn ang="0">
                    <a:pos x="131" y="332"/>
                  </a:cxn>
                  <a:cxn ang="0">
                    <a:pos x="100" y="346"/>
                  </a:cxn>
                  <a:cxn ang="0">
                    <a:pos x="100" y="358"/>
                  </a:cxn>
                  <a:cxn ang="0">
                    <a:pos x="85" y="372"/>
                  </a:cxn>
                  <a:cxn ang="0">
                    <a:pos x="33" y="383"/>
                  </a:cxn>
                  <a:cxn ang="0">
                    <a:pos x="20" y="346"/>
                  </a:cxn>
                  <a:cxn ang="0">
                    <a:pos x="9" y="332"/>
                  </a:cxn>
                  <a:cxn ang="0">
                    <a:pos x="9" y="322"/>
                  </a:cxn>
                  <a:cxn ang="0">
                    <a:pos x="33" y="322"/>
                  </a:cxn>
                  <a:cxn ang="0">
                    <a:pos x="20" y="293"/>
                  </a:cxn>
                  <a:cxn ang="0">
                    <a:pos x="20" y="256"/>
                  </a:cxn>
                  <a:cxn ang="0">
                    <a:pos x="9" y="241"/>
                  </a:cxn>
                  <a:cxn ang="0">
                    <a:pos x="0" y="231"/>
                  </a:cxn>
                  <a:cxn ang="0">
                    <a:pos x="0" y="217"/>
                  </a:cxn>
                  <a:cxn ang="0">
                    <a:pos x="33" y="141"/>
                  </a:cxn>
                  <a:cxn ang="0">
                    <a:pos x="45" y="64"/>
                  </a:cxn>
                  <a:cxn ang="0">
                    <a:pos x="33" y="64"/>
                  </a:cxn>
                  <a:cxn ang="0">
                    <a:pos x="20" y="36"/>
                  </a:cxn>
                </a:cxnLst>
                <a:rect l="0" t="0" r="r" b="b"/>
                <a:pathLst>
                  <a:path w="187" h="383">
                    <a:moveTo>
                      <a:pt x="20" y="36"/>
                    </a:moveTo>
                    <a:lnTo>
                      <a:pt x="20" y="0"/>
                    </a:lnTo>
                    <a:lnTo>
                      <a:pt x="55" y="0"/>
                    </a:lnTo>
                    <a:lnTo>
                      <a:pt x="187" y="86"/>
                    </a:lnTo>
                    <a:lnTo>
                      <a:pt x="187" y="166"/>
                    </a:lnTo>
                    <a:lnTo>
                      <a:pt x="187" y="177"/>
                    </a:lnTo>
                    <a:lnTo>
                      <a:pt x="177" y="177"/>
                    </a:lnTo>
                    <a:lnTo>
                      <a:pt x="152" y="241"/>
                    </a:lnTo>
                    <a:lnTo>
                      <a:pt x="177" y="282"/>
                    </a:lnTo>
                    <a:lnTo>
                      <a:pt x="165" y="293"/>
                    </a:lnTo>
                    <a:lnTo>
                      <a:pt x="152" y="307"/>
                    </a:lnTo>
                    <a:lnTo>
                      <a:pt x="131" y="332"/>
                    </a:lnTo>
                    <a:lnTo>
                      <a:pt x="100" y="346"/>
                    </a:lnTo>
                    <a:lnTo>
                      <a:pt x="100" y="358"/>
                    </a:lnTo>
                    <a:lnTo>
                      <a:pt x="85" y="372"/>
                    </a:lnTo>
                    <a:lnTo>
                      <a:pt x="33" y="383"/>
                    </a:lnTo>
                    <a:lnTo>
                      <a:pt x="20" y="346"/>
                    </a:lnTo>
                    <a:lnTo>
                      <a:pt x="9" y="332"/>
                    </a:lnTo>
                    <a:lnTo>
                      <a:pt x="9" y="322"/>
                    </a:lnTo>
                    <a:lnTo>
                      <a:pt x="33" y="322"/>
                    </a:lnTo>
                    <a:lnTo>
                      <a:pt x="20" y="293"/>
                    </a:lnTo>
                    <a:lnTo>
                      <a:pt x="20" y="256"/>
                    </a:lnTo>
                    <a:lnTo>
                      <a:pt x="9" y="241"/>
                    </a:lnTo>
                    <a:lnTo>
                      <a:pt x="0" y="231"/>
                    </a:lnTo>
                    <a:lnTo>
                      <a:pt x="0" y="217"/>
                    </a:lnTo>
                    <a:lnTo>
                      <a:pt x="33" y="141"/>
                    </a:lnTo>
                    <a:lnTo>
                      <a:pt x="45" y="64"/>
                    </a:lnTo>
                    <a:lnTo>
                      <a:pt x="33" y="64"/>
                    </a:lnTo>
                    <a:lnTo>
                      <a:pt x="20" y="36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16">
                <a:extLst>
                  <a:ext uri="{FF2B5EF4-FFF2-40B4-BE49-F238E27FC236}">
                    <a16:creationId xmlns:a16="http://schemas.microsoft.com/office/drawing/2014/main" id="{173D39C6-273D-4958-B483-E89C067699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3502" y="3458897"/>
                <a:ext cx="245209" cy="502218"/>
              </a:xfrm>
              <a:custGeom>
                <a:avLst/>
                <a:gdLst/>
                <a:ahLst/>
                <a:cxnLst>
                  <a:cxn ang="0">
                    <a:pos x="20" y="36"/>
                  </a:cxn>
                  <a:cxn ang="0">
                    <a:pos x="20" y="0"/>
                  </a:cxn>
                  <a:cxn ang="0">
                    <a:pos x="55" y="0"/>
                  </a:cxn>
                  <a:cxn ang="0">
                    <a:pos x="187" y="86"/>
                  </a:cxn>
                  <a:cxn ang="0">
                    <a:pos x="187" y="166"/>
                  </a:cxn>
                  <a:cxn ang="0">
                    <a:pos x="187" y="177"/>
                  </a:cxn>
                  <a:cxn ang="0">
                    <a:pos x="177" y="177"/>
                  </a:cxn>
                  <a:cxn ang="0">
                    <a:pos x="152" y="241"/>
                  </a:cxn>
                  <a:cxn ang="0">
                    <a:pos x="177" y="282"/>
                  </a:cxn>
                  <a:cxn ang="0">
                    <a:pos x="165" y="293"/>
                  </a:cxn>
                  <a:cxn ang="0">
                    <a:pos x="152" y="307"/>
                  </a:cxn>
                  <a:cxn ang="0">
                    <a:pos x="131" y="332"/>
                  </a:cxn>
                  <a:cxn ang="0">
                    <a:pos x="100" y="346"/>
                  </a:cxn>
                  <a:cxn ang="0">
                    <a:pos x="100" y="358"/>
                  </a:cxn>
                  <a:cxn ang="0">
                    <a:pos x="85" y="372"/>
                  </a:cxn>
                  <a:cxn ang="0">
                    <a:pos x="33" y="383"/>
                  </a:cxn>
                  <a:cxn ang="0">
                    <a:pos x="20" y="346"/>
                  </a:cxn>
                  <a:cxn ang="0">
                    <a:pos x="9" y="332"/>
                  </a:cxn>
                  <a:cxn ang="0">
                    <a:pos x="9" y="322"/>
                  </a:cxn>
                  <a:cxn ang="0">
                    <a:pos x="33" y="322"/>
                  </a:cxn>
                  <a:cxn ang="0">
                    <a:pos x="20" y="293"/>
                  </a:cxn>
                  <a:cxn ang="0">
                    <a:pos x="20" y="256"/>
                  </a:cxn>
                  <a:cxn ang="0">
                    <a:pos x="9" y="241"/>
                  </a:cxn>
                  <a:cxn ang="0">
                    <a:pos x="0" y="231"/>
                  </a:cxn>
                  <a:cxn ang="0">
                    <a:pos x="0" y="217"/>
                  </a:cxn>
                  <a:cxn ang="0">
                    <a:pos x="33" y="141"/>
                  </a:cxn>
                  <a:cxn ang="0">
                    <a:pos x="45" y="64"/>
                  </a:cxn>
                  <a:cxn ang="0">
                    <a:pos x="33" y="64"/>
                  </a:cxn>
                  <a:cxn ang="0">
                    <a:pos x="20" y="36"/>
                  </a:cxn>
                </a:cxnLst>
                <a:rect l="0" t="0" r="r" b="b"/>
                <a:pathLst>
                  <a:path w="187" h="383">
                    <a:moveTo>
                      <a:pt x="20" y="36"/>
                    </a:moveTo>
                    <a:lnTo>
                      <a:pt x="20" y="0"/>
                    </a:lnTo>
                    <a:lnTo>
                      <a:pt x="55" y="0"/>
                    </a:lnTo>
                    <a:lnTo>
                      <a:pt x="187" y="86"/>
                    </a:lnTo>
                    <a:lnTo>
                      <a:pt x="187" y="166"/>
                    </a:lnTo>
                    <a:lnTo>
                      <a:pt x="187" y="177"/>
                    </a:lnTo>
                    <a:lnTo>
                      <a:pt x="177" y="177"/>
                    </a:lnTo>
                    <a:lnTo>
                      <a:pt x="152" y="241"/>
                    </a:lnTo>
                    <a:lnTo>
                      <a:pt x="177" y="282"/>
                    </a:lnTo>
                    <a:lnTo>
                      <a:pt x="165" y="293"/>
                    </a:lnTo>
                    <a:lnTo>
                      <a:pt x="152" y="307"/>
                    </a:lnTo>
                    <a:lnTo>
                      <a:pt x="131" y="332"/>
                    </a:lnTo>
                    <a:lnTo>
                      <a:pt x="100" y="346"/>
                    </a:lnTo>
                    <a:lnTo>
                      <a:pt x="100" y="358"/>
                    </a:lnTo>
                    <a:lnTo>
                      <a:pt x="85" y="372"/>
                    </a:lnTo>
                    <a:lnTo>
                      <a:pt x="33" y="383"/>
                    </a:lnTo>
                    <a:lnTo>
                      <a:pt x="20" y="346"/>
                    </a:lnTo>
                    <a:lnTo>
                      <a:pt x="9" y="332"/>
                    </a:lnTo>
                    <a:lnTo>
                      <a:pt x="9" y="322"/>
                    </a:lnTo>
                    <a:lnTo>
                      <a:pt x="33" y="322"/>
                    </a:lnTo>
                    <a:lnTo>
                      <a:pt x="20" y="293"/>
                    </a:lnTo>
                    <a:lnTo>
                      <a:pt x="20" y="256"/>
                    </a:lnTo>
                    <a:lnTo>
                      <a:pt x="9" y="241"/>
                    </a:lnTo>
                    <a:lnTo>
                      <a:pt x="0" y="231"/>
                    </a:lnTo>
                    <a:lnTo>
                      <a:pt x="0" y="217"/>
                    </a:lnTo>
                    <a:lnTo>
                      <a:pt x="33" y="141"/>
                    </a:lnTo>
                    <a:lnTo>
                      <a:pt x="45" y="64"/>
                    </a:lnTo>
                    <a:lnTo>
                      <a:pt x="33" y="64"/>
                    </a:lnTo>
                    <a:lnTo>
                      <a:pt x="20" y="36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19">
                <a:extLst>
                  <a:ext uri="{FF2B5EF4-FFF2-40B4-BE49-F238E27FC236}">
                    <a16:creationId xmlns:a16="http://schemas.microsoft.com/office/drawing/2014/main" id="{7F772913-3DD0-4526-8723-C4A6EAB4DA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7765" y="3744755"/>
                <a:ext cx="59008" cy="5245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" y="0"/>
                  </a:cxn>
                  <a:cxn ang="0">
                    <a:pos x="21" y="14"/>
                  </a:cxn>
                  <a:cxn ang="0">
                    <a:pos x="45" y="14"/>
                  </a:cxn>
                  <a:cxn ang="0">
                    <a:pos x="45" y="24"/>
                  </a:cxn>
                  <a:cxn ang="0">
                    <a:pos x="21" y="40"/>
                  </a:cxn>
                  <a:cxn ang="0">
                    <a:pos x="0" y="0"/>
                  </a:cxn>
                </a:cxnLst>
                <a:rect l="0" t="0" r="r" b="b"/>
                <a:pathLst>
                  <a:path w="45" h="40">
                    <a:moveTo>
                      <a:pt x="0" y="0"/>
                    </a:moveTo>
                    <a:lnTo>
                      <a:pt x="21" y="0"/>
                    </a:lnTo>
                    <a:lnTo>
                      <a:pt x="21" y="14"/>
                    </a:lnTo>
                    <a:lnTo>
                      <a:pt x="45" y="14"/>
                    </a:lnTo>
                    <a:lnTo>
                      <a:pt x="45" y="24"/>
                    </a:lnTo>
                    <a:lnTo>
                      <a:pt x="21" y="4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21">
                <a:extLst>
                  <a:ext uri="{FF2B5EF4-FFF2-40B4-BE49-F238E27FC236}">
                    <a16:creationId xmlns:a16="http://schemas.microsoft.com/office/drawing/2014/main" id="{3090EB87-38ED-4145-93D0-2615B815A2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7534" y="4181410"/>
                <a:ext cx="70809" cy="103591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8" y="17"/>
                  </a:cxn>
                  <a:cxn ang="0">
                    <a:pos x="29" y="0"/>
                  </a:cxn>
                  <a:cxn ang="0">
                    <a:pos x="44" y="17"/>
                  </a:cxn>
                  <a:cxn ang="0">
                    <a:pos x="54" y="28"/>
                  </a:cxn>
                  <a:cxn ang="0">
                    <a:pos x="29" y="64"/>
                  </a:cxn>
                  <a:cxn ang="0">
                    <a:pos x="44" y="64"/>
                  </a:cxn>
                  <a:cxn ang="0">
                    <a:pos x="29" y="79"/>
                  </a:cxn>
                  <a:cxn ang="0">
                    <a:pos x="8" y="64"/>
                  </a:cxn>
                  <a:cxn ang="0">
                    <a:pos x="8" y="79"/>
                  </a:cxn>
                  <a:cxn ang="0">
                    <a:pos x="0" y="64"/>
                  </a:cxn>
                </a:cxnLst>
                <a:rect l="0" t="0" r="r" b="b"/>
                <a:pathLst>
                  <a:path w="54" h="79">
                    <a:moveTo>
                      <a:pt x="0" y="64"/>
                    </a:moveTo>
                    <a:lnTo>
                      <a:pt x="8" y="17"/>
                    </a:lnTo>
                    <a:lnTo>
                      <a:pt x="29" y="0"/>
                    </a:lnTo>
                    <a:lnTo>
                      <a:pt x="44" y="17"/>
                    </a:lnTo>
                    <a:lnTo>
                      <a:pt x="54" y="28"/>
                    </a:lnTo>
                    <a:lnTo>
                      <a:pt x="29" y="64"/>
                    </a:lnTo>
                    <a:lnTo>
                      <a:pt x="44" y="64"/>
                    </a:lnTo>
                    <a:lnTo>
                      <a:pt x="29" y="79"/>
                    </a:lnTo>
                    <a:lnTo>
                      <a:pt x="8" y="64"/>
                    </a:lnTo>
                    <a:lnTo>
                      <a:pt x="8" y="79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22">
                <a:extLst>
                  <a:ext uri="{FF2B5EF4-FFF2-40B4-BE49-F238E27FC236}">
                    <a16:creationId xmlns:a16="http://schemas.microsoft.com/office/drawing/2014/main" id="{E96A976C-2ABD-4BD5-AA25-07E0427937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7534" y="4181410"/>
                <a:ext cx="70809" cy="103591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8" y="17"/>
                  </a:cxn>
                  <a:cxn ang="0">
                    <a:pos x="29" y="0"/>
                  </a:cxn>
                  <a:cxn ang="0">
                    <a:pos x="44" y="17"/>
                  </a:cxn>
                  <a:cxn ang="0">
                    <a:pos x="54" y="28"/>
                  </a:cxn>
                  <a:cxn ang="0">
                    <a:pos x="29" y="64"/>
                  </a:cxn>
                  <a:cxn ang="0">
                    <a:pos x="44" y="64"/>
                  </a:cxn>
                  <a:cxn ang="0">
                    <a:pos x="29" y="79"/>
                  </a:cxn>
                  <a:cxn ang="0">
                    <a:pos x="8" y="64"/>
                  </a:cxn>
                  <a:cxn ang="0">
                    <a:pos x="8" y="79"/>
                  </a:cxn>
                  <a:cxn ang="0">
                    <a:pos x="0" y="64"/>
                  </a:cxn>
                </a:cxnLst>
                <a:rect l="0" t="0" r="r" b="b"/>
                <a:pathLst>
                  <a:path w="54" h="79">
                    <a:moveTo>
                      <a:pt x="0" y="64"/>
                    </a:moveTo>
                    <a:lnTo>
                      <a:pt x="8" y="17"/>
                    </a:lnTo>
                    <a:lnTo>
                      <a:pt x="29" y="0"/>
                    </a:lnTo>
                    <a:lnTo>
                      <a:pt x="44" y="17"/>
                    </a:lnTo>
                    <a:lnTo>
                      <a:pt x="54" y="28"/>
                    </a:lnTo>
                    <a:lnTo>
                      <a:pt x="29" y="64"/>
                    </a:lnTo>
                    <a:lnTo>
                      <a:pt x="44" y="64"/>
                    </a:lnTo>
                    <a:lnTo>
                      <a:pt x="29" y="79"/>
                    </a:lnTo>
                    <a:lnTo>
                      <a:pt x="8" y="64"/>
                    </a:lnTo>
                    <a:lnTo>
                      <a:pt x="8" y="79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23">
                <a:extLst>
                  <a:ext uri="{FF2B5EF4-FFF2-40B4-BE49-F238E27FC236}">
                    <a16:creationId xmlns:a16="http://schemas.microsoft.com/office/drawing/2014/main" id="{417BABF4-AEC2-4EB5-9B42-2DC90191A0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7216" y="4300736"/>
                <a:ext cx="43272" cy="16915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0" y="14"/>
                  </a:cxn>
                  <a:cxn ang="0">
                    <a:pos x="0" y="0"/>
                  </a:cxn>
                  <a:cxn ang="0">
                    <a:pos x="24" y="64"/>
                  </a:cxn>
                  <a:cxn ang="0">
                    <a:pos x="15" y="74"/>
                  </a:cxn>
                  <a:cxn ang="0">
                    <a:pos x="33" y="93"/>
                  </a:cxn>
                  <a:cxn ang="0">
                    <a:pos x="33" y="129"/>
                  </a:cxn>
                  <a:cxn ang="0">
                    <a:pos x="24" y="129"/>
                  </a:cxn>
                  <a:cxn ang="0">
                    <a:pos x="24" y="103"/>
                  </a:cxn>
                  <a:cxn ang="0">
                    <a:pos x="0" y="64"/>
                  </a:cxn>
                </a:cxnLst>
                <a:rect l="0" t="0" r="r" b="b"/>
                <a:pathLst>
                  <a:path w="33" h="129">
                    <a:moveTo>
                      <a:pt x="0" y="64"/>
                    </a:moveTo>
                    <a:lnTo>
                      <a:pt x="0" y="14"/>
                    </a:lnTo>
                    <a:lnTo>
                      <a:pt x="0" y="0"/>
                    </a:lnTo>
                    <a:lnTo>
                      <a:pt x="24" y="64"/>
                    </a:lnTo>
                    <a:lnTo>
                      <a:pt x="15" y="74"/>
                    </a:lnTo>
                    <a:lnTo>
                      <a:pt x="33" y="93"/>
                    </a:lnTo>
                    <a:lnTo>
                      <a:pt x="33" y="129"/>
                    </a:lnTo>
                    <a:lnTo>
                      <a:pt x="24" y="129"/>
                    </a:lnTo>
                    <a:lnTo>
                      <a:pt x="24" y="103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24">
                <a:extLst>
                  <a:ext uri="{FF2B5EF4-FFF2-40B4-BE49-F238E27FC236}">
                    <a16:creationId xmlns:a16="http://schemas.microsoft.com/office/drawing/2014/main" id="{2BB1C02D-8102-4E2A-967D-F9D47C1EE8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7216" y="4300736"/>
                <a:ext cx="43272" cy="16915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0" y="14"/>
                  </a:cxn>
                  <a:cxn ang="0">
                    <a:pos x="0" y="0"/>
                  </a:cxn>
                  <a:cxn ang="0">
                    <a:pos x="24" y="64"/>
                  </a:cxn>
                  <a:cxn ang="0">
                    <a:pos x="15" y="74"/>
                  </a:cxn>
                  <a:cxn ang="0">
                    <a:pos x="33" y="93"/>
                  </a:cxn>
                  <a:cxn ang="0">
                    <a:pos x="33" y="129"/>
                  </a:cxn>
                  <a:cxn ang="0">
                    <a:pos x="24" y="129"/>
                  </a:cxn>
                  <a:cxn ang="0">
                    <a:pos x="24" y="103"/>
                  </a:cxn>
                  <a:cxn ang="0">
                    <a:pos x="0" y="64"/>
                  </a:cxn>
                </a:cxnLst>
                <a:rect l="0" t="0" r="r" b="b"/>
                <a:pathLst>
                  <a:path w="33" h="129">
                    <a:moveTo>
                      <a:pt x="0" y="64"/>
                    </a:moveTo>
                    <a:lnTo>
                      <a:pt x="0" y="14"/>
                    </a:lnTo>
                    <a:lnTo>
                      <a:pt x="0" y="0"/>
                    </a:lnTo>
                    <a:lnTo>
                      <a:pt x="24" y="64"/>
                    </a:lnTo>
                    <a:lnTo>
                      <a:pt x="15" y="74"/>
                    </a:lnTo>
                    <a:lnTo>
                      <a:pt x="33" y="93"/>
                    </a:lnTo>
                    <a:lnTo>
                      <a:pt x="33" y="129"/>
                    </a:lnTo>
                    <a:lnTo>
                      <a:pt x="24" y="129"/>
                    </a:lnTo>
                    <a:lnTo>
                      <a:pt x="24" y="103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25">
                <a:extLst>
                  <a:ext uri="{FF2B5EF4-FFF2-40B4-BE49-F238E27FC236}">
                    <a16:creationId xmlns:a16="http://schemas.microsoft.com/office/drawing/2014/main" id="{1E6B7FBA-135F-4E58-A32C-7CA3D9B793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7853" y="4505295"/>
                <a:ext cx="32782" cy="156042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13" y="50"/>
                  </a:cxn>
                  <a:cxn ang="0">
                    <a:pos x="0" y="0"/>
                  </a:cxn>
                  <a:cxn ang="0">
                    <a:pos x="13" y="10"/>
                  </a:cxn>
                  <a:cxn ang="0">
                    <a:pos x="25" y="50"/>
                  </a:cxn>
                  <a:cxn ang="0">
                    <a:pos x="13" y="74"/>
                  </a:cxn>
                  <a:cxn ang="0">
                    <a:pos x="25" y="119"/>
                  </a:cxn>
                  <a:cxn ang="0">
                    <a:pos x="13" y="89"/>
                  </a:cxn>
                  <a:cxn ang="0">
                    <a:pos x="0" y="64"/>
                  </a:cxn>
                </a:cxnLst>
                <a:rect l="0" t="0" r="r" b="b"/>
                <a:pathLst>
                  <a:path w="25" h="119">
                    <a:moveTo>
                      <a:pt x="0" y="64"/>
                    </a:moveTo>
                    <a:lnTo>
                      <a:pt x="13" y="50"/>
                    </a:lnTo>
                    <a:lnTo>
                      <a:pt x="0" y="0"/>
                    </a:lnTo>
                    <a:lnTo>
                      <a:pt x="13" y="10"/>
                    </a:lnTo>
                    <a:lnTo>
                      <a:pt x="25" y="50"/>
                    </a:lnTo>
                    <a:lnTo>
                      <a:pt x="13" y="74"/>
                    </a:lnTo>
                    <a:lnTo>
                      <a:pt x="25" y="119"/>
                    </a:lnTo>
                    <a:lnTo>
                      <a:pt x="13" y="89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26">
                <a:extLst>
                  <a:ext uri="{FF2B5EF4-FFF2-40B4-BE49-F238E27FC236}">
                    <a16:creationId xmlns:a16="http://schemas.microsoft.com/office/drawing/2014/main" id="{259CBBCF-334E-4157-8053-9967A2099E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7853" y="4505295"/>
                <a:ext cx="32782" cy="156042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13" y="50"/>
                  </a:cxn>
                  <a:cxn ang="0">
                    <a:pos x="0" y="0"/>
                  </a:cxn>
                  <a:cxn ang="0">
                    <a:pos x="13" y="10"/>
                  </a:cxn>
                  <a:cxn ang="0">
                    <a:pos x="25" y="50"/>
                  </a:cxn>
                  <a:cxn ang="0">
                    <a:pos x="13" y="74"/>
                  </a:cxn>
                  <a:cxn ang="0">
                    <a:pos x="25" y="119"/>
                  </a:cxn>
                  <a:cxn ang="0">
                    <a:pos x="13" y="89"/>
                  </a:cxn>
                  <a:cxn ang="0">
                    <a:pos x="0" y="64"/>
                  </a:cxn>
                </a:cxnLst>
                <a:rect l="0" t="0" r="r" b="b"/>
                <a:pathLst>
                  <a:path w="25" h="119">
                    <a:moveTo>
                      <a:pt x="0" y="64"/>
                    </a:moveTo>
                    <a:lnTo>
                      <a:pt x="13" y="50"/>
                    </a:lnTo>
                    <a:lnTo>
                      <a:pt x="0" y="0"/>
                    </a:lnTo>
                    <a:lnTo>
                      <a:pt x="13" y="10"/>
                    </a:lnTo>
                    <a:lnTo>
                      <a:pt x="25" y="50"/>
                    </a:lnTo>
                    <a:lnTo>
                      <a:pt x="13" y="74"/>
                    </a:lnTo>
                    <a:lnTo>
                      <a:pt x="25" y="119"/>
                    </a:lnTo>
                    <a:lnTo>
                      <a:pt x="13" y="89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85">
                <a:extLst>
                  <a:ext uri="{FF2B5EF4-FFF2-40B4-BE49-F238E27FC236}">
                    <a16:creationId xmlns:a16="http://schemas.microsoft.com/office/drawing/2014/main" id="{B74E0486-3D40-4C50-BF43-D6BE72BE2C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8193" y="3797206"/>
                <a:ext cx="173089" cy="166532"/>
              </a:xfrm>
              <a:custGeom>
                <a:avLst/>
                <a:gdLst/>
                <a:ahLst/>
                <a:cxnLst>
                  <a:cxn ang="0">
                    <a:pos x="107" y="127"/>
                  </a:cxn>
                  <a:cxn ang="0">
                    <a:pos x="97" y="127"/>
                  </a:cxn>
                  <a:cxn ang="0">
                    <a:pos x="85" y="101"/>
                  </a:cxn>
                  <a:cxn ang="0">
                    <a:pos x="75" y="101"/>
                  </a:cxn>
                  <a:cxn ang="0">
                    <a:pos x="75" y="89"/>
                  </a:cxn>
                  <a:cxn ang="0">
                    <a:pos x="64" y="65"/>
                  </a:cxn>
                  <a:cxn ang="0">
                    <a:pos x="42" y="65"/>
                  </a:cxn>
                  <a:cxn ang="0">
                    <a:pos x="20" y="75"/>
                  </a:cxn>
                  <a:cxn ang="0">
                    <a:pos x="0" y="36"/>
                  </a:cxn>
                  <a:cxn ang="0">
                    <a:pos x="0" y="24"/>
                  </a:cxn>
                  <a:cxn ang="0">
                    <a:pos x="20" y="24"/>
                  </a:cxn>
                  <a:cxn ang="0">
                    <a:pos x="20" y="0"/>
                  </a:cxn>
                  <a:cxn ang="0">
                    <a:pos x="64" y="0"/>
                  </a:cxn>
                  <a:cxn ang="0">
                    <a:pos x="75" y="10"/>
                  </a:cxn>
                  <a:cxn ang="0">
                    <a:pos x="97" y="0"/>
                  </a:cxn>
                  <a:cxn ang="0">
                    <a:pos x="116" y="50"/>
                  </a:cxn>
                  <a:cxn ang="0">
                    <a:pos x="116" y="75"/>
                  </a:cxn>
                  <a:cxn ang="0">
                    <a:pos x="132" y="101"/>
                  </a:cxn>
                  <a:cxn ang="0">
                    <a:pos x="116" y="101"/>
                  </a:cxn>
                  <a:cxn ang="0">
                    <a:pos x="116" y="115"/>
                  </a:cxn>
                  <a:cxn ang="0">
                    <a:pos x="107" y="127"/>
                  </a:cxn>
                </a:cxnLst>
                <a:rect l="0" t="0" r="r" b="b"/>
                <a:pathLst>
                  <a:path w="132" h="127">
                    <a:moveTo>
                      <a:pt x="107" y="127"/>
                    </a:moveTo>
                    <a:lnTo>
                      <a:pt x="97" y="127"/>
                    </a:lnTo>
                    <a:lnTo>
                      <a:pt x="85" y="101"/>
                    </a:lnTo>
                    <a:lnTo>
                      <a:pt x="75" y="101"/>
                    </a:lnTo>
                    <a:lnTo>
                      <a:pt x="75" y="89"/>
                    </a:lnTo>
                    <a:lnTo>
                      <a:pt x="64" y="65"/>
                    </a:lnTo>
                    <a:lnTo>
                      <a:pt x="42" y="65"/>
                    </a:lnTo>
                    <a:lnTo>
                      <a:pt x="20" y="75"/>
                    </a:lnTo>
                    <a:lnTo>
                      <a:pt x="0" y="36"/>
                    </a:lnTo>
                    <a:lnTo>
                      <a:pt x="0" y="24"/>
                    </a:lnTo>
                    <a:lnTo>
                      <a:pt x="20" y="24"/>
                    </a:lnTo>
                    <a:lnTo>
                      <a:pt x="20" y="0"/>
                    </a:lnTo>
                    <a:lnTo>
                      <a:pt x="64" y="0"/>
                    </a:lnTo>
                    <a:lnTo>
                      <a:pt x="75" y="10"/>
                    </a:lnTo>
                    <a:lnTo>
                      <a:pt x="97" y="0"/>
                    </a:lnTo>
                    <a:lnTo>
                      <a:pt x="116" y="50"/>
                    </a:lnTo>
                    <a:lnTo>
                      <a:pt x="116" y="75"/>
                    </a:lnTo>
                    <a:lnTo>
                      <a:pt x="132" y="101"/>
                    </a:lnTo>
                    <a:lnTo>
                      <a:pt x="116" y="101"/>
                    </a:lnTo>
                    <a:lnTo>
                      <a:pt x="116" y="115"/>
                    </a:lnTo>
                    <a:lnTo>
                      <a:pt x="107" y="127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86">
                <a:extLst>
                  <a:ext uri="{FF2B5EF4-FFF2-40B4-BE49-F238E27FC236}">
                    <a16:creationId xmlns:a16="http://schemas.microsoft.com/office/drawing/2014/main" id="{60626FB7-8460-417A-84C4-DF6D5EE026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8193" y="3797206"/>
                <a:ext cx="173089" cy="166532"/>
              </a:xfrm>
              <a:custGeom>
                <a:avLst/>
                <a:gdLst/>
                <a:ahLst/>
                <a:cxnLst>
                  <a:cxn ang="0">
                    <a:pos x="107" y="127"/>
                  </a:cxn>
                  <a:cxn ang="0">
                    <a:pos x="97" y="127"/>
                  </a:cxn>
                  <a:cxn ang="0">
                    <a:pos x="85" y="101"/>
                  </a:cxn>
                  <a:cxn ang="0">
                    <a:pos x="75" y="101"/>
                  </a:cxn>
                  <a:cxn ang="0">
                    <a:pos x="75" y="89"/>
                  </a:cxn>
                  <a:cxn ang="0">
                    <a:pos x="64" y="65"/>
                  </a:cxn>
                  <a:cxn ang="0">
                    <a:pos x="42" y="65"/>
                  </a:cxn>
                  <a:cxn ang="0">
                    <a:pos x="20" y="75"/>
                  </a:cxn>
                  <a:cxn ang="0">
                    <a:pos x="0" y="36"/>
                  </a:cxn>
                  <a:cxn ang="0">
                    <a:pos x="0" y="24"/>
                  </a:cxn>
                  <a:cxn ang="0">
                    <a:pos x="20" y="24"/>
                  </a:cxn>
                  <a:cxn ang="0">
                    <a:pos x="20" y="0"/>
                  </a:cxn>
                  <a:cxn ang="0">
                    <a:pos x="64" y="0"/>
                  </a:cxn>
                  <a:cxn ang="0">
                    <a:pos x="75" y="10"/>
                  </a:cxn>
                  <a:cxn ang="0">
                    <a:pos x="97" y="0"/>
                  </a:cxn>
                  <a:cxn ang="0">
                    <a:pos x="116" y="50"/>
                  </a:cxn>
                  <a:cxn ang="0">
                    <a:pos x="116" y="75"/>
                  </a:cxn>
                  <a:cxn ang="0">
                    <a:pos x="132" y="101"/>
                  </a:cxn>
                  <a:cxn ang="0">
                    <a:pos x="116" y="101"/>
                  </a:cxn>
                  <a:cxn ang="0">
                    <a:pos x="116" y="115"/>
                  </a:cxn>
                  <a:cxn ang="0">
                    <a:pos x="107" y="127"/>
                  </a:cxn>
                </a:cxnLst>
                <a:rect l="0" t="0" r="r" b="b"/>
                <a:pathLst>
                  <a:path w="132" h="127">
                    <a:moveTo>
                      <a:pt x="107" y="127"/>
                    </a:moveTo>
                    <a:lnTo>
                      <a:pt x="97" y="127"/>
                    </a:lnTo>
                    <a:lnTo>
                      <a:pt x="85" y="101"/>
                    </a:lnTo>
                    <a:lnTo>
                      <a:pt x="75" y="101"/>
                    </a:lnTo>
                    <a:lnTo>
                      <a:pt x="75" y="89"/>
                    </a:lnTo>
                    <a:lnTo>
                      <a:pt x="64" y="65"/>
                    </a:lnTo>
                    <a:lnTo>
                      <a:pt x="42" y="65"/>
                    </a:lnTo>
                    <a:lnTo>
                      <a:pt x="20" y="75"/>
                    </a:lnTo>
                    <a:lnTo>
                      <a:pt x="0" y="36"/>
                    </a:lnTo>
                    <a:lnTo>
                      <a:pt x="0" y="24"/>
                    </a:lnTo>
                    <a:lnTo>
                      <a:pt x="20" y="24"/>
                    </a:lnTo>
                    <a:lnTo>
                      <a:pt x="20" y="0"/>
                    </a:lnTo>
                    <a:lnTo>
                      <a:pt x="64" y="0"/>
                    </a:lnTo>
                    <a:lnTo>
                      <a:pt x="75" y="10"/>
                    </a:lnTo>
                    <a:lnTo>
                      <a:pt x="97" y="0"/>
                    </a:lnTo>
                    <a:lnTo>
                      <a:pt x="116" y="50"/>
                    </a:lnTo>
                    <a:lnTo>
                      <a:pt x="116" y="75"/>
                    </a:lnTo>
                    <a:lnTo>
                      <a:pt x="132" y="101"/>
                    </a:lnTo>
                    <a:lnTo>
                      <a:pt x="116" y="101"/>
                    </a:lnTo>
                    <a:lnTo>
                      <a:pt x="116" y="115"/>
                    </a:lnTo>
                    <a:lnTo>
                      <a:pt x="107" y="127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87">
                <a:extLst>
                  <a:ext uri="{FF2B5EF4-FFF2-40B4-BE49-F238E27FC236}">
                    <a16:creationId xmlns:a16="http://schemas.microsoft.com/office/drawing/2014/main" id="{FC83BF03-1CB6-4FDA-A12B-F0E1130A56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6356" y="3710662"/>
                <a:ext cx="184891" cy="184890"/>
              </a:xfrm>
              <a:custGeom>
                <a:avLst/>
                <a:gdLst/>
                <a:ahLst/>
                <a:cxnLst>
                  <a:cxn ang="0">
                    <a:pos x="131" y="64"/>
                  </a:cxn>
                  <a:cxn ang="0">
                    <a:pos x="141" y="76"/>
                  </a:cxn>
                  <a:cxn ang="0">
                    <a:pos x="131" y="90"/>
                  </a:cxn>
                  <a:cxn ang="0">
                    <a:pos x="119" y="90"/>
                  </a:cxn>
                  <a:cxn ang="0">
                    <a:pos x="109" y="101"/>
                  </a:cxn>
                  <a:cxn ang="0">
                    <a:pos x="86" y="101"/>
                  </a:cxn>
                  <a:cxn ang="0">
                    <a:pos x="42" y="101"/>
                  </a:cxn>
                  <a:cxn ang="0">
                    <a:pos x="42" y="141"/>
                  </a:cxn>
                  <a:cxn ang="0">
                    <a:pos x="33" y="130"/>
                  </a:cxn>
                  <a:cxn ang="0">
                    <a:pos x="9" y="130"/>
                  </a:cxn>
                  <a:cxn ang="0">
                    <a:pos x="0" y="116"/>
                  </a:cxn>
                  <a:cxn ang="0">
                    <a:pos x="0" y="90"/>
                  </a:cxn>
                  <a:cxn ang="0">
                    <a:pos x="18" y="50"/>
                  </a:cxn>
                  <a:cxn ang="0">
                    <a:pos x="42" y="40"/>
                  </a:cxn>
                  <a:cxn ang="0">
                    <a:pos x="76" y="11"/>
                  </a:cxn>
                  <a:cxn ang="0">
                    <a:pos x="97" y="0"/>
                  </a:cxn>
                  <a:cxn ang="0">
                    <a:pos x="97" y="25"/>
                  </a:cxn>
                  <a:cxn ang="0">
                    <a:pos x="119" y="64"/>
                  </a:cxn>
                  <a:cxn ang="0">
                    <a:pos x="131" y="64"/>
                  </a:cxn>
                </a:cxnLst>
                <a:rect l="0" t="0" r="r" b="b"/>
                <a:pathLst>
                  <a:path w="141" h="141">
                    <a:moveTo>
                      <a:pt x="131" y="64"/>
                    </a:moveTo>
                    <a:lnTo>
                      <a:pt x="141" y="76"/>
                    </a:lnTo>
                    <a:lnTo>
                      <a:pt x="131" y="90"/>
                    </a:lnTo>
                    <a:lnTo>
                      <a:pt x="119" y="90"/>
                    </a:lnTo>
                    <a:lnTo>
                      <a:pt x="109" y="101"/>
                    </a:lnTo>
                    <a:lnTo>
                      <a:pt x="86" y="101"/>
                    </a:lnTo>
                    <a:lnTo>
                      <a:pt x="42" y="101"/>
                    </a:lnTo>
                    <a:lnTo>
                      <a:pt x="42" y="141"/>
                    </a:lnTo>
                    <a:lnTo>
                      <a:pt x="33" y="130"/>
                    </a:lnTo>
                    <a:lnTo>
                      <a:pt x="9" y="130"/>
                    </a:lnTo>
                    <a:lnTo>
                      <a:pt x="0" y="116"/>
                    </a:lnTo>
                    <a:lnTo>
                      <a:pt x="0" y="90"/>
                    </a:lnTo>
                    <a:lnTo>
                      <a:pt x="18" y="50"/>
                    </a:lnTo>
                    <a:lnTo>
                      <a:pt x="42" y="40"/>
                    </a:lnTo>
                    <a:lnTo>
                      <a:pt x="76" y="11"/>
                    </a:lnTo>
                    <a:lnTo>
                      <a:pt x="97" y="0"/>
                    </a:lnTo>
                    <a:lnTo>
                      <a:pt x="97" y="25"/>
                    </a:lnTo>
                    <a:lnTo>
                      <a:pt x="119" y="64"/>
                    </a:lnTo>
                    <a:lnTo>
                      <a:pt x="131" y="6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88">
                <a:extLst>
                  <a:ext uri="{FF2B5EF4-FFF2-40B4-BE49-F238E27FC236}">
                    <a16:creationId xmlns:a16="http://schemas.microsoft.com/office/drawing/2014/main" id="{23319F0D-1611-4141-BD7C-AC6F64D402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6356" y="3710662"/>
                <a:ext cx="184891" cy="184890"/>
              </a:xfrm>
              <a:custGeom>
                <a:avLst/>
                <a:gdLst/>
                <a:ahLst/>
                <a:cxnLst>
                  <a:cxn ang="0">
                    <a:pos x="131" y="64"/>
                  </a:cxn>
                  <a:cxn ang="0">
                    <a:pos x="141" y="76"/>
                  </a:cxn>
                  <a:cxn ang="0">
                    <a:pos x="131" y="90"/>
                  </a:cxn>
                  <a:cxn ang="0">
                    <a:pos x="119" y="90"/>
                  </a:cxn>
                  <a:cxn ang="0">
                    <a:pos x="109" y="101"/>
                  </a:cxn>
                  <a:cxn ang="0">
                    <a:pos x="86" y="101"/>
                  </a:cxn>
                  <a:cxn ang="0">
                    <a:pos x="42" y="101"/>
                  </a:cxn>
                  <a:cxn ang="0">
                    <a:pos x="42" y="141"/>
                  </a:cxn>
                  <a:cxn ang="0">
                    <a:pos x="33" y="130"/>
                  </a:cxn>
                  <a:cxn ang="0">
                    <a:pos x="9" y="130"/>
                  </a:cxn>
                  <a:cxn ang="0">
                    <a:pos x="0" y="116"/>
                  </a:cxn>
                  <a:cxn ang="0">
                    <a:pos x="0" y="90"/>
                  </a:cxn>
                  <a:cxn ang="0">
                    <a:pos x="18" y="50"/>
                  </a:cxn>
                  <a:cxn ang="0">
                    <a:pos x="42" y="40"/>
                  </a:cxn>
                  <a:cxn ang="0">
                    <a:pos x="76" y="11"/>
                  </a:cxn>
                  <a:cxn ang="0">
                    <a:pos x="97" y="0"/>
                  </a:cxn>
                  <a:cxn ang="0">
                    <a:pos x="97" y="25"/>
                  </a:cxn>
                  <a:cxn ang="0">
                    <a:pos x="119" y="64"/>
                  </a:cxn>
                  <a:cxn ang="0">
                    <a:pos x="131" y="64"/>
                  </a:cxn>
                </a:cxnLst>
                <a:rect l="0" t="0" r="r" b="b"/>
                <a:pathLst>
                  <a:path w="141" h="141">
                    <a:moveTo>
                      <a:pt x="131" y="64"/>
                    </a:moveTo>
                    <a:lnTo>
                      <a:pt x="141" y="76"/>
                    </a:lnTo>
                    <a:lnTo>
                      <a:pt x="131" y="90"/>
                    </a:lnTo>
                    <a:lnTo>
                      <a:pt x="119" y="90"/>
                    </a:lnTo>
                    <a:lnTo>
                      <a:pt x="109" y="101"/>
                    </a:lnTo>
                    <a:lnTo>
                      <a:pt x="86" y="101"/>
                    </a:lnTo>
                    <a:lnTo>
                      <a:pt x="42" y="101"/>
                    </a:lnTo>
                    <a:lnTo>
                      <a:pt x="42" y="141"/>
                    </a:lnTo>
                    <a:lnTo>
                      <a:pt x="33" y="130"/>
                    </a:lnTo>
                    <a:lnTo>
                      <a:pt x="9" y="130"/>
                    </a:lnTo>
                    <a:lnTo>
                      <a:pt x="0" y="116"/>
                    </a:lnTo>
                    <a:lnTo>
                      <a:pt x="0" y="90"/>
                    </a:lnTo>
                    <a:lnTo>
                      <a:pt x="18" y="50"/>
                    </a:lnTo>
                    <a:lnTo>
                      <a:pt x="42" y="40"/>
                    </a:lnTo>
                    <a:lnTo>
                      <a:pt x="76" y="11"/>
                    </a:lnTo>
                    <a:lnTo>
                      <a:pt x="97" y="0"/>
                    </a:lnTo>
                    <a:lnTo>
                      <a:pt x="97" y="25"/>
                    </a:lnTo>
                    <a:lnTo>
                      <a:pt x="119" y="64"/>
                    </a:lnTo>
                    <a:lnTo>
                      <a:pt x="131" y="6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89">
                <a:extLst>
                  <a:ext uri="{FF2B5EF4-FFF2-40B4-BE49-F238E27FC236}">
                    <a16:creationId xmlns:a16="http://schemas.microsoft.com/office/drawing/2014/main" id="{EB079AA8-BA0F-4EF1-8A5E-D869DAD2E3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6380" y="3388088"/>
                <a:ext cx="388139" cy="474681"/>
              </a:xfrm>
              <a:custGeom>
                <a:avLst/>
                <a:gdLst/>
                <a:ahLst/>
                <a:cxnLst>
                  <a:cxn ang="0">
                    <a:pos x="219" y="245"/>
                  </a:cxn>
                  <a:cxn ang="0">
                    <a:pos x="198" y="256"/>
                  </a:cxn>
                  <a:cxn ang="0">
                    <a:pos x="164" y="285"/>
                  </a:cxn>
                  <a:cxn ang="0">
                    <a:pos x="140" y="296"/>
                  </a:cxn>
                  <a:cxn ang="0">
                    <a:pos x="122" y="336"/>
                  </a:cxn>
                  <a:cxn ang="0">
                    <a:pos x="122" y="362"/>
                  </a:cxn>
                  <a:cxn ang="0">
                    <a:pos x="109" y="362"/>
                  </a:cxn>
                  <a:cxn ang="0">
                    <a:pos x="100" y="362"/>
                  </a:cxn>
                  <a:cxn ang="0">
                    <a:pos x="87" y="362"/>
                  </a:cxn>
                  <a:cxn ang="0">
                    <a:pos x="79" y="362"/>
                  </a:cxn>
                  <a:cxn ang="0">
                    <a:pos x="64" y="362"/>
                  </a:cxn>
                  <a:cxn ang="0">
                    <a:pos x="45" y="310"/>
                  </a:cxn>
                  <a:cxn ang="0">
                    <a:pos x="23" y="321"/>
                  </a:cxn>
                  <a:cxn ang="0">
                    <a:pos x="12" y="310"/>
                  </a:cxn>
                  <a:cxn ang="0">
                    <a:pos x="0" y="256"/>
                  </a:cxn>
                  <a:cxn ang="0">
                    <a:pos x="12" y="231"/>
                  </a:cxn>
                  <a:cxn ang="0">
                    <a:pos x="23" y="245"/>
                  </a:cxn>
                  <a:cxn ang="0">
                    <a:pos x="33" y="231"/>
                  </a:cxn>
                  <a:cxn ang="0">
                    <a:pos x="122" y="231"/>
                  </a:cxn>
                  <a:cxn ang="0">
                    <a:pos x="100" y="0"/>
                  </a:cxn>
                  <a:cxn ang="0">
                    <a:pos x="131" y="0"/>
                  </a:cxn>
                  <a:cxn ang="0">
                    <a:pos x="231" y="101"/>
                  </a:cxn>
                  <a:cxn ang="0">
                    <a:pos x="253" y="118"/>
                  </a:cxn>
                  <a:cxn ang="0">
                    <a:pos x="275" y="129"/>
                  </a:cxn>
                  <a:cxn ang="0">
                    <a:pos x="275" y="154"/>
                  </a:cxn>
                  <a:cxn ang="0">
                    <a:pos x="296" y="154"/>
                  </a:cxn>
                  <a:cxn ang="0">
                    <a:pos x="296" y="220"/>
                  </a:cxn>
                  <a:cxn ang="0">
                    <a:pos x="286" y="231"/>
                  </a:cxn>
                  <a:cxn ang="0">
                    <a:pos x="219" y="245"/>
                  </a:cxn>
                </a:cxnLst>
                <a:rect l="0" t="0" r="r" b="b"/>
                <a:pathLst>
                  <a:path w="296" h="362">
                    <a:moveTo>
                      <a:pt x="219" y="245"/>
                    </a:moveTo>
                    <a:lnTo>
                      <a:pt x="198" y="256"/>
                    </a:lnTo>
                    <a:lnTo>
                      <a:pt x="164" y="285"/>
                    </a:lnTo>
                    <a:lnTo>
                      <a:pt x="140" y="296"/>
                    </a:lnTo>
                    <a:lnTo>
                      <a:pt x="122" y="336"/>
                    </a:lnTo>
                    <a:lnTo>
                      <a:pt x="122" y="362"/>
                    </a:lnTo>
                    <a:lnTo>
                      <a:pt x="109" y="362"/>
                    </a:lnTo>
                    <a:lnTo>
                      <a:pt x="100" y="362"/>
                    </a:lnTo>
                    <a:lnTo>
                      <a:pt x="87" y="362"/>
                    </a:lnTo>
                    <a:lnTo>
                      <a:pt x="79" y="362"/>
                    </a:lnTo>
                    <a:lnTo>
                      <a:pt x="64" y="362"/>
                    </a:lnTo>
                    <a:lnTo>
                      <a:pt x="45" y="310"/>
                    </a:lnTo>
                    <a:lnTo>
                      <a:pt x="23" y="321"/>
                    </a:lnTo>
                    <a:lnTo>
                      <a:pt x="12" y="310"/>
                    </a:lnTo>
                    <a:lnTo>
                      <a:pt x="0" y="256"/>
                    </a:lnTo>
                    <a:lnTo>
                      <a:pt x="12" y="231"/>
                    </a:lnTo>
                    <a:lnTo>
                      <a:pt x="23" y="245"/>
                    </a:lnTo>
                    <a:lnTo>
                      <a:pt x="33" y="231"/>
                    </a:lnTo>
                    <a:lnTo>
                      <a:pt x="122" y="231"/>
                    </a:lnTo>
                    <a:lnTo>
                      <a:pt x="100" y="0"/>
                    </a:lnTo>
                    <a:lnTo>
                      <a:pt x="131" y="0"/>
                    </a:lnTo>
                    <a:lnTo>
                      <a:pt x="231" y="101"/>
                    </a:lnTo>
                    <a:lnTo>
                      <a:pt x="253" y="118"/>
                    </a:lnTo>
                    <a:lnTo>
                      <a:pt x="275" y="129"/>
                    </a:lnTo>
                    <a:lnTo>
                      <a:pt x="275" y="154"/>
                    </a:lnTo>
                    <a:lnTo>
                      <a:pt x="296" y="154"/>
                    </a:lnTo>
                    <a:lnTo>
                      <a:pt x="296" y="220"/>
                    </a:lnTo>
                    <a:lnTo>
                      <a:pt x="286" y="231"/>
                    </a:lnTo>
                    <a:lnTo>
                      <a:pt x="219" y="245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1">
                <a:extLst>
                  <a:ext uri="{FF2B5EF4-FFF2-40B4-BE49-F238E27FC236}">
                    <a16:creationId xmlns:a16="http://schemas.microsoft.com/office/drawing/2014/main" id="{2A1CDE5E-A6B5-4B60-A832-72AFCC6BAA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4127" y="3458896"/>
                <a:ext cx="393384" cy="628101"/>
              </a:xfrm>
              <a:custGeom>
                <a:avLst/>
                <a:gdLst/>
                <a:ahLst/>
                <a:cxnLst>
                  <a:cxn ang="0">
                    <a:pos x="253" y="435"/>
                  </a:cxn>
                  <a:cxn ang="0">
                    <a:pos x="253" y="450"/>
                  </a:cxn>
                  <a:cxn ang="0">
                    <a:pos x="232" y="450"/>
                  </a:cxn>
                  <a:cxn ang="0">
                    <a:pos x="223" y="460"/>
                  </a:cxn>
                  <a:cxn ang="0">
                    <a:pos x="186" y="479"/>
                  </a:cxn>
                  <a:cxn ang="0">
                    <a:pos x="165" y="479"/>
                  </a:cxn>
                  <a:cxn ang="0">
                    <a:pos x="146" y="450"/>
                  </a:cxn>
                  <a:cxn ang="0">
                    <a:pos x="122" y="450"/>
                  </a:cxn>
                  <a:cxn ang="0">
                    <a:pos x="110" y="435"/>
                  </a:cxn>
                  <a:cxn ang="0">
                    <a:pos x="54" y="359"/>
                  </a:cxn>
                  <a:cxn ang="0">
                    <a:pos x="34" y="347"/>
                  </a:cxn>
                  <a:cxn ang="0">
                    <a:pos x="34" y="323"/>
                  </a:cxn>
                  <a:cxn ang="0">
                    <a:pos x="12" y="294"/>
                  </a:cxn>
                  <a:cxn ang="0">
                    <a:pos x="24" y="282"/>
                  </a:cxn>
                  <a:cxn ang="0">
                    <a:pos x="0" y="242"/>
                  </a:cxn>
                  <a:cxn ang="0">
                    <a:pos x="24" y="177"/>
                  </a:cxn>
                  <a:cxn ang="0">
                    <a:pos x="34" y="177"/>
                  </a:cxn>
                  <a:cxn ang="0">
                    <a:pos x="34" y="167"/>
                  </a:cxn>
                  <a:cxn ang="0">
                    <a:pos x="34" y="86"/>
                  </a:cxn>
                  <a:cxn ang="0">
                    <a:pos x="34" y="76"/>
                  </a:cxn>
                  <a:cxn ang="0">
                    <a:pos x="54" y="76"/>
                  </a:cxn>
                  <a:cxn ang="0">
                    <a:pos x="54" y="21"/>
                  </a:cxn>
                  <a:cxn ang="0">
                    <a:pos x="198" y="21"/>
                  </a:cxn>
                  <a:cxn ang="0">
                    <a:pos x="223" y="21"/>
                  </a:cxn>
                  <a:cxn ang="0">
                    <a:pos x="242" y="0"/>
                  </a:cxn>
                  <a:cxn ang="0">
                    <a:pos x="242" y="11"/>
                  </a:cxn>
                  <a:cxn ang="0">
                    <a:pos x="262" y="21"/>
                  </a:cxn>
                  <a:cxn ang="0">
                    <a:pos x="287" y="112"/>
                  </a:cxn>
                  <a:cxn ang="0">
                    <a:pos x="300" y="126"/>
                  </a:cxn>
                  <a:cxn ang="0">
                    <a:pos x="300" y="141"/>
                  </a:cxn>
                  <a:cxn ang="0">
                    <a:pos x="275" y="152"/>
                  </a:cxn>
                  <a:cxn ang="0">
                    <a:pos x="262" y="242"/>
                  </a:cxn>
                  <a:cxn ang="0">
                    <a:pos x="232" y="308"/>
                  </a:cxn>
                  <a:cxn ang="0">
                    <a:pos x="223" y="359"/>
                  </a:cxn>
                  <a:cxn ang="0">
                    <a:pos x="207" y="359"/>
                  </a:cxn>
                  <a:cxn ang="0">
                    <a:pos x="207" y="373"/>
                  </a:cxn>
                  <a:cxn ang="0">
                    <a:pos x="223" y="385"/>
                  </a:cxn>
                  <a:cxn ang="0">
                    <a:pos x="242" y="424"/>
                  </a:cxn>
                  <a:cxn ang="0">
                    <a:pos x="253" y="435"/>
                  </a:cxn>
                </a:cxnLst>
                <a:rect l="0" t="0" r="r" b="b"/>
                <a:pathLst>
                  <a:path w="300" h="479">
                    <a:moveTo>
                      <a:pt x="253" y="435"/>
                    </a:moveTo>
                    <a:lnTo>
                      <a:pt x="253" y="450"/>
                    </a:lnTo>
                    <a:lnTo>
                      <a:pt x="232" y="450"/>
                    </a:lnTo>
                    <a:lnTo>
                      <a:pt x="223" y="460"/>
                    </a:lnTo>
                    <a:lnTo>
                      <a:pt x="186" y="479"/>
                    </a:lnTo>
                    <a:lnTo>
                      <a:pt x="165" y="479"/>
                    </a:lnTo>
                    <a:lnTo>
                      <a:pt x="146" y="450"/>
                    </a:lnTo>
                    <a:lnTo>
                      <a:pt x="122" y="450"/>
                    </a:lnTo>
                    <a:lnTo>
                      <a:pt x="110" y="435"/>
                    </a:lnTo>
                    <a:lnTo>
                      <a:pt x="54" y="359"/>
                    </a:lnTo>
                    <a:lnTo>
                      <a:pt x="34" y="347"/>
                    </a:lnTo>
                    <a:lnTo>
                      <a:pt x="34" y="323"/>
                    </a:lnTo>
                    <a:lnTo>
                      <a:pt x="12" y="294"/>
                    </a:lnTo>
                    <a:lnTo>
                      <a:pt x="24" y="282"/>
                    </a:lnTo>
                    <a:lnTo>
                      <a:pt x="0" y="242"/>
                    </a:lnTo>
                    <a:lnTo>
                      <a:pt x="24" y="177"/>
                    </a:lnTo>
                    <a:lnTo>
                      <a:pt x="34" y="177"/>
                    </a:lnTo>
                    <a:lnTo>
                      <a:pt x="34" y="167"/>
                    </a:lnTo>
                    <a:lnTo>
                      <a:pt x="34" y="86"/>
                    </a:lnTo>
                    <a:lnTo>
                      <a:pt x="34" y="76"/>
                    </a:lnTo>
                    <a:lnTo>
                      <a:pt x="54" y="76"/>
                    </a:lnTo>
                    <a:lnTo>
                      <a:pt x="54" y="21"/>
                    </a:lnTo>
                    <a:lnTo>
                      <a:pt x="198" y="21"/>
                    </a:lnTo>
                    <a:lnTo>
                      <a:pt x="223" y="21"/>
                    </a:lnTo>
                    <a:lnTo>
                      <a:pt x="242" y="0"/>
                    </a:lnTo>
                    <a:lnTo>
                      <a:pt x="242" y="11"/>
                    </a:lnTo>
                    <a:lnTo>
                      <a:pt x="262" y="21"/>
                    </a:lnTo>
                    <a:lnTo>
                      <a:pt x="287" y="112"/>
                    </a:lnTo>
                    <a:lnTo>
                      <a:pt x="300" y="126"/>
                    </a:lnTo>
                    <a:lnTo>
                      <a:pt x="300" y="141"/>
                    </a:lnTo>
                    <a:lnTo>
                      <a:pt x="275" y="152"/>
                    </a:lnTo>
                    <a:lnTo>
                      <a:pt x="262" y="242"/>
                    </a:lnTo>
                    <a:lnTo>
                      <a:pt x="232" y="308"/>
                    </a:lnTo>
                    <a:lnTo>
                      <a:pt x="223" y="359"/>
                    </a:lnTo>
                    <a:lnTo>
                      <a:pt x="207" y="359"/>
                    </a:lnTo>
                    <a:lnTo>
                      <a:pt x="207" y="373"/>
                    </a:lnTo>
                    <a:lnTo>
                      <a:pt x="223" y="385"/>
                    </a:lnTo>
                    <a:lnTo>
                      <a:pt x="242" y="424"/>
                    </a:lnTo>
                    <a:lnTo>
                      <a:pt x="253" y="435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3">
                <a:extLst>
                  <a:ext uri="{FF2B5EF4-FFF2-40B4-BE49-F238E27FC236}">
                    <a16:creationId xmlns:a16="http://schemas.microsoft.com/office/drawing/2014/main" id="{6D5F0F85-AACA-48FA-9835-C03CD22019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2532" y="3135013"/>
                <a:ext cx="372403" cy="436655"/>
              </a:xfrm>
              <a:custGeom>
                <a:avLst/>
                <a:gdLst/>
                <a:ahLst/>
                <a:cxnLst>
                  <a:cxn ang="0">
                    <a:pos x="284" y="268"/>
                  </a:cxn>
                  <a:cxn ang="0">
                    <a:pos x="284" y="322"/>
                  </a:cxn>
                  <a:cxn ang="0">
                    <a:pos x="263" y="322"/>
                  </a:cxn>
                  <a:cxn ang="0">
                    <a:pos x="263" y="333"/>
                  </a:cxn>
                  <a:cxn ang="0">
                    <a:pos x="131" y="246"/>
                  </a:cxn>
                  <a:cxn ang="0">
                    <a:pos x="97" y="246"/>
                  </a:cxn>
                  <a:cxn ang="0">
                    <a:pos x="86" y="231"/>
                  </a:cxn>
                  <a:cxn ang="0">
                    <a:pos x="45" y="231"/>
                  </a:cxn>
                  <a:cxn ang="0">
                    <a:pos x="33" y="203"/>
                  </a:cxn>
                  <a:cxn ang="0">
                    <a:pos x="21" y="203"/>
                  </a:cxn>
                  <a:cxn ang="0">
                    <a:pos x="0" y="167"/>
                  </a:cxn>
                  <a:cxn ang="0">
                    <a:pos x="9" y="155"/>
                  </a:cxn>
                  <a:cxn ang="0">
                    <a:pos x="9" y="126"/>
                  </a:cxn>
                  <a:cxn ang="0">
                    <a:pos x="9" y="90"/>
                  </a:cxn>
                  <a:cxn ang="0">
                    <a:pos x="0" y="76"/>
                  </a:cxn>
                  <a:cxn ang="0">
                    <a:pos x="0" y="65"/>
                  </a:cxn>
                  <a:cxn ang="0">
                    <a:pos x="9" y="65"/>
                  </a:cxn>
                  <a:cxn ang="0">
                    <a:pos x="9" y="37"/>
                  </a:cxn>
                  <a:cxn ang="0">
                    <a:pos x="33" y="25"/>
                  </a:cxn>
                  <a:cxn ang="0">
                    <a:pos x="33" y="0"/>
                  </a:cxn>
                  <a:cxn ang="0">
                    <a:pos x="54" y="11"/>
                  </a:cxn>
                  <a:cxn ang="0">
                    <a:pos x="86" y="11"/>
                  </a:cxn>
                  <a:cxn ang="0">
                    <a:pos x="109" y="25"/>
                  </a:cxn>
                  <a:cxn ang="0">
                    <a:pos x="109" y="37"/>
                  </a:cxn>
                  <a:cxn ang="0">
                    <a:pos x="140" y="54"/>
                  </a:cxn>
                  <a:cxn ang="0">
                    <a:pos x="161" y="65"/>
                  </a:cxn>
                  <a:cxn ang="0">
                    <a:pos x="177" y="76"/>
                  </a:cxn>
                  <a:cxn ang="0">
                    <a:pos x="186" y="65"/>
                  </a:cxn>
                  <a:cxn ang="0">
                    <a:pos x="186" y="25"/>
                  </a:cxn>
                  <a:cxn ang="0">
                    <a:pos x="219" y="11"/>
                  </a:cxn>
                  <a:cxn ang="0">
                    <a:pos x="241" y="11"/>
                  </a:cxn>
                  <a:cxn ang="0">
                    <a:pos x="241" y="25"/>
                  </a:cxn>
                  <a:cxn ang="0">
                    <a:pos x="275" y="37"/>
                  </a:cxn>
                  <a:cxn ang="0">
                    <a:pos x="275" y="76"/>
                  </a:cxn>
                  <a:cxn ang="0">
                    <a:pos x="275" y="112"/>
                  </a:cxn>
                  <a:cxn ang="0">
                    <a:pos x="284" y="268"/>
                  </a:cxn>
                </a:cxnLst>
                <a:rect l="0" t="0" r="r" b="b"/>
                <a:pathLst>
                  <a:path w="284" h="333">
                    <a:moveTo>
                      <a:pt x="284" y="268"/>
                    </a:moveTo>
                    <a:lnTo>
                      <a:pt x="284" y="322"/>
                    </a:lnTo>
                    <a:lnTo>
                      <a:pt x="263" y="322"/>
                    </a:lnTo>
                    <a:lnTo>
                      <a:pt x="263" y="333"/>
                    </a:lnTo>
                    <a:lnTo>
                      <a:pt x="131" y="246"/>
                    </a:lnTo>
                    <a:lnTo>
                      <a:pt x="97" y="246"/>
                    </a:lnTo>
                    <a:lnTo>
                      <a:pt x="86" y="231"/>
                    </a:lnTo>
                    <a:lnTo>
                      <a:pt x="45" y="231"/>
                    </a:lnTo>
                    <a:lnTo>
                      <a:pt x="33" y="203"/>
                    </a:lnTo>
                    <a:lnTo>
                      <a:pt x="21" y="203"/>
                    </a:lnTo>
                    <a:lnTo>
                      <a:pt x="0" y="167"/>
                    </a:lnTo>
                    <a:lnTo>
                      <a:pt x="9" y="155"/>
                    </a:lnTo>
                    <a:lnTo>
                      <a:pt x="9" y="126"/>
                    </a:lnTo>
                    <a:lnTo>
                      <a:pt x="9" y="90"/>
                    </a:lnTo>
                    <a:lnTo>
                      <a:pt x="0" y="76"/>
                    </a:lnTo>
                    <a:lnTo>
                      <a:pt x="0" y="65"/>
                    </a:lnTo>
                    <a:lnTo>
                      <a:pt x="9" y="65"/>
                    </a:lnTo>
                    <a:lnTo>
                      <a:pt x="9" y="37"/>
                    </a:lnTo>
                    <a:lnTo>
                      <a:pt x="33" y="25"/>
                    </a:lnTo>
                    <a:lnTo>
                      <a:pt x="33" y="0"/>
                    </a:lnTo>
                    <a:lnTo>
                      <a:pt x="54" y="11"/>
                    </a:lnTo>
                    <a:lnTo>
                      <a:pt x="86" y="11"/>
                    </a:lnTo>
                    <a:lnTo>
                      <a:pt x="109" y="25"/>
                    </a:lnTo>
                    <a:lnTo>
                      <a:pt x="109" y="37"/>
                    </a:lnTo>
                    <a:lnTo>
                      <a:pt x="140" y="54"/>
                    </a:lnTo>
                    <a:lnTo>
                      <a:pt x="161" y="65"/>
                    </a:lnTo>
                    <a:lnTo>
                      <a:pt x="177" y="76"/>
                    </a:lnTo>
                    <a:lnTo>
                      <a:pt x="186" y="65"/>
                    </a:lnTo>
                    <a:lnTo>
                      <a:pt x="186" y="25"/>
                    </a:lnTo>
                    <a:lnTo>
                      <a:pt x="219" y="11"/>
                    </a:lnTo>
                    <a:lnTo>
                      <a:pt x="241" y="11"/>
                    </a:lnTo>
                    <a:lnTo>
                      <a:pt x="241" y="25"/>
                    </a:lnTo>
                    <a:lnTo>
                      <a:pt x="275" y="37"/>
                    </a:lnTo>
                    <a:lnTo>
                      <a:pt x="275" y="76"/>
                    </a:lnTo>
                    <a:lnTo>
                      <a:pt x="275" y="112"/>
                    </a:lnTo>
                    <a:lnTo>
                      <a:pt x="284" y="268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94">
                <a:extLst>
                  <a:ext uri="{FF2B5EF4-FFF2-40B4-BE49-F238E27FC236}">
                    <a16:creationId xmlns:a16="http://schemas.microsoft.com/office/drawing/2014/main" id="{B0302273-182C-485A-BE1C-C20E619192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2532" y="3135013"/>
                <a:ext cx="372403" cy="436655"/>
              </a:xfrm>
              <a:custGeom>
                <a:avLst/>
                <a:gdLst/>
                <a:ahLst/>
                <a:cxnLst>
                  <a:cxn ang="0">
                    <a:pos x="284" y="268"/>
                  </a:cxn>
                  <a:cxn ang="0">
                    <a:pos x="284" y="322"/>
                  </a:cxn>
                  <a:cxn ang="0">
                    <a:pos x="263" y="322"/>
                  </a:cxn>
                  <a:cxn ang="0">
                    <a:pos x="263" y="333"/>
                  </a:cxn>
                  <a:cxn ang="0">
                    <a:pos x="131" y="246"/>
                  </a:cxn>
                  <a:cxn ang="0">
                    <a:pos x="97" y="246"/>
                  </a:cxn>
                  <a:cxn ang="0">
                    <a:pos x="86" y="231"/>
                  </a:cxn>
                  <a:cxn ang="0">
                    <a:pos x="45" y="231"/>
                  </a:cxn>
                  <a:cxn ang="0">
                    <a:pos x="33" y="203"/>
                  </a:cxn>
                  <a:cxn ang="0">
                    <a:pos x="21" y="203"/>
                  </a:cxn>
                  <a:cxn ang="0">
                    <a:pos x="0" y="167"/>
                  </a:cxn>
                  <a:cxn ang="0">
                    <a:pos x="9" y="155"/>
                  </a:cxn>
                  <a:cxn ang="0">
                    <a:pos x="9" y="126"/>
                  </a:cxn>
                  <a:cxn ang="0">
                    <a:pos x="9" y="90"/>
                  </a:cxn>
                  <a:cxn ang="0">
                    <a:pos x="0" y="76"/>
                  </a:cxn>
                  <a:cxn ang="0">
                    <a:pos x="0" y="65"/>
                  </a:cxn>
                  <a:cxn ang="0">
                    <a:pos x="9" y="65"/>
                  </a:cxn>
                  <a:cxn ang="0">
                    <a:pos x="9" y="37"/>
                  </a:cxn>
                  <a:cxn ang="0">
                    <a:pos x="33" y="25"/>
                  </a:cxn>
                  <a:cxn ang="0">
                    <a:pos x="33" y="0"/>
                  </a:cxn>
                  <a:cxn ang="0">
                    <a:pos x="54" y="11"/>
                  </a:cxn>
                  <a:cxn ang="0">
                    <a:pos x="86" y="11"/>
                  </a:cxn>
                  <a:cxn ang="0">
                    <a:pos x="109" y="25"/>
                  </a:cxn>
                  <a:cxn ang="0">
                    <a:pos x="109" y="37"/>
                  </a:cxn>
                  <a:cxn ang="0">
                    <a:pos x="140" y="54"/>
                  </a:cxn>
                  <a:cxn ang="0">
                    <a:pos x="161" y="65"/>
                  </a:cxn>
                  <a:cxn ang="0">
                    <a:pos x="177" y="76"/>
                  </a:cxn>
                  <a:cxn ang="0">
                    <a:pos x="186" y="65"/>
                  </a:cxn>
                  <a:cxn ang="0">
                    <a:pos x="186" y="25"/>
                  </a:cxn>
                  <a:cxn ang="0">
                    <a:pos x="219" y="11"/>
                  </a:cxn>
                  <a:cxn ang="0">
                    <a:pos x="241" y="11"/>
                  </a:cxn>
                  <a:cxn ang="0">
                    <a:pos x="241" y="25"/>
                  </a:cxn>
                  <a:cxn ang="0">
                    <a:pos x="275" y="37"/>
                  </a:cxn>
                  <a:cxn ang="0">
                    <a:pos x="275" y="76"/>
                  </a:cxn>
                  <a:cxn ang="0">
                    <a:pos x="275" y="112"/>
                  </a:cxn>
                  <a:cxn ang="0">
                    <a:pos x="284" y="268"/>
                  </a:cxn>
                </a:cxnLst>
                <a:rect l="0" t="0" r="r" b="b"/>
                <a:pathLst>
                  <a:path w="284" h="333">
                    <a:moveTo>
                      <a:pt x="284" y="268"/>
                    </a:moveTo>
                    <a:lnTo>
                      <a:pt x="284" y="322"/>
                    </a:lnTo>
                    <a:lnTo>
                      <a:pt x="263" y="322"/>
                    </a:lnTo>
                    <a:lnTo>
                      <a:pt x="263" y="333"/>
                    </a:lnTo>
                    <a:lnTo>
                      <a:pt x="131" y="246"/>
                    </a:lnTo>
                    <a:lnTo>
                      <a:pt x="97" y="246"/>
                    </a:lnTo>
                    <a:lnTo>
                      <a:pt x="86" y="231"/>
                    </a:lnTo>
                    <a:lnTo>
                      <a:pt x="45" y="231"/>
                    </a:lnTo>
                    <a:lnTo>
                      <a:pt x="33" y="203"/>
                    </a:lnTo>
                    <a:lnTo>
                      <a:pt x="21" y="203"/>
                    </a:lnTo>
                    <a:lnTo>
                      <a:pt x="0" y="167"/>
                    </a:lnTo>
                    <a:lnTo>
                      <a:pt x="9" y="155"/>
                    </a:lnTo>
                    <a:lnTo>
                      <a:pt x="9" y="126"/>
                    </a:lnTo>
                    <a:lnTo>
                      <a:pt x="9" y="90"/>
                    </a:lnTo>
                    <a:lnTo>
                      <a:pt x="0" y="76"/>
                    </a:lnTo>
                    <a:lnTo>
                      <a:pt x="0" y="65"/>
                    </a:lnTo>
                    <a:lnTo>
                      <a:pt x="9" y="65"/>
                    </a:lnTo>
                    <a:lnTo>
                      <a:pt x="9" y="37"/>
                    </a:lnTo>
                    <a:lnTo>
                      <a:pt x="33" y="25"/>
                    </a:lnTo>
                    <a:lnTo>
                      <a:pt x="33" y="0"/>
                    </a:lnTo>
                    <a:lnTo>
                      <a:pt x="54" y="11"/>
                    </a:lnTo>
                    <a:lnTo>
                      <a:pt x="86" y="11"/>
                    </a:lnTo>
                    <a:lnTo>
                      <a:pt x="109" y="25"/>
                    </a:lnTo>
                    <a:lnTo>
                      <a:pt x="109" y="37"/>
                    </a:lnTo>
                    <a:lnTo>
                      <a:pt x="140" y="54"/>
                    </a:lnTo>
                    <a:lnTo>
                      <a:pt x="161" y="65"/>
                    </a:lnTo>
                    <a:lnTo>
                      <a:pt x="177" y="76"/>
                    </a:lnTo>
                    <a:lnTo>
                      <a:pt x="186" y="65"/>
                    </a:lnTo>
                    <a:lnTo>
                      <a:pt x="186" y="25"/>
                    </a:lnTo>
                    <a:lnTo>
                      <a:pt x="219" y="11"/>
                    </a:lnTo>
                    <a:lnTo>
                      <a:pt x="241" y="11"/>
                    </a:lnTo>
                    <a:lnTo>
                      <a:pt x="241" y="25"/>
                    </a:lnTo>
                    <a:lnTo>
                      <a:pt x="275" y="37"/>
                    </a:lnTo>
                    <a:lnTo>
                      <a:pt x="275" y="76"/>
                    </a:lnTo>
                    <a:lnTo>
                      <a:pt x="275" y="112"/>
                    </a:lnTo>
                    <a:lnTo>
                      <a:pt x="284" y="268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95">
                <a:extLst>
                  <a:ext uri="{FF2B5EF4-FFF2-40B4-BE49-F238E27FC236}">
                    <a16:creationId xmlns:a16="http://schemas.microsoft.com/office/drawing/2014/main" id="{EB9D3C4B-1D14-4D74-A472-5C01EBE689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1612" y="3018308"/>
                <a:ext cx="481240" cy="574338"/>
              </a:xfrm>
              <a:custGeom>
                <a:avLst/>
                <a:gdLst/>
                <a:ahLst/>
                <a:cxnLst>
                  <a:cxn ang="0">
                    <a:pos x="299" y="0"/>
                  </a:cxn>
                  <a:cxn ang="0">
                    <a:pos x="308" y="0"/>
                  </a:cxn>
                  <a:cxn ang="0">
                    <a:pos x="308" y="10"/>
                  </a:cxn>
                  <a:cxn ang="0">
                    <a:pos x="308" y="53"/>
                  </a:cxn>
                  <a:cxn ang="0">
                    <a:pos x="290" y="76"/>
                  </a:cxn>
                  <a:cxn ang="0">
                    <a:pos x="299" y="101"/>
                  </a:cxn>
                  <a:cxn ang="0">
                    <a:pos x="321" y="115"/>
                  </a:cxn>
                  <a:cxn ang="0">
                    <a:pos x="321" y="155"/>
                  </a:cxn>
                  <a:cxn ang="0">
                    <a:pos x="321" y="165"/>
                  </a:cxn>
                  <a:cxn ang="0">
                    <a:pos x="330" y="180"/>
                  </a:cxn>
                  <a:cxn ang="0">
                    <a:pos x="330" y="216"/>
                  </a:cxn>
                  <a:cxn ang="0">
                    <a:pos x="330" y="246"/>
                  </a:cxn>
                  <a:cxn ang="0">
                    <a:pos x="321" y="256"/>
                  </a:cxn>
                  <a:cxn ang="0">
                    <a:pos x="343" y="292"/>
                  </a:cxn>
                  <a:cxn ang="0">
                    <a:pos x="354" y="292"/>
                  </a:cxn>
                  <a:cxn ang="0">
                    <a:pos x="367" y="321"/>
                  </a:cxn>
                  <a:cxn ang="0">
                    <a:pos x="253" y="422"/>
                  </a:cxn>
                  <a:cxn ang="0">
                    <a:pos x="232" y="438"/>
                  </a:cxn>
                  <a:cxn ang="0">
                    <a:pos x="211" y="438"/>
                  </a:cxn>
                  <a:cxn ang="0">
                    <a:pos x="211" y="412"/>
                  </a:cxn>
                  <a:cxn ang="0">
                    <a:pos x="189" y="400"/>
                  </a:cxn>
                  <a:cxn ang="0">
                    <a:pos x="167" y="383"/>
                  </a:cxn>
                  <a:cxn ang="0">
                    <a:pos x="67" y="282"/>
                  </a:cxn>
                  <a:cxn ang="0">
                    <a:pos x="0" y="230"/>
                  </a:cxn>
                  <a:cxn ang="0">
                    <a:pos x="0" y="216"/>
                  </a:cxn>
                  <a:cxn ang="0">
                    <a:pos x="0" y="191"/>
                  </a:cxn>
                  <a:cxn ang="0">
                    <a:pos x="15" y="180"/>
                  </a:cxn>
                  <a:cxn ang="0">
                    <a:pos x="67" y="165"/>
                  </a:cxn>
                  <a:cxn ang="0">
                    <a:pos x="91" y="144"/>
                  </a:cxn>
                  <a:cxn ang="0">
                    <a:pos x="91" y="126"/>
                  </a:cxn>
                  <a:cxn ang="0">
                    <a:pos x="134" y="115"/>
                  </a:cxn>
                  <a:cxn ang="0">
                    <a:pos x="134" y="53"/>
                  </a:cxn>
                  <a:cxn ang="0">
                    <a:pos x="122" y="36"/>
                  </a:cxn>
                  <a:cxn ang="0">
                    <a:pos x="177" y="10"/>
                  </a:cxn>
                  <a:cxn ang="0">
                    <a:pos x="232" y="0"/>
                  </a:cxn>
                  <a:cxn ang="0">
                    <a:pos x="253" y="0"/>
                  </a:cxn>
                  <a:cxn ang="0">
                    <a:pos x="266" y="0"/>
                  </a:cxn>
                  <a:cxn ang="0">
                    <a:pos x="299" y="0"/>
                  </a:cxn>
                </a:cxnLst>
                <a:rect l="0" t="0" r="r" b="b"/>
                <a:pathLst>
                  <a:path w="367" h="438">
                    <a:moveTo>
                      <a:pt x="299" y="0"/>
                    </a:moveTo>
                    <a:lnTo>
                      <a:pt x="308" y="0"/>
                    </a:lnTo>
                    <a:lnTo>
                      <a:pt x="308" y="10"/>
                    </a:lnTo>
                    <a:lnTo>
                      <a:pt x="308" y="53"/>
                    </a:lnTo>
                    <a:lnTo>
                      <a:pt x="290" y="76"/>
                    </a:lnTo>
                    <a:lnTo>
                      <a:pt x="299" y="101"/>
                    </a:lnTo>
                    <a:lnTo>
                      <a:pt x="321" y="115"/>
                    </a:lnTo>
                    <a:lnTo>
                      <a:pt x="321" y="155"/>
                    </a:lnTo>
                    <a:lnTo>
                      <a:pt x="321" y="165"/>
                    </a:lnTo>
                    <a:lnTo>
                      <a:pt x="330" y="180"/>
                    </a:lnTo>
                    <a:lnTo>
                      <a:pt x="330" y="216"/>
                    </a:lnTo>
                    <a:lnTo>
                      <a:pt x="330" y="246"/>
                    </a:lnTo>
                    <a:lnTo>
                      <a:pt x="321" y="256"/>
                    </a:lnTo>
                    <a:lnTo>
                      <a:pt x="343" y="292"/>
                    </a:lnTo>
                    <a:lnTo>
                      <a:pt x="354" y="292"/>
                    </a:lnTo>
                    <a:lnTo>
                      <a:pt x="367" y="321"/>
                    </a:lnTo>
                    <a:lnTo>
                      <a:pt x="253" y="422"/>
                    </a:lnTo>
                    <a:lnTo>
                      <a:pt x="232" y="438"/>
                    </a:lnTo>
                    <a:lnTo>
                      <a:pt x="211" y="438"/>
                    </a:lnTo>
                    <a:lnTo>
                      <a:pt x="211" y="412"/>
                    </a:lnTo>
                    <a:lnTo>
                      <a:pt x="189" y="400"/>
                    </a:lnTo>
                    <a:lnTo>
                      <a:pt x="167" y="383"/>
                    </a:lnTo>
                    <a:lnTo>
                      <a:pt x="67" y="282"/>
                    </a:lnTo>
                    <a:lnTo>
                      <a:pt x="0" y="230"/>
                    </a:lnTo>
                    <a:lnTo>
                      <a:pt x="0" y="216"/>
                    </a:lnTo>
                    <a:lnTo>
                      <a:pt x="0" y="191"/>
                    </a:lnTo>
                    <a:lnTo>
                      <a:pt x="15" y="180"/>
                    </a:lnTo>
                    <a:lnTo>
                      <a:pt x="67" y="165"/>
                    </a:lnTo>
                    <a:lnTo>
                      <a:pt x="91" y="144"/>
                    </a:lnTo>
                    <a:lnTo>
                      <a:pt x="91" y="126"/>
                    </a:lnTo>
                    <a:lnTo>
                      <a:pt x="134" y="115"/>
                    </a:lnTo>
                    <a:lnTo>
                      <a:pt x="134" y="53"/>
                    </a:lnTo>
                    <a:lnTo>
                      <a:pt x="122" y="36"/>
                    </a:lnTo>
                    <a:lnTo>
                      <a:pt x="177" y="10"/>
                    </a:lnTo>
                    <a:lnTo>
                      <a:pt x="232" y="0"/>
                    </a:lnTo>
                    <a:lnTo>
                      <a:pt x="253" y="0"/>
                    </a:lnTo>
                    <a:lnTo>
                      <a:pt x="266" y="0"/>
                    </a:lnTo>
                    <a:lnTo>
                      <a:pt x="299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59">
                <a:extLst>
                  <a:ext uri="{FF2B5EF4-FFF2-40B4-BE49-F238E27FC236}">
                    <a16:creationId xmlns:a16="http://schemas.microsoft.com/office/drawing/2014/main" id="{286F8173-9568-4FD6-9FC0-0CC32C0999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4446" y="3184841"/>
                <a:ext cx="257010" cy="302904"/>
              </a:xfrm>
              <a:custGeom>
                <a:avLst/>
                <a:gdLst/>
                <a:ahLst/>
                <a:cxnLst>
                  <a:cxn ang="0">
                    <a:pos x="161" y="17"/>
                  </a:cxn>
                  <a:cxn ang="0">
                    <a:pos x="177" y="53"/>
                  </a:cxn>
                  <a:cxn ang="0">
                    <a:pos x="161" y="89"/>
                  </a:cxn>
                  <a:cxn ang="0">
                    <a:pos x="152" y="75"/>
                  </a:cxn>
                  <a:cxn ang="0">
                    <a:pos x="131" y="39"/>
                  </a:cxn>
                  <a:cxn ang="0">
                    <a:pos x="140" y="64"/>
                  </a:cxn>
                  <a:cxn ang="0">
                    <a:pos x="196" y="184"/>
                  </a:cxn>
                  <a:cxn ang="0">
                    <a:pos x="196" y="209"/>
                  </a:cxn>
                  <a:cxn ang="0">
                    <a:pos x="177" y="231"/>
                  </a:cxn>
                  <a:cxn ang="0">
                    <a:pos x="152" y="231"/>
                  </a:cxn>
                  <a:cxn ang="0">
                    <a:pos x="8" y="231"/>
                  </a:cxn>
                  <a:cxn ang="0">
                    <a:pos x="0" y="75"/>
                  </a:cxn>
                  <a:cxn ang="0">
                    <a:pos x="0" y="39"/>
                  </a:cxn>
                  <a:cxn ang="0">
                    <a:pos x="0" y="0"/>
                  </a:cxn>
                  <a:cxn ang="0">
                    <a:pos x="33" y="0"/>
                  </a:cxn>
                  <a:cxn ang="0">
                    <a:pos x="75" y="17"/>
                  </a:cxn>
                  <a:cxn ang="0">
                    <a:pos x="109" y="0"/>
                  </a:cxn>
                  <a:cxn ang="0">
                    <a:pos x="119" y="0"/>
                  </a:cxn>
                  <a:cxn ang="0">
                    <a:pos x="119" y="17"/>
                  </a:cxn>
                  <a:cxn ang="0">
                    <a:pos x="131" y="17"/>
                  </a:cxn>
                  <a:cxn ang="0">
                    <a:pos x="140" y="17"/>
                  </a:cxn>
                  <a:cxn ang="0">
                    <a:pos x="161" y="17"/>
                  </a:cxn>
                </a:cxnLst>
                <a:rect l="0" t="0" r="r" b="b"/>
                <a:pathLst>
                  <a:path w="196" h="231">
                    <a:moveTo>
                      <a:pt x="161" y="17"/>
                    </a:moveTo>
                    <a:lnTo>
                      <a:pt x="177" y="53"/>
                    </a:lnTo>
                    <a:lnTo>
                      <a:pt x="161" y="89"/>
                    </a:lnTo>
                    <a:lnTo>
                      <a:pt x="152" y="75"/>
                    </a:lnTo>
                    <a:lnTo>
                      <a:pt x="131" y="39"/>
                    </a:lnTo>
                    <a:lnTo>
                      <a:pt x="140" y="64"/>
                    </a:lnTo>
                    <a:lnTo>
                      <a:pt x="196" y="184"/>
                    </a:lnTo>
                    <a:lnTo>
                      <a:pt x="196" y="209"/>
                    </a:lnTo>
                    <a:lnTo>
                      <a:pt x="177" y="231"/>
                    </a:lnTo>
                    <a:lnTo>
                      <a:pt x="152" y="231"/>
                    </a:lnTo>
                    <a:lnTo>
                      <a:pt x="8" y="231"/>
                    </a:lnTo>
                    <a:lnTo>
                      <a:pt x="0" y="75"/>
                    </a:lnTo>
                    <a:lnTo>
                      <a:pt x="0" y="39"/>
                    </a:lnTo>
                    <a:lnTo>
                      <a:pt x="0" y="0"/>
                    </a:lnTo>
                    <a:lnTo>
                      <a:pt x="33" y="0"/>
                    </a:lnTo>
                    <a:lnTo>
                      <a:pt x="75" y="17"/>
                    </a:lnTo>
                    <a:lnTo>
                      <a:pt x="109" y="0"/>
                    </a:lnTo>
                    <a:lnTo>
                      <a:pt x="119" y="0"/>
                    </a:lnTo>
                    <a:lnTo>
                      <a:pt x="119" y="17"/>
                    </a:lnTo>
                    <a:lnTo>
                      <a:pt x="131" y="17"/>
                    </a:lnTo>
                    <a:lnTo>
                      <a:pt x="140" y="17"/>
                    </a:lnTo>
                    <a:lnTo>
                      <a:pt x="161" y="17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60">
                <a:extLst>
                  <a:ext uri="{FF2B5EF4-FFF2-40B4-BE49-F238E27FC236}">
                    <a16:creationId xmlns:a16="http://schemas.microsoft.com/office/drawing/2014/main" id="{DE1C98E9-3D6E-44AF-AFFD-C1595485C8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4446" y="3184841"/>
                <a:ext cx="257010" cy="302904"/>
              </a:xfrm>
              <a:custGeom>
                <a:avLst/>
                <a:gdLst/>
                <a:ahLst/>
                <a:cxnLst>
                  <a:cxn ang="0">
                    <a:pos x="161" y="17"/>
                  </a:cxn>
                  <a:cxn ang="0">
                    <a:pos x="177" y="53"/>
                  </a:cxn>
                  <a:cxn ang="0">
                    <a:pos x="161" y="89"/>
                  </a:cxn>
                  <a:cxn ang="0">
                    <a:pos x="152" y="75"/>
                  </a:cxn>
                  <a:cxn ang="0">
                    <a:pos x="131" y="39"/>
                  </a:cxn>
                  <a:cxn ang="0">
                    <a:pos x="140" y="64"/>
                  </a:cxn>
                  <a:cxn ang="0">
                    <a:pos x="196" y="184"/>
                  </a:cxn>
                  <a:cxn ang="0">
                    <a:pos x="196" y="209"/>
                  </a:cxn>
                  <a:cxn ang="0">
                    <a:pos x="177" y="231"/>
                  </a:cxn>
                  <a:cxn ang="0">
                    <a:pos x="152" y="231"/>
                  </a:cxn>
                  <a:cxn ang="0">
                    <a:pos x="8" y="231"/>
                  </a:cxn>
                  <a:cxn ang="0">
                    <a:pos x="0" y="75"/>
                  </a:cxn>
                  <a:cxn ang="0">
                    <a:pos x="0" y="39"/>
                  </a:cxn>
                  <a:cxn ang="0">
                    <a:pos x="0" y="0"/>
                  </a:cxn>
                  <a:cxn ang="0">
                    <a:pos x="33" y="0"/>
                  </a:cxn>
                  <a:cxn ang="0">
                    <a:pos x="75" y="17"/>
                  </a:cxn>
                  <a:cxn ang="0">
                    <a:pos x="109" y="0"/>
                  </a:cxn>
                  <a:cxn ang="0">
                    <a:pos x="119" y="0"/>
                  </a:cxn>
                  <a:cxn ang="0">
                    <a:pos x="119" y="17"/>
                  </a:cxn>
                  <a:cxn ang="0">
                    <a:pos x="131" y="17"/>
                  </a:cxn>
                  <a:cxn ang="0">
                    <a:pos x="140" y="17"/>
                  </a:cxn>
                  <a:cxn ang="0">
                    <a:pos x="161" y="17"/>
                  </a:cxn>
                </a:cxnLst>
                <a:rect l="0" t="0" r="r" b="b"/>
                <a:pathLst>
                  <a:path w="196" h="231">
                    <a:moveTo>
                      <a:pt x="161" y="17"/>
                    </a:moveTo>
                    <a:lnTo>
                      <a:pt x="177" y="53"/>
                    </a:lnTo>
                    <a:lnTo>
                      <a:pt x="161" y="89"/>
                    </a:lnTo>
                    <a:lnTo>
                      <a:pt x="152" y="75"/>
                    </a:lnTo>
                    <a:lnTo>
                      <a:pt x="131" y="39"/>
                    </a:lnTo>
                    <a:lnTo>
                      <a:pt x="140" y="64"/>
                    </a:lnTo>
                    <a:lnTo>
                      <a:pt x="196" y="184"/>
                    </a:lnTo>
                    <a:lnTo>
                      <a:pt x="196" y="209"/>
                    </a:lnTo>
                    <a:lnTo>
                      <a:pt x="177" y="231"/>
                    </a:lnTo>
                    <a:lnTo>
                      <a:pt x="152" y="231"/>
                    </a:lnTo>
                    <a:lnTo>
                      <a:pt x="8" y="231"/>
                    </a:lnTo>
                    <a:lnTo>
                      <a:pt x="0" y="75"/>
                    </a:lnTo>
                    <a:lnTo>
                      <a:pt x="0" y="39"/>
                    </a:lnTo>
                    <a:lnTo>
                      <a:pt x="0" y="0"/>
                    </a:lnTo>
                    <a:lnTo>
                      <a:pt x="33" y="0"/>
                    </a:lnTo>
                    <a:lnTo>
                      <a:pt x="75" y="17"/>
                    </a:lnTo>
                    <a:lnTo>
                      <a:pt x="109" y="0"/>
                    </a:lnTo>
                    <a:lnTo>
                      <a:pt x="119" y="0"/>
                    </a:lnTo>
                    <a:lnTo>
                      <a:pt x="119" y="17"/>
                    </a:lnTo>
                    <a:lnTo>
                      <a:pt x="131" y="17"/>
                    </a:lnTo>
                    <a:lnTo>
                      <a:pt x="140" y="17"/>
                    </a:lnTo>
                    <a:lnTo>
                      <a:pt x="161" y="17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61">
                <a:extLst>
                  <a:ext uri="{FF2B5EF4-FFF2-40B4-BE49-F238E27FC236}">
                    <a16:creationId xmlns:a16="http://schemas.microsoft.com/office/drawing/2014/main" id="{2FF2F09A-CA82-4395-85FF-08D073F307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5562" y="3625430"/>
                <a:ext cx="346178" cy="460257"/>
              </a:xfrm>
              <a:custGeom>
                <a:avLst/>
                <a:gdLst/>
                <a:ahLst/>
                <a:cxnLst>
                  <a:cxn ang="0">
                    <a:pos x="67" y="322"/>
                  </a:cxn>
                  <a:cxn ang="0">
                    <a:pos x="45" y="322"/>
                  </a:cxn>
                  <a:cxn ang="0">
                    <a:pos x="45" y="306"/>
                  </a:cxn>
                  <a:cxn ang="0">
                    <a:pos x="34" y="296"/>
                  </a:cxn>
                  <a:cxn ang="0">
                    <a:pos x="15" y="256"/>
                  </a:cxn>
                  <a:cxn ang="0">
                    <a:pos x="0" y="246"/>
                  </a:cxn>
                  <a:cxn ang="0">
                    <a:pos x="0" y="231"/>
                  </a:cxn>
                  <a:cxn ang="0">
                    <a:pos x="15" y="231"/>
                  </a:cxn>
                  <a:cxn ang="0">
                    <a:pos x="24" y="181"/>
                  </a:cxn>
                  <a:cxn ang="0">
                    <a:pos x="55" y="115"/>
                  </a:cxn>
                  <a:cxn ang="0">
                    <a:pos x="67" y="25"/>
                  </a:cxn>
                  <a:cxn ang="0">
                    <a:pos x="92" y="14"/>
                  </a:cxn>
                  <a:cxn ang="0">
                    <a:pos x="92" y="0"/>
                  </a:cxn>
                  <a:cxn ang="0">
                    <a:pos x="110" y="50"/>
                  </a:cxn>
                  <a:cxn ang="0">
                    <a:pos x="147" y="76"/>
                  </a:cxn>
                  <a:cxn ang="0">
                    <a:pos x="177" y="129"/>
                  </a:cxn>
                  <a:cxn ang="0">
                    <a:pos x="169" y="141"/>
                  </a:cxn>
                  <a:cxn ang="0">
                    <a:pos x="156" y="166"/>
                  </a:cxn>
                  <a:cxn ang="0">
                    <a:pos x="177" y="166"/>
                  </a:cxn>
                  <a:cxn ang="0">
                    <a:pos x="177" y="181"/>
                  </a:cxn>
                  <a:cxn ang="0">
                    <a:pos x="199" y="220"/>
                  </a:cxn>
                  <a:cxn ang="0">
                    <a:pos x="254" y="246"/>
                  </a:cxn>
                  <a:cxn ang="0">
                    <a:pos x="264" y="246"/>
                  </a:cxn>
                  <a:cxn ang="0">
                    <a:pos x="224" y="306"/>
                  </a:cxn>
                  <a:cxn ang="0">
                    <a:pos x="187" y="322"/>
                  </a:cxn>
                  <a:cxn ang="0">
                    <a:pos x="156" y="332"/>
                  </a:cxn>
                  <a:cxn ang="0">
                    <a:pos x="147" y="332"/>
                  </a:cxn>
                  <a:cxn ang="0">
                    <a:pos x="110" y="351"/>
                  </a:cxn>
                  <a:cxn ang="0">
                    <a:pos x="92" y="351"/>
                  </a:cxn>
                  <a:cxn ang="0">
                    <a:pos x="67" y="322"/>
                  </a:cxn>
                </a:cxnLst>
                <a:rect l="0" t="0" r="r" b="b"/>
                <a:pathLst>
                  <a:path w="264" h="351">
                    <a:moveTo>
                      <a:pt x="67" y="322"/>
                    </a:moveTo>
                    <a:lnTo>
                      <a:pt x="45" y="322"/>
                    </a:lnTo>
                    <a:lnTo>
                      <a:pt x="45" y="306"/>
                    </a:lnTo>
                    <a:lnTo>
                      <a:pt x="34" y="296"/>
                    </a:lnTo>
                    <a:lnTo>
                      <a:pt x="15" y="256"/>
                    </a:lnTo>
                    <a:lnTo>
                      <a:pt x="0" y="246"/>
                    </a:lnTo>
                    <a:lnTo>
                      <a:pt x="0" y="231"/>
                    </a:lnTo>
                    <a:lnTo>
                      <a:pt x="15" y="231"/>
                    </a:lnTo>
                    <a:lnTo>
                      <a:pt x="24" y="181"/>
                    </a:lnTo>
                    <a:lnTo>
                      <a:pt x="55" y="115"/>
                    </a:lnTo>
                    <a:lnTo>
                      <a:pt x="67" y="25"/>
                    </a:lnTo>
                    <a:lnTo>
                      <a:pt x="92" y="14"/>
                    </a:lnTo>
                    <a:lnTo>
                      <a:pt x="92" y="0"/>
                    </a:lnTo>
                    <a:lnTo>
                      <a:pt x="110" y="50"/>
                    </a:lnTo>
                    <a:lnTo>
                      <a:pt x="147" y="76"/>
                    </a:lnTo>
                    <a:lnTo>
                      <a:pt x="177" y="129"/>
                    </a:lnTo>
                    <a:lnTo>
                      <a:pt x="169" y="141"/>
                    </a:lnTo>
                    <a:lnTo>
                      <a:pt x="156" y="166"/>
                    </a:lnTo>
                    <a:lnTo>
                      <a:pt x="177" y="166"/>
                    </a:lnTo>
                    <a:lnTo>
                      <a:pt x="177" y="181"/>
                    </a:lnTo>
                    <a:lnTo>
                      <a:pt x="199" y="220"/>
                    </a:lnTo>
                    <a:lnTo>
                      <a:pt x="254" y="246"/>
                    </a:lnTo>
                    <a:lnTo>
                      <a:pt x="264" y="246"/>
                    </a:lnTo>
                    <a:lnTo>
                      <a:pt x="224" y="306"/>
                    </a:lnTo>
                    <a:lnTo>
                      <a:pt x="187" y="322"/>
                    </a:lnTo>
                    <a:lnTo>
                      <a:pt x="156" y="332"/>
                    </a:lnTo>
                    <a:lnTo>
                      <a:pt x="147" y="332"/>
                    </a:lnTo>
                    <a:lnTo>
                      <a:pt x="110" y="351"/>
                    </a:lnTo>
                    <a:lnTo>
                      <a:pt x="92" y="351"/>
                    </a:lnTo>
                    <a:lnTo>
                      <a:pt x="67" y="322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62">
                <a:extLst>
                  <a:ext uri="{FF2B5EF4-FFF2-40B4-BE49-F238E27FC236}">
                    <a16:creationId xmlns:a16="http://schemas.microsoft.com/office/drawing/2014/main" id="{C6D0777F-ABBC-4897-9D35-10B1A5FA7C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5562" y="3625430"/>
                <a:ext cx="346178" cy="460257"/>
              </a:xfrm>
              <a:custGeom>
                <a:avLst/>
                <a:gdLst/>
                <a:ahLst/>
                <a:cxnLst>
                  <a:cxn ang="0">
                    <a:pos x="67" y="322"/>
                  </a:cxn>
                  <a:cxn ang="0">
                    <a:pos x="45" y="322"/>
                  </a:cxn>
                  <a:cxn ang="0">
                    <a:pos x="45" y="306"/>
                  </a:cxn>
                  <a:cxn ang="0">
                    <a:pos x="34" y="296"/>
                  </a:cxn>
                  <a:cxn ang="0">
                    <a:pos x="15" y="256"/>
                  </a:cxn>
                  <a:cxn ang="0">
                    <a:pos x="0" y="246"/>
                  </a:cxn>
                  <a:cxn ang="0">
                    <a:pos x="0" y="231"/>
                  </a:cxn>
                  <a:cxn ang="0">
                    <a:pos x="15" y="231"/>
                  </a:cxn>
                  <a:cxn ang="0">
                    <a:pos x="24" y="181"/>
                  </a:cxn>
                  <a:cxn ang="0">
                    <a:pos x="55" y="115"/>
                  </a:cxn>
                  <a:cxn ang="0">
                    <a:pos x="67" y="25"/>
                  </a:cxn>
                  <a:cxn ang="0">
                    <a:pos x="92" y="14"/>
                  </a:cxn>
                  <a:cxn ang="0">
                    <a:pos x="92" y="0"/>
                  </a:cxn>
                  <a:cxn ang="0">
                    <a:pos x="110" y="50"/>
                  </a:cxn>
                  <a:cxn ang="0">
                    <a:pos x="147" y="76"/>
                  </a:cxn>
                  <a:cxn ang="0">
                    <a:pos x="177" y="129"/>
                  </a:cxn>
                  <a:cxn ang="0">
                    <a:pos x="169" y="141"/>
                  </a:cxn>
                  <a:cxn ang="0">
                    <a:pos x="156" y="166"/>
                  </a:cxn>
                  <a:cxn ang="0">
                    <a:pos x="177" y="166"/>
                  </a:cxn>
                  <a:cxn ang="0">
                    <a:pos x="177" y="181"/>
                  </a:cxn>
                  <a:cxn ang="0">
                    <a:pos x="199" y="220"/>
                  </a:cxn>
                  <a:cxn ang="0">
                    <a:pos x="254" y="246"/>
                  </a:cxn>
                  <a:cxn ang="0">
                    <a:pos x="264" y="246"/>
                  </a:cxn>
                  <a:cxn ang="0">
                    <a:pos x="224" y="306"/>
                  </a:cxn>
                  <a:cxn ang="0">
                    <a:pos x="187" y="322"/>
                  </a:cxn>
                  <a:cxn ang="0">
                    <a:pos x="156" y="332"/>
                  </a:cxn>
                  <a:cxn ang="0">
                    <a:pos x="147" y="332"/>
                  </a:cxn>
                  <a:cxn ang="0">
                    <a:pos x="110" y="351"/>
                  </a:cxn>
                  <a:cxn ang="0">
                    <a:pos x="92" y="351"/>
                  </a:cxn>
                  <a:cxn ang="0">
                    <a:pos x="67" y="322"/>
                  </a:cxn>
                </a:cxnLst>
                <a:rect l="0" t="0" r="r" b="b"/>
                <a:pathLst>
                  <a:path w="264" h="351">
                    <a:moveTo>
                      <a:pt x="67" y="322"/>
                    </a:moveTo>
                    <a:lnTo>
                      <a:pt x="45" y="322"/>
                    </a:lnTo>
                    <a:lnTo>
                      <a:pt x="45" y="306"/>
                    </a:lnTo>
                    <a:lnTo>
                      <a:pt x="34" y="296"/>
                    </a:lnTo>
                    <a:lnTo>
                      <a:pt x="15" y="256"/>
                    </a:lnTo>
                    <a:lnTo>
                      <a:pt x="0" y="246"/>
                    </a:lnTo>
                    <a:lnTo>
                      <a:pt x="0" y="231"/>
                    </a:lnTo>
                    <a:lnTo>
                      <a:pt x="15" y="231"/>
                    </a:lnTo>
                    <a:lnTo>
                      <a:pt x="24" y="181"/>
                    </a:lnTo>
                    <a:lnTo>
                      <a:pt x="55" y="115"/>
                    </a:lnTo>
                    <a:lnTo>
                      <a:pt x="67" y="25"/>
                    </a:lnTo>
                    <a:lnTo>
                      <a:pt x="92" y="14"/>
                    </a:lnTo>
                    <a:lnTo>
                      <a:pt x="92" y="0"/>
                    </a:lnTo>
                    <a:lnTo>
                      <a:pt x="110" y="50"/>
                    </a:lnTo>
                    <a:lnTo>
                      <a:pt x="147" y="76"/>
                    </a:lnTo>
                    <a:lnTo>
                      <a:pt x="177" y="129"/>
                    </a:lnTo>
                    <a:lnTo>
                      <a:pt x="169" y="141"/>
                    </a:lnTo>
                    <a:lnTo>
                      <a:pt x="156" y="166"/>
                    </a:lnTo>
                    <a:lnTo>
                      <a:pt x="177" y="166"/>
                    </a:lnTo>
                    <a:lnTo>
                      <a:pt x="177" y="181"/>
                    </a:lnTo>
                    <a:lnTo>
                      <a:pt x="199" y="220"/>
                    </a:lnTo>
                    <a:lnTo>
                      <a:pt x="254" y="246"/>
                    </a:lnTo>
                    <a:lnTo>
                      <a:pt x="264" y="246"/>
                    </a:lnTo>
                    <a:lnTo>
                      <a:pt x="224" y="306"/>
                    </a:lnTo>
                    <a:lnTo>
                      <a:pt x="187" y="322"/>
                    </a:lnTo>
                    <a:lnTo>
                      <a:pt x="156" y="332"/>
                    </a:lnTo>
                    <a:lnTo>
                      <a:pt x="147" y="332"/>
                    </a:lnTo>
                    <a:lnTo>
                      <a:pt x="110" y="351"/>
                    </a:lnTo>
                    <a:lnTo>
                      <a:pt x="92" y="351"/>
                    </a:lnTo>
                    <a:lnTo>
                      <a:pt x="67" y="322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63">
                <a:extLst>
                  <a:ext uri="{FF2B5EF4-FFF2-40B4-BE49-F238E27FC236}">
                    <a16:creationId xmlns:a16="http://schemas.microsoft.com/office/drawing/2014/main" id="{3E0E6610-4108-4502-9729-F337E0C1B4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6885" y="4063395"/>
                <a:ext cx="124571" cy="170466"/>
              </a:xfrm>
              <a:custGeom>
                <a:avLst/>
                <a:gdLst/>
                <a:ahLst/>
                <a:cxnLst>
                  <a:cxn ang="0">
                    <a:pos x="76" y="0"/>
                  </a:cxn>
                  <a:cxn ang="0">
                    <a:pos x="85" y="0"/>
                  </a:cxn>
                  <a:cxn ang="0">
                    <a:pos x="95" y="54"/>
                  </a:cxn>
                  <a:cxn ang="0">
                    <a:pos x="76" y="90"/>
                  </a:cxn>
                  <a:cxn ang="0">
                    <a:pos x="76" y="130"/>
                  </a:cxn>
                  <a:cxn ang="0">
                    <a:pos x="39" y="130"/>
                  </a:cxn>
                  <a:cxn ang="0">
                    <a:pos x="9" y="130"/>
                  </a:cxn>
                  <a:cxn ang="0">
                    <a:pos x="0" y="130"/>
                  </a:cxn>
                  <a:cxn ang="0">
                    <a:pos x="9" y="90"/>
                  </a:cxn>
                  <a:cxn ang="0">
                    <a:pos x="18" y="64"/>
                  </a:cxn>
                  <a:cxn ang="0">
                    <a:pos x="30" y="54"/>
                  </a:cxn>
                  <a:cxn ang="0">
                    <a:pos x="18" y="39"/>
                  </a:cxn>
                  <a:cxn ang="0">
                    <a:pos x="18" y="18"/>
                  </a:cxn>
                  <a:cxn ang="0">
                    <a:pos x="39" y="18"/>
                  </a:cxn>
                  <a:cxn ang="0">
                    <a:pos x="76" y="0"/>
                  </a:cxn>
                </a:cxnLst>
                <a:rect l="0" t="0" r="r" b="b"/>
                <a:pathLst>
                  <a:path w="95" h="130">
                    <a:moveTo>
                      <a:pt x="76" y="0"/>
                    </a:moveTo>
                    <a:lnTo>
                      <a:pt x="85" y="0"/>
                    </a:lnTo>
                    <a:lnTo>
                      <a:pt x="95" y="54"/>
                    </a:lnTo>
                    <a:lnTo>
                      <a:pt x="76" y="90"/>
                    </a:lnTo>
                    <a:lnTo>
                      <a:pt x="76" y="130"/>
                    </a:lnTo>
                    <a:lnTo>
                      <a:pt x="39" y="130"/>
                    </a:lnTo>
                    <a:lnTo>
                      <a:pt x="9" y="130"/>
                    </a:lnTo>
                    <a:lnTo>
                      <a:pt x="0" y="130"/>
                    </a:lnTo>
                    <a:lnTo>
                      <a:pt x="9" y="90"/>
                    </a:lnTo>
                    <a:lnTo>
                      <a:pt x="18" y="64"/>
                    </a:lnTo>
                    <a:lnTo>
                      <a:pt x="30" y="54"/>
                    </a:lnTo>
                    <a:lnTo>
                      <a:pt x="18" y="39"/>
                    </a:lnTo>
                    <a:lnTo>
                      <a:pt x="18" y="18"/>
                    </a:lnTo>
                    <a:lnTo>
                      <a:pt x="39" y="18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64">
                <a:extLst>
                  <a:ext uri="{FF2B5EF4-FFF2-40B4-BE49-F238E27FC236}">
                    <a16:creationId xmlns:a16="http://schemas.microsoft.com/office/drawing/2014/main" id="{E00D2E40-4F81-4BF9-AB5A-BD041DD111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6885" y="4063395"/>
                <a:ext cx="124571" cy="170466"/>
              </a:xfrm>
              <a:custGeom>
                <a:avLst/>
                <a:gdLst/>
                <a:ahLst/>
                <a:cxnLst>
                  <a:cxn ang="0">
                    <a:pos x="76" y="0"/>
                  </a:cxn>
                  <a:cxn ang="0">
                    <a:pos x="85" y="0"/>
                  </a:cxn>
                  <a:cxn ang="0">
                    <a:pos x="95" y="54"/>
                  </a:cxn>
                  <a:cxn ang="0">
                    <a:pos x="76" y="90"/>
                  </a:cxn>
                  <a:cxn ang="0">
                    <a:pos x="76" y="130"/>
                  </a:cxn>
                  <a:cxn ang="0">
                    <a:pos x="39" y="130"/>
                  </a:cxn>
                  <a:cxn ang="0">
                    <a:pos x="9" y="130"/>
                  </a:cxn>
                  <a:cxn ang="0">
                    <a:pos x="0" y="130"/>
                  </a:cxn>
                  <a:cxn ang="0">
                    <a:pos x="9" y="90"/>
                  </a:cxn>
                  <a:cxn ang="0">
                    <a:pos x="18" y="64"/>
                  </a:cxn>
                  <a:cxn ang="0">
                    <a:pos x="30" y="54"/>
                  </a:cxn>
                  <a:cxn ang="0">
                    <a:pos x="18" y="39"/>
                  </a:cxn>
                  <a:cxn ang="0">
                    <a:pos x="18" y="18"/>
                  </a:cxn>
                  <a:cxn ang="0">
                    <a:pos x="39" y="18"/>
                  </a:cxn>
                  <a:cxn ang="0">
                    <a:pos x="76" y="0"/>
                  </a:cxn>
                </a:cxnLst>
                <a:rect l="0" t="0" r="r" b="b"/>
                <a:pathLst>
                  <a:path w="95" h="130">
                    <a:moveTo>
                      <a:pt x="76" y="0"/>
                    </a:moveTo>
                    <a:lnTo>
                      <a:pt x="85" y="0"/>
                    </a:lnTo>
                    <a:lnTo>
                      <a:pt x="95" y="54"/>
                    </a:lnTo>
                    <a:lnTo>
                      <a:pt x="76" y="90"/>
                    </a:lnTo>
                    <a:lnTo>
                      <a:pt x="76" y="130"/>
                    </a:lnTo>
                    <a:lnTo>
                      <a:pt x="39" y="130"/>
                    </a:lnTo>
                    <a:lnTo>
                      <a:pt x="9" y="130"/>
                    </a:lnTo>
                    <a:lnTo>
                      <a:pt x="0" y="130"/>
                    </a:lnTo>
                    <a:lnTo>
                      <a:pt x="9" y="90"/>
                    </a:lnTo>
                    <a:lnTo>
                      <a:pt x="18" y="64"/>
                    </a:lnTo>
                    <a:lnTo>
                      <a:pt x="30" y="54"/>
                    </a:lnTo>
                    <a:lnTo>
                      <a:pt x="18" y="39"/>
                    </a:lnTo>
                    <a:lnTo>
                      <a:pt x="18" y="18"/>
                    </a:lnTo>
                    <a:lnTo>
                      <a:pt x="39" y="18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65">
                <a:extLst>
                  <a:ext uri="{FF2B5EF4-FFF2-40B4-BE49-F238E27FC236}">
                    <a16:creationId xmlns:a16="http://schemas.microsoft.com/office/drawing/2014/main" id="{BB961589-1F39-4AB1-86E2-D76A803654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7853" y="4048971"/>
                <a:ext cx="184891" cy="302904"/>
              </a:xfrm>
              <a:custGeom>
                <a:avLst/>
                <a:gdLst/>
                <a:ahLst/>
                <a:cxnLst>
                  <a:cxn ang="0">
                    <a:pos x="76" y="206"/>
                  </a:cxn>
                  <a:cxn ang="0">
                    <a:pos x="94" y="231"/>
                  </a:cxn>
                  <a:cxn ang="0">
                    <a:pos x="116" y="191"/>
                  </a:cxn>
                  <a:cxn ang="0">
                    <a:pos x="116" y="166"/>
                  </a:cxn>
                  <a:cxn ang="0">
                    <a:pos x="116" y="180"/>
                  </a:cxn>
                  <a:cxn ang="0">
                    <a:pos x="141" y="155"/>
                  </a:cxn>
                  <a:cxn ang="0">
                    <a:pos x="131" y="129"/>
                  </a:cxn>
                  <a:cxn ang="0">
                    <a:pos x="131" y="50"/>
                  </a:cxn>
                  <a:cxn ang="0">
                    <a:pos x="141" y="10"/>
                  </a:cxn>
                  <a:cxn ang="0">
                    <a:pos x="131" y="10"/>
                  </a:cxn>
                  <a:cxn ang="0">
                    <a:pos x="94" y="28"/>
                  </a:cxn>
                  <a:cxn ang="0">
                    <a:pos x="76" y="28"/>
                  </a:cxn>
                  <a:cxn ang="0">
                    <a:pos x="51" y="0"/>
                  </a:cxn>
                  <a:cxn ang="0">
                    <a:pos x="30" y="0"/>
                  </a:cxn>
                  <a:cxn ang="0">
                    <a:pos x="9" y="0"/>
                  </a:cxn>
                  <a:cxn ang="0">
                    <a:pos x="0" y="10"/>
                  </a:cxn>
                  <a:cxn ang="0">
                    <a:pos x="9" y="10"/>
                  </a:cxn>
                  <a:cxn ang="0">
                    <a:pos x="18" y="64"/>
                  </a:cxn>
                  <a:cxn ang="0">
                    <a:pos x="0" y="101"/>
                  </a:cxn>
                  <a:cxn ang="0">
                    <a:pos x="0" y="141"/>
                  </a:cxn>
                  <a:cxn ang="0">
                    <a:pos x="9" y="141"/>
                  </a:cxn>
                  <a:cxn ang="0">
                    <a:pos x="64" y="180"/>
                  </a:cxn>
                  <a:cxn ang="0">
                    <a:pos x="76" y="206"/>
                  </a:cxn>
                </a:cxnLst>
                <a:rect l="0" t="0" r="r" b="b"/>
                <a:pathLst>
                  <a:path w="141" h="231">
                    <a:moveTo>
                      <a:pt x="76" y="206"/>
                    </a:moveTo>
                    <a:lnTo>
                      <a:pt x="94" y="231"/>
                    </a:lnTo>
                    <a:lnTo>
                      <a:pt x="116" y="191"/>
                    </a:lnTo>
                    <a:lnTo>
                      <a:pt x="116" y="166"/>
                    </a:lnTo>
                    <a:lnTo>
                      <a:pt x="116" y="180"/>
                    </a:lnTo>
                    <a:lnTo>
                      <a:pt x="141" y="155"/>
                    </a:lnTo>
                    <a:lnTo>
                      <a:pt x="131" y="129"/>
                    </a:lnTo>
                    <a:lnTo>
                      <a:pt x="131" y="50"/>
                    </a:lnTo>
                    <a:lnTo>
                      <a:pt x="141" y="10"/>
                    </a:lnTo>
                    <a:lnTo>
                      <a:pt x="131" y="10"/>
                    </a:lnTo>
                    <a:lnTo>
                      <a:pt x="94" y="28"/>
                    </a:lnTo>
                    <a:lnTo>
                      <a:pt x="76" y="28"/>
                    </a:lnTo>
                    <a:lnTo>
                      <a:pt x="51" y="0"/>
                    </a:lnTo>
                    <a:lnTo>
                      <a:pt x="30" y="0"/>
                    </a:lnTo>
                    <a:lnTo>
                      <a:pt x="9" y="0"/>
                    </a:lnTo>
                    <a:lnTo>
                      <a:pt x="0" y="10"/>
                    </a:lnTo>
                    <a:lnTo>
                      <a:pt x="9" y="10"/>
                    </a:lnTo>
                    <a:lnTo>
                      <a:pt x="18" y="64"/>
                    </a:lnTo>
                    <a:lnTo>
                      <a:pt x="0" y="101"/>
                    </a:lnTo>
                    <a:lnTo>
                      <a:pt x="0" y="141"/>
                    </a:lnTo>
                    <a:lnTo>
                      <a:pt x="9" y="141"/>
                    </a:lnTo>
                    <a:lnTo>
                      <a:pt x="64" y="180"/>
                    </a:lnTo>
                    <a:lnTo>
                      <a:pt x="76" y="206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66">
                <a:extLst>
                  <a:ext uri="{FF2B5EF4-FFF2-40B4-BE49-F238E27FC236}">
                    <a16:creationId xmlns:a16="http://schemas.microsoft.com/office/drawing/2014/main" id="{2C4544F4-D53E-4657-9723-144D8E58DC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7853" y="4048971"/>
                <a:ext cx="184891" cy="302904"/>
              </a:xfrm>
              <a:custGeom>
                <a:avLst/>
                <a:gdLst/>
                <a:ahLst/>
                <a:cxnLst>
                  <a:cxn ang="0">
                    <a:pos x="76" y="206"/>
                  </a:cxn>
                  <a:cxn ang="0">
                    <a:pos x="94" y="231"/>
                  </a:cxn>
                  <a:cxn ang="0">
                    <a:pos x="116" y="191"/>
                  </a:cxn>
                  <a:cxn ang="0">
                    <a:pos x="116" y="166"/>
                  </a:cxn>
                  <a:cxn ang="0">
                    <a:pos x="116" y="180"/>
                  </a:cxn>
                  <a:cxn ang="0">
                    <a:pos x="141" y="155"/>
                  </a:cxn>
                  <a:cxn ang="0">
                    <a:pos x="131" y="129"/>
                  </a:cxn>
                  <a:cxn ang="0">
                    <a:pos x="131" y="50"/>
                  </a:cxn>
                  <a:cxn ang="0">
                    <a:pos x="141" y="10"/>
                  </a:cxn>
                  <a:cxn ang="0">
                    <a:pos x="131" y="10"/>
                  </a:cxn>
                  <a:cxn ang="0">
                    <a:pos x="94" y="28"/>
                  </a:cxn>
                  <a:cxn ang="0">
                    <a:pos x="76" y="28"/>
                  </a:cxn>
                  <a:cxn ang="0">
                    <a:pos x="51" y="0"/>
                  </a:cxn>
                  <a:cxn ang="0">
                    <a:pos x="30" y="0"/>
                  </a:cxn>
                  <a:cxn ang="0">
                    <a:pos x="9" y="0"/>
                  </a:cxn>
                  <a:cxn ang="0">
                    <a:pos x="0" y="10"/>
                  </a:cxn>
                  <a:cxn ang="0">
                    <a:pos x="9" y="10"/>
                  </a:cxn>
                  <a:cxn ang="0">
                    <a:pos x="18" y="64"/>
                  </a:cxn>
                  <a:cxn ang="0">
                    <a:pos x="0" y="101"/>
                  </a:cxn>
                  <a:cxn ang="0">
                    <a:pos x="0" y="141"/>
                  </a:cxn>
                  <a:cxn ang="0">
                    <a:pos x="9" y="141"/>
                  </a:cxn>
                  <a:cxn ang="0">
                    <a:pos x="64" y="180"/>
                  </a:cxn>
                  <a:cxn ang="0">
                    <a:pos x="76" y="206"/>
                  </a:cxn>
                </a:cxnLst>
                <a:rect l="0" t="0" r="r" b="b"/>
                <a:pathLst>
                  <a:path w="141" h="231">
                    <a:moveTo>
                      <a:pt x="76" y="206"/>
                    </a:moveTo>
                    <a:lnTo>
                      <a:pt x="94" y="231"/>
                    </a:lnTo>
                    <a:lnTo>
                      <a:pt x="116" y="191"/>
                    </a:lnTo>
                    <a:lnTo>
                      <a:pt x="116" y="166"/>
                    </a:lnTo>
                    <a:lnTo>
                      <a:pt x="116" y="180"/>
                    </a:lnTo>
                    <a:lnTo>
                      <a:pt x="141" y="155"/>
                    </a:lnTo>
                    <a:lnTo>
                      <a:pt x="131" y="129"/>
                    </a:lnTo>
                    <a:lnTo>
                      <a:pt x="131" y="50"/>
                    </a:lnTo>
                    <a:lnTo>
                      <a:pt x="141" y="10"/>
                    </a:lnTo>
                    <a:lnTo>
                      <a:pt x="131" y="10"/>
                    </a:lnTo>
                    <a:lnTo>
                      <a:pt x="94" y="28"/>
                    </a:lnTo>
                    <a:lnTo>
                      <a:pt x="76" y="28"/>
                    </a:lnTo>
                    <a:lnTo>
                      <a:pt x="51" y="0"/>
                    </a:lnTo>
                    <a:lnTo>
                      <a:pt x="30" y="0"/>
                    </a:lnTo>
                    <a:lnTo>
                      <a:pt x="9" y="0"/>
                    </a:lnTo>
                    <a:lnTo>
                      <a:pt x="0" y="10"/>
                    </a:lnTo>
                    <a:lnTo>
                      <a:pt x="9" y="10"/>
                    </a:lnTo>
                    <a:lnTo>
                      <a:pt x="18" y="64"/>
                    </a:lnTo>
                    <a:lnTo>
                      <a:pt x="0" y="101"/>
                    </a:lnTo>
                    <a:lnTo>
                      <a:pt x="0" y="141"/>
                    </a:lnTo>
                    <a:lnTo>
                      <a:pt x="9" y="141"/>
                    </a:lnTo>
                    <a:lnTo>
                      <a:pt x="64" y="180"/>
                    </a:lnTo>
                    <a:lnTo>
                      <a:pt x="76" y="206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67">
                <a:extLst>
                  <a:ext uri="{FF2B5EF4-FFF2-40B4-BE49-F238E27FC236}">
                    <a16:creationId xmlns:a16="http://schemas.microsoft.com/office/drawing/2014/main" id="{94E568A1-83A6-43A6-B921-5892A05393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6885" y="4235172"/>
                <a:ext cx="251766" cy="335686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39" y="0"/>
                  </a:cxn>
                  <a:cxn ang="0">
                    <a:pos x="76" y="0"/>
                  </a:cxn>
                  <a:cxn ang="0">
                    <a:pos x="85" y="0"/>
                  </a:cxn>
                  <a:cxn ang="0">
                    <a:pos x="140" y="39"/>
                  </a:cxn>
                  <a:cxn ang="0">
                    <a:pos x="152" y="64"/>
                  </a:cxn>
                  <a:cxn ang="0">
                    <a:pos x="170" y="89"/>
                  </a:cxn>
                  <a:cxn ang="0">
                    <a:pos x="162" y="115"/>
                  </a:cxn>
                  <a:cxn ang="0">
                    <a:pos x="182" y="143"/>
                  </a:cxn>
                  <a:cxn ang="0">
                    <a:pos x="170" y="194"/>
                  </a:cxn>
                  <a:cxn ang="0">
                    <a:pos x="182" y="215"/>
                  </a:cxn>
                  <a:cxn ang="0">
                    <a:pos x="192" y="234"/>
                  </a:cxn>
                  <a:cxn ang="0">
                    <a:pos x="170" y="244"/>
                  </a:cxn>
                  <a:cxn ang="0">
                    <a:pos x="115" y="256"/>
                  </a:cxn>
                  <a:cxn ang="0">
                    <a:pos x="94" y="256"/>
                  </a:cxn>
                  <a:cxn ang="0">
                    <a:pos x="85" y="215"/>
                  </a:cxn>
                  <a:cxn ang="0">
                    <a:pos x="76" y="205"/>
                  </a:cxn>
                  <a:cxn ang="0">
                    <a:pos x="60" y="205"/>
                  </a:cxn>
                  <a:cxn ang="0">
                    <a:pos x="30" y="179"/>
                  </a:cxn>
                  <a:cxn ang="0">
                    <a:pos x="18" y="179"/>
                  </a:cxn>
                  <a:cxn ang="0">
                    <a:pos x="18" y="169"/>
                  </a:cxn>
                  <a:cxn ang="0">
                    <a:pos x="0" y="125"/>
                  </a:cxn>
                  <a:cxn ang="0">
                    <a:pos x="0" y="79"/>
                  </a:cxn>
                  <a:cxn ang="0">
                    <a:pos x="18" y="50"/>
                  </a:cxn>
                  <a:cxn ang="0">
                    <a:pos x="18" y="24"/>
                  </a:cxn>
                  <a:cxn ang="0">
                    <a:pos x="18" y="14"/>
                  </a:cxn>
                  <a:cxn ang="0">
                    <a:pos x="9" y="0"/>
                  </a:cxn>
                </a:cxnLst>
                <a:rect l="0" t="0" r="r" b="b"/>
                <a:pathLst>
                  <a:path w="192" h="256">
                    <a:moveTo>
                      <a:pt x="9" y="0"/>
                    </a:moveTo>
                    <a:lnTo>
                      <a:pt x="39" y="0"/>
                    </a:lnTo>
                    <a:lnTo>
                      <a:pt x="76" y="0"/>
                    </a:lnTo>
                    <a:lnTo>
                      <a:pt x="85" y="0"/>
                    </a:lnTo>
                    <a:lnTo>
                      <a:pt x="140" y="39"/>
                    </a:lnTo>
                    <a:lnTo>
                      <a:pt x="152" y="64"/>
                    </a:lnTo>
                    <a:lnTo>
                      <a:pt x="170" y="89"/>
                    </a:lnTo>
                    <a:lnTo>
                      <a:pt x="162" y="115"/>
                    </a:lnTo>
                    <a:lnTo>
                      <a:pt x="182" y="143"/>
                    </a:lnTo>
                    <a:lnTo>
                      <a:pt x="170" y="194"/>
                    </a:lnTo>
                    <a:lnTo>
                      <a:pt x="182" y="215"/>
                    </a:lnTo>
                    <a:lnTo>
                      <a:pt x="192" y="234"/>
                    </a:lnTo>
                    <a:lnTo>
                      <a:pt x="170" y="244"/>
                    </a:lnTo>
                    <a:lnTo>
                      <a:pt x="115" y="256"/>
                    </a:lnTo>
                    <a:lnTo>
                      <a:pt x="94" y="256"/>
                    </a:lnTo>
                    <a:lnTo>
                      <a:pt x="85" y="215"/>
                    </a:lnTo>
                    <a:lnTo>
                      <a:pt x="76" y="205"/>
                    </a:lnTo>
                    <a:lnTo>
                      <a:pt x="60" y="205"/>
                    </a:lnTo>
                    <a:lnTo>
                      <a:pt x="30" y="179"/>
                    </a:lnTo>
                    <a:lnTo>
                      <a:pt x="18" y="179"/>
                    </a:lnTo>
                    <a:lnTo>
                      <a:pt x="18" y="169"/>
                    </a:lnTo>
                    <a:lnTo>
                      <a:pt x="0" y="125"/>
                    </a:lnTo>
                    <a:lnTo>
                      <a:pt x="0" y="79"/>
                    </a:lnTo>
                    <a:lnTo>
                      <a:pt x="18" y="50"/>
                    </a:lnTo>
                    <a:lnTo>
                      <a:pt x="18" y="24"/>
                    </a:lnTo>
                    <a:lnTo>
                      <a:pt x="18" y="14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68">
                <a:extLst>
                  <a:ext uri="{FF2B5EF4-FFF2-40B4-BE49-F238E27FC236}">
                    <a16:creationId xmlns:a16="http://schemas.microsoft.com/office/drawing/2014/main" id="{E1DE59B0-B5B9-4C02-9980-2BEED4D07C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6885" y="4235172"/>
                <a:ext cx="251766" cy="335686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39" y="0"/>
                  </a:cxn>
                  <a:cxn ang="0">
                    <a:pos x="76" y="0"/>
                  </a:cxn>
                  <a:cxn ang="0">
                    <a:pos x="85" y="0"/>
                  </a:cxn>
                  <a:cxn ang="0">
                    <a:pos x="140" y="39"/>
                  </a:cxn>
                  <a:cxn ang="0">
                    <a:pos x="152" y="64"/>
                  </a:cxn>
                  <a:cxn ang="0">
                    <a:pos x="170" y="89"/>
                  </a:cxn>
                  <a:cxn ang="0">
                    <a:pos x="162" y="115"/>
                  </a:cxn>
                  <a:cxn ang="0">
                    <a:pos x="182" y="143"/>
                  </a:cxn>
                  <a:cxn ang="0">
                    <a:pos x="170" y="194"/>
                  </a:cxn>
                  <a:cxn ang="0">
                    <a:pos x="182" y="215"/>
                  </a:cxn>
                  <a:cxn ang="0">
                    <a:pos x="192" y="234"/>
                  </a:cxn>
                  <a:cxn ang="0">
                    <a:pos x="170" y="244"/>
                  </a:cxn>
                  <a:cxn ang="0">
                    <a:pos x="115" y="256"/>
                  </a:cxn>
                  <a:cxn ang="0">
                    <a:pos x="94" y="256"/>
                  </a:cxn>
                  <a:cxn ang="0">
                    <a:pos x="85" y="215"/>
                  </a:cxn>
                  <a:cxn ang="0">
                    <a:pos x="76" y="205"/>
                  </a:cxn>
                  <a:cxn ang="0">
                    <a:pos x="60" y="205"/>
                  </a:cxn>
                  <a:cxn ang="0">
                    <a:pos x="30" y="179"/>
                  </a:cxn>
                  <a:cxn ang="0">
                    <a:pos x="18" y="179"/>
                  </a:cxn>
                  <a:cxn ang="0">
                    <a:pos x="18" y="169"/>
                  </a:cxn>
                  <a:cxn ang="0">
                    <a:pos x="0" y="125"/>
                  </a:cxn>
                  <a:cxn ang="0">
                    <a:pos x="0" y="79"/>
                  </a:cxn>
                  <a:cxn ang="0">
                    <a:pos x="18" y="50"/>
                  </a:cxn>
                  <a:cxn ang="0">
                    <a:pos x="18" y="24"/>
                  </a:cxn>
                  <a:cxn ang="0">
                    <a:pos x="18" y="14"/>
                  </a:cxn>
                  <a:cxn ang="0">
                    <a:pos x="9" y="0"/>
                  </a:cxn>
                </a:cxnLst>
                <a:rect l="0" t="0" r="r" b="b"/>
                <a:pathLst>
                  <a:path w="192" h="256">
                    <a:moveTo>
                      <a:pt x="9" y="0"/>
                    </a:moveTo>
                    <a:lnTo>
                      <a:pt x="39" y="0"/>
                    </a:lnTo>
                    <a:lnTo>
                      <a:pt x="76" y="0"/>
                    </a:lnTo>
                    <a:lnTo>
                      <a:pt x="85" y="0"/>
                    </a:lnTo>
                    <a:lnTo>
                      <a:pt x="140" y="39"/>
                    </a:lnTo>
                    <a:lnTo>
                      <a:pt x="152" y="64"/>
                    </a:lnTo>
                    <a:lnTo>
                      <a:pt x="170" y="89"/>
                    </a:lnTo>
                    <a:lnTo>
                      <a:pt x="162" y="115"/>
                    </a:lnTo>
                    <a:lnTo>
                      <a:pt x="182" y="143"/>
                    </a:lnTo>
                    <a:lnTo>
                      <a:pt x="170" y="194"/>
                    </a:lnTo>
                    <a:lnTo>
                      <a:pt x="182" y="215"/>
                    </a:lnTo>
                    <a:lnTo>
                      <a:pt x="192" y="234"/>
                    </a:lnTo>
                    <a:lnTo>
                      <a:pt x="170" y="244"/>
                    </a:lnTo>
                    <a:lnTo>
                      <a:pt x="115" y="256"/>
                    </a:lnTo>
                    <a:lnTo>
                      <a:pt x="94" y="256"/>
                    </a:lnTo>
                    <a:lnTo>
                      <a:pt x="85" y="215"/>
                    </a:lnTo>
                    <a:lnTo>
                      <a:pt x="76" y="205"/>
                    </a:lnTo>
                    <a:lnTo>
                      <a:pt x="60" y="205"/>
                    </a:lnTo>
                    <a:lnTo>
                      <a:pt x="30" y="179"/>
                    </a:lnTo>
                    <a:lnTo>
                      <a:pt x="18" y="179"/>
                    </a:lnTo>
                    <a:lnTo>
                      <a:pt x="18" y="169"/>
                    </a:lnTo>
                    <a:lnTo>
                      <a:pt x="0" y="125"/>
                    </a:lnTo>
                    <a:lnTo>
                      <a:pt x="0" y="79"/>
                    </a:lnTo>
                    <a:lnTo>
                      <a:pt x="18" y="50"/>
                    </a:lnTo>
                    <a:lnTo>
                      <a:pt x="18" y="24"/>
                    </a:lnTo>
                    <a:lnTo>
                      <a:pt x="18" y="14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69">
                <a:extLst>
                  <a:ext uri="{FF2B5EF4-FFF2-40B4-BE49-F238E27FC236}">
                    <a16:creationId xmlns:a16="http://schemas.microsoft.com/office/drawing/2014/main" id="{892A7CF2-9731-46EB-8351-7B7A9AF216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4127" y="4458088"/>
                <a:ext cx="293727" cy="318640"/>
              </a:xfrm>
              <a:custGeom>
                <a:avLst/>
                <a:gdLst/>
                <a:ahLst/>
                <a:cxnLst>
                  <a:cxn ang="0">
                    <a:pos x="131" y="192"/>
                  </a:cxn>
                  <a:cxn ang="0">
                    <a:pos x="156" y="180"/>
                  </a:cxn>
                  <a:cxn ang="0">
                    <a:pos x="156" y="166"/>
                  </a:cxn>
                  <a:cxn ang="0">
                    <a:pos x="208" y="141"/>
                  </a:cxn>
                  <a:cxn ang="0">
                    <a:pos x="199" y="141"/>
                  </a:cxn>
                  <a:cxn ang="0">
                    <a:pos x="208" y="101"/>
                  </a:cxn>
                  <a:cxn ang="0">
                    <a:pos x="208" y="86"/>
                  </a:cxn>
                  <a:cxn ang="0">
                    <a:pos x="224" y="65"/>
                  </a:cxn>
                  <a:cxn ang="0">
                    <a:pos x="208" y="36"/>
                  </a:cxn>
                  <a:cxn ang="0">
                    <a:pos x="178" y="10"/>
                  </a:cxn>
                  <a:cxn ang="0">
                    <a:pos x="165" y="10"/>
                  </a:cxn>
                  <a:cxn ang="0">
                    <a:pos x="165" y="0"/>
                  </a:cxn>
                  <a:cxn ang="0">
                    <a:pos x="156" y="0"/>
                  </a:cxn>
                  <a:cxn ang="0">
                    <a:pos x="131" y="10"/>
                  </a:cxn>
                  <a:cxn ang="0">
                    <a:pos x="131" y="24"/>
                  </a:cxn>
                  <a:cxn ang="0">
                    <a:pos x="122" y="86"/>
                  </a:cxn>
                  <a:cxn ang="0">
                    <a:pos x="131" y="101"/>
                  </a:cxn>
                  <a:cxn ang="0">
                    <a:pos x="147" y="101"/>
                  </a:cxn>
                  <a:cxn ang="0">
                    <a:pos x="147" y="127"/>
                  </a:cxn>
                  <a:cxn ang="0">
                    <a:pos x="122" y="112"/>
                  </a:cxn>
                  <a:cxn ang="0">
                    <a:pos x="89" y="86"/>
                  </a:cxn>
                  <a:cxn ang="0">
                    <a:pos x="79" y="86"/>
                  </a:cxn>
                  <a:cxn ang="0">
                    <a:pos x="46" y="65"/>
                  </a:cxn>
                  <a:cxn ang="0">
                    <a:pos x="34" y="112"/>
                  </a:cxn>
                  <a:cxn ang="0">
                    <a:pos x="46" y="112"/>
                  </a:cxn>
                  <a:cxn ang="0">
                    <a:pos x="0" y="127"/>
                  </a:cxn>
                  <a:cxn ang="0">
                    <a:pos x="0" y="202"/>
                  </a:cxn>
                  <a:cxn ang="0">
                    <a:pos x="24" y="231"/>
                  </a:cxn>
                  <a:cxn ang="0">
                    <a:pos x="34" y="231"/>
                  </a:cxn>
                  <a:cxn ang="0">
                    <a:pos x="54" y="243"/>
                  </a:cxn>
                  <a:cxn ang="0">
                    <a:pos x="89" y="243"/>
                  </a:cxn>
                  <a:cxn ang="0">
                    <a:pos x="122" y="202"/>
                  </a:cxn>
                  <a:cxn ang="0">
                    <a:pos x="131" y="192"/>
                  </a:cxn>
                </a:cxnLst>
                <a:rect l="0" t="0" r="r" b="b"/>
                <a:pathLst>
                  <a:path w="224" h="243">
                    <a:moveTo>
                      <a:pt x="131" y="192"/>
                    </a:moveTo>
                    <a:lnTo>
                      <a:pt x="156" y="180"/>
                    </a:lnTo>
                    <a:lnTo>
                      <a:pt x="156" y="166"/>
                    </a:lnTo>
                    <a:lnTo>
                      <a:pt x="208" y="141"/>
                    </a:lnTo>
                    <a:lnTo>
                      <a:pt x="199" y="141"/>
                    </a:lnTo>
                    <a:lnTo>
                      <a:pt x="208" y="101"/>
                    </a:lnTo>
                    <a:lnTo>
                      <a:pt x="208" y="86"/>
                    </a:lnTo>
                    <a:lnTo>
                      <a:pt x="224" y="65"/>
                    </a:lnTo>
                    <a:lnTo>
                      <a:pt x="208" y="36"/>
                    </a:lnTo>
                    <a:lnTo>
                      <a:pt x="178" y="10"/>
                    </a:lnTo>
                    <a:lnTo>
                      <a:pt x="165" y="10"/>
                    </a:lnTo>
                    <a:lnTo>
                      <a:pt x="165" y="0"/>
                    </a:lnTo>
                    <a:lnTo>
                      <a:pt x="156" y="0"/>
                    </a:lnTo>
                    <a:lnTo>
                      <a:pt x="131" y="10"/>
                    </a:lnTo>
                    <a:lnTo>
                      <a:pt x="131" y="24"/>
                    </a:lnTo>
                    <a:lnTo>
                      <a:pt x="122" y="86"/>
                    </a:lnTo>
                    <a:lnTo>
                      <a:pt x="131" y="101"/>
                    </a:lnTo>
                    <a:lnTo>
                      <a:pt x="147" y="101"/>
                    </a:lnTo>
                    <a:lnTo>
                      <a:pt x="147" y="127"/>
                    </a:lnTo>
                    <a:lnTo>
                      <a:pt x="122" y="112"/>
                    </a:lnTo>
                    <a:lnTo>
                      <a:pt x="89" y="86"/>
                    </a:lnTo>
                    <a:lnTo>
                      <a:pt x="79" y="86"/>
                    </a:lnTo>
                    <a:lnTo>
                      <a:pt x="46" y="65"/>
                    </a:lnTo>
                    <a:lnTo>
                      <a:pt x="34" y="112"/>
                    </a:lnTo>
                    <a:lnTo>
                      <a:pt x="46" y="112"/>
                    </a:lnTo>
                    <a:lnTo>
                      <a:pt x="0" y="127"/>
                    </a:lnTo>
                    <a:lnTo>
                      <a:pt x="0" y="202"/>
                    </a:lnTo>
                    <a:lnTo>
                      <a:pt x="24" y="231"/>
                    </a:lnTo>
                    <a:lnTo>
                      <a:pt x="34" y="231"/>
                    </a:lnTo>
                    <a:lnTo>
                      <a:pt x="54" y="243"/>
                    </a:lnTo>
                    <a:lnTo>
                      <a:pt x="89" y="243"/>
                    </a:lnTo>
                    <a:lnTo>
                      <a:pt x="122" y="202"/>
                    </a:lnTo>
                    <a:lnTo>
                      <a:pt x="131" y="192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70">
                <a:extLst>
                  <a:ext uri="{FF2B5EF4-FFF2-40B4-BE49-F238E27FC236}">
                    <a16:creationId xmlns:a16="http://schemas.microsoft.com/office/drawing/2014/main" id="{610E832B-DFDA-4813-860F-81608B532E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4127" y="4458088"/>
                <a:ext cx="293727" cy="318640"/>
              </a:xfrm>
              <a:custGeom>
                <a:avLst/>
                <a:gdLst/>
                <a:ahLst/>
                <a:cxnLst>
                  <a:cxn ang="0">
                    <a:pos x="131" y="192"/>
                  </a:cxn>
                  <a:cxn ang="0">
                    <a:pos x="156" y="180"/>
                  </a:cxn>
                  <a:cxn ang="0">
                    <a:pos x="156" y="166"/>
                  </a:cxn>
                  <a:cxn ang="0">
                    <a:pos x="208" y="141"/>
                  </a:cxn>
                  <a:cxn ang="0">
                    <a:pos x="199" y="141"/>
                  </a:cxn>
                  <a:cxn ang="0">
                    <a:pos x="208" y="101"/>
                  </a:cxn>
                  <a:cxn ang="0">
                    <a:pos x="208" y="86"/>
                  </a:cxn>
                  <a:cxn ang="0">
                    <a:pos x="224" y="65"/>
                  </a:cxn>
                  <a:cxn ang="0">
                    <a:pos x="208" y="36"/>
                  </a:cxn>
                  <a:cxn ang="0">
                    <a:pos x="178" y="10"/>
                  </a:cxn>
                  <a:cxn ang="0">
                    <a:pos x="165" y="10"/>
                  </a:cxn>
                  <a:cxn ang="0">
                    <a:pos x="165" y="0"/>
                  </a:cxn>
                  <a:cxn ang="0">
                    <a:pos x="156" y="0"/>
                  </a:cxn>
                  <a:cxn ang="0">
                    <a:pos x="131" y="10"/>
                  </a:cxn>
                  <a:cxn ang="0">
                    <a:pos x="131" y="24"/>
                  </a:cxn>
                  <a:cxn ang="0">
                    <a:pos x="122" y="86"/>
                  </a:cxn>
                  <a:cxn ang="0">
                    <a:pos x="131" y="101"/>
                  </a:cxn>
                  <a:cxn ang="0">
                    <a:pos x="147" y="101"/>
                  </a:cxn>
                  <a:cxn ang="0">
                    <a:pos x="147" y="127"/>
                  </a:cxn>
                  <a:cxn ang="0">
                    <a:pos x="122" y="112"/>
                  </a:cxn>
                  <a:cxn ang="0">
                    <a:pos x="89" y="86"/>
                  </a:cxn>
                  <a:cxn ang="0">
                    <a:pos x="79" y="86"/>
                  </a:cxn>
                  <a:cxn ang="0">
                    <a:pos x="46" y="65"/>
                  </a:cxn>
                  <a:cxn ang="0">
                    <a:pos x="34" y="112"/>
                  </a:cxn>
                  <a:cxn ang="0">
                    <a:pos x="46" y="112"/>
                  </a:cxn>
                  <a:cxn ang="0">
                    <a:pos x="0" y="127"/>
                  </a:cxn>
                  <a:cxn ang="0">
                    <a:pos x="0" y="202"/>
                  </a:cxn>
                  <a:cxn ang="0">
                    <a:pos x="24" y="231"/>
                  </a:cxn>
                  <a:cxn ang="0">
                    <a:pos x="34" y="231"/>
                  </a:cxn>
                  <a:cxn ang="0">
                    <a:pos x="54" y="243"/>
                  </a:cxn>
                  <a:cxn ang="0">
                    <a:pos x="89" y="243"/>
                  </a:cxn>
                  <a:cxn ang="0">
                    <a:pos x="122" y="202"/>
                  </a:cxn>
                  <a:cxn ang="0">
                    <a:pos x="131" y="192"/>
                  </a:cxn>
                </a:cxnLst>
                <a:rect l="0" t="0" r="r" b="b"/>
                <a:pathLst>
                  <a:path w="224" h="243">
                    <a:moveTo>
                      <a:pt x="131" y="192"/>
                    </a:moveTo>
                    <a:lnTo>
                      <a:pt x="156" y="180"/>
                    </a:lnTo>
                    <a:lnTo>
                      <a:pt x="156" y="166"/>
                    </a:lnTo>
                    <a:lnTo>
                      <a:pt x="208" y="141"/>
                    </a:lnTo>
                    <a:lnTo>
                      <a:pt x="199" y="141"/>
                    </a:lnTo>
                    <a:lnTo>
                      <a:pt x="208" y="101"/>
                    </a:lnTo>
                    <a:lnTo>
                      <a:pt x="208" y="86"/>
                    </a:lnTo>
                    <a:lnTo>
                      <a:pt x="224" y="65"/>
                    </a:lnTo>
                    <a:lnTo>
                      <a:pt x="208" y="36"/>
                    </a:lnTo>
                    <a:lnTo>
                      <a:pt x="178" y="10"/>
                    </a:lnTo>
                    <a:lnTo>
                      <a:pt x="165" y="10"/>
                    </a:lnTo>
                    <a:lnTo>
                      <a:pt x="165" y="0"/>
                    </a:lnTo>
                    <a:lnTo>
                      <a:pt x="156" y="0"/>
                    </a:lnTo>
                    <a:lnTo>
                      <a:pt x="131" y="10"/>
                    </a:lnTo>
                    <a:lnTo>
                      <a:pt x="131" y="24"/>
                    </a:lnTo>
                    <a:lnTo>
                      <a:pt x="122" y="86"/>
                    </a:lnTo>
                    <a:lnTo>
                      <a:pt x="131" y="101"/>
                    </a:lnTo>
                    <a:lnTo>
                      <a:pt x="147" y="101"/>
                    </a:lnTo>
                    <a:lnTo>
                      <a:pt x="147" y="127"/>
                    </a:lnTo>
                    <a:lnTo>
                      <a:pt x="122" y="112"/>
                    </a:lnTo>
                    <a:lnTo>
                      <a:pt x="89" y="86"/>
                    </a:lnTo>
                    <a:lnTo>
                      <a:pt x="79" y="86"/>
                    </a:lnTo>
                    <a:lnTo>
                      <a:pt x="46" y="65"/>
                    </a:lnTo>
                    <a:lnTo>
                      <a:pt x="34" y="112"/>
                    </a:lnTo>
                    <a:lnTo>
                      <a:pt x="46" y="112"/>
                    </a:lnTo>
                    <a:lnTo>
                      <a:pt x="0" y="127"/>
                    </a:lnTo>
                    <a:lnTo>
                      <a:pt x="0" y="202"/>
                    </a:lnTo>
                    <a:lnTo>
                      <a:pt x="24" y="231"/>
                    </a:lnTo>
                    <a:lnTo>
                      <a:pt x="34" y="231"/>
                    </a:lnTo>
                    <a:lnTo>
                      <a:pt x="54" y="243"/>
                    </a:lnTo>
                    <a:lnTo>
                      <a:pt x="89" y="243"/>
                    </a:lnTo>
                    <a:lnTo>
                      <a:pt x="122" y="202"/>
                    </a:lnTo>
                    <a:lnTo>
                      <a:pt x="131" y="192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71">
                <a:extLst>
                  <a:ext uri="{FF2B5EF4-FFF2-40B4-BE49-F238E27FC236}">
                    <a16:creationId xmlns:a16="http://schemas.microsoft.com/office/drawing/2014/main" id="{C6D24CC2-F759-48C7-BDDF-2133017634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8686" y="4543321"/>
                <a:ext cx="239964" cy="502218"/>
              </a:xfrm>
              <a:custGeom>
                <a:avLst/>
                <a:gdLst/>
                <a:ahLst/>
                <a:cxnLst>
                  <a:cxn ang="0">
                    <a:pos x="21" y="383"/>
                  </a:cxn>
                  <a:cxn ang="0">
                    <a:pos x="21" y="371"/>
                  </a:cxn>
                  <a:cxn ang="0">
                    <a:pos x="9" y="292"/>
                  </a:cxn>
                  <a:cxn ang="0">
                    <a:pos x="42" y="227"/>
                  </a:cxn>
                  <a:cxn ang="0">
                    <a:pos x="42" y="165"/>
                  </a:cxn>
                  <a:cxn ang="0">
                    <a:pos x="42" y="136"/>
                  </a:cxn>
                  <a:cxn ang="0">
                    <a:pos x="9" y="126"/>
                  </a:cxn>
                  <a:cxn ang="0">
                    <a:pos x="0" y="126"/>
                  </a:cxn>
                  <a:cxn ang="0">
                    <a:pos x="0" y="115"/>
                  </a:cxn>
                  <a:cxn ang="0">
                    <a:pos x="0" y="100"/>
                  </a:cxn>
                  <a:cxn ang="0">
                    <a:pos x="51" y="76"/>
                  </a:cxn>
                  <a:cxn ang="0">
                    <a:pos x="51" y="90"/>
                  </a:cxn>
                  <a:cxn ang="0">
                    <a:pos x="76" y="90"/>
                  </a:cxn>
                  <a:cxn ang="0">
                    <a:pos x="67" y="126"/>
                  </a:cxn>
                  <a:cxn ang="0">
                    <a:pos x="85" y="151"/>
                  </a:cxn>
                  <a:cxn ang="0">
                    <a:pos x="97" y="126"/>
                  </a:cxn>
                  <a:cxn ang="0">
                    <a:pos x="97" y="100"/>
                  </a:cxn>
                  <a:cxn ang="0">
                    <a:pos x="76" y="60"/>
                  </a:cxn>
                  <a:cxn ang="0">
                    <a:pos x="76" y="36"/>
                  </a:cxn>
                  <a:cxn ang="0">
                    <a:pos x="85" y="21"/>
                  </a:cxn>
                  <a:cxn ang="0">
                    <a:pos x="106" y="21"/>
                  </a:cxn>
                  <a:cxn ang="0">
                    <a:pos x="161" y="10"/>
                  </a:cxn>
                  <a:cxn ang="0">
                    <a:pos x="183" y="0"/>
                  </a:cxn>
                  <a:cxn ang="0">
                    <a:pos x="183" y="115"/>
                  </a:cxn>
                  <a:cxn ang="0">
                    <a:pos x="153" y="151"/>
                  </a:cxn>
                  <a:cxn ang="0">
                    <a:pos x="118" y="165"/>
                  </a:cxn>
                  <a:cxn ang="0">
                    <a:pos x="76" y="227"/>
                  </a:cxn>
                  <a:cxn ang="0">
                    <a:pos x="76" y="237"/>
                  </a:cxn>
                  <a:cxn ang="0">
                    <a:pos x="85" y="282"/>
                  </a:cxn>
                  <a:cxn ang="0">
                    <a:pos x="76" y="332"/>
                  </a:cxn>
                  <a:cxn ang="0">
                    <a:pos x="30" y="357"/>
                  </a:cxn>
                  <a:cxn ang="0">
                    <a:pos x="30" y="371"/>
                  </a:cxn>
                  <a:cxn ang="0">
                    <a:pos x="30" y="383"/>
                  </a:cxn>
                  <a:cxn ang="0">
                    <a:pos x="21" y="383"/>
                  </a:cxn>
                </a:cxnLst>
                <a:rect l="0" t="0" r="r" b="b"/>
                <a:pathLst>
                  <a:path w="183" h="383">
                    <a:moveTo>
                      <a:pt x="21" y="383"/>
                    </a:moveTo>
                    <a:lnTo>
                      <a:pt x="21" y="371"/>
                    </a:lnTo>
                    <a:lnTo>
                      <a:pt x="9" y="292"/>
                    </a:lnTo>
                    <a:lnTo>
                      <a:pt x="42" y="227"/>
                    </a:lnTo>
                    <a:lnTo>
                      <a:pt x="42" y="165"/>
                    </a:lnTo>
                    <a:lnTo>
                      <a:pt x="42" y="136"/>
                    </a:lnTo>
                    <a:lnTo>
                      <a:pt x="9" y="126"/>
                    </a:lnTo>
                    <a:lnTo>
                      <a:pt x="0" y="126"/>
                    </a:lnTo>
                    <a:lnTo>
                      <a:pt x="0" y="115"/>
                    </a:lnTo>
                    <a:lnTo>
                      <a:pt x="0" y="100"/>
                    </a:lnTo>
                    <a:lnTo>
                      <a:pt x="51" y="76"/>
                    </a:lnTo>
                    <a:lnTo>
                      <a:pt x="51" y="90"/>
                    </a:lnTo>
                    <a:lnTo>
                      <a:pt x="76" y="90"/>
                    </a:lnTo>
                    <a:lnTo>
                      <a:pt x="67" y="126"/>
                    </a:lnTo>
                    <a:lnTo>
                      <a:pt x="85" y="151"/>
                    </a:lnTo>
                    <a:lnTo>
                      <a:pt x="97" y="126"/>
                    </a:lnTo>
                    <a:lnTo>
                      <a:pt x="97" y="100"/>
                    </a:lnTo>
                    <a:lnTo>
                      <a:pt x="76" y="60"/>
                    </a:lnTo>
                    <a:lnTo>
                      <a:pt x="76" y="36"/>
                    </a:lnTo>
                    <a:lnTo>
                      <a:pt x="85" y="21"/>
                    </a:lnTo>
                    <a:lnTo>
                      <a:pt x="106" y="21"/>
                    </a:lnTo>
                    <a:lnTo>
                      <a:pt x="161" y="10"/>
                    </a:lnTo>
                    <a:lnTo>
                      <a:pt x="183" y="0"/>
                    </a:lnTo>
                    <a:lnTo>
                      <a:pt x="183" y="115"/>
                    </a:lnTo>
                    <a:lnTo>
                      <a:pt x="153" y="151"/>
                    </a:lnTo>
                    <a:lnTo>
                      <a:pt x="118" y="165"/>
                    </a:lnTo>
                    <a:lnTo>
                      <a:pt x="76" y="227"/>
                    </a:lnTo>
                    <a:lnTo>
                      <a:pt x="76" y="237"/>
                    </a:lnTo>
                    <a:lnTo>
                      <a:pt x="85" y="282"/>
                    </a:lnTo>
                    <a:lnTo>
                      <a:pt x="76" y="332"/>
                    </a:lnTo>
                    <a:lnTo>
                      <a:pt x="30" y="357"/>
                    </a:lnTo>
                    <a:lnTo>
                      <a:pt x="30" y="371"/>
                    </a:lnTo>
                    <a:lnTo>
                      <a:pt x="30" y="383"/>
                    </a:lnTo>
                    <a:lnTo>
                      <a:pt x="21" y="383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75">
                <a:extLst>
                  <a:ext uri="{FF2B5EF4-FFF2-40B4-BE49-F238E27FC236}">
                    <a16:creationId xmlns:a16="http://schemas.microsoft.com/office/drawing/2014/main" id="{A132856E-70E1-43A1-BA99-5DE74A7CD3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4936" y="4695428"/>
                <a:ext cx="188824" cy="232096"/>
              </a:xfrm>
              <a:custGeom>
                <a:avLst/>
                <a:gdLst/>
                <a:ahLst/>
                <a:cxnLst>
                  <a:cxn ang="0">
                    <a:pos x="76" y="166"/>
                  </a:cxn>
                  <a:cxn ang="0">
                    <a:pos x="101" y="166"/>
                  </a:cxn>
                  <a:cxn ang="0">
                    <a:pos x="110" y="177"/>
                  </a:cxn>
                  <a:cxn ang="0">
                    <a:pos x="144" y="112"/>
                  </a:cxn>
                  <a:cxn ang="0">
                    <a:pos x="144" y="50"/>
                  </a:cxn>
                  <a:cxn ang="0">
                    <a:pos x="144" y="21"/>
                  </a:cxn>
                  <a:cxn ang="0">
                    <a:pos x="110" y="11"/>
                  </a:cxn>
                  <a:cxn ang="0">
                    <a:pos x="101" y="11"/>
                  </a:cxn>
                  <a:cxn ang="0">
                    <a:pos x="101" y="0"/>
                  </a:cxn>
                  <a:cxn ang="0">
                    <a:pos x="76" y="11"/>
                  </a:cxn>
                  <a:cxn ang="0">
                    <a:pos x="67" y="21"/>
                  </a:cxn>
                  <a:cxn ang="0">
                    <a:pos x="34" y="61"/>
                  </a:cxn>
                  <a:cxn ang="0">
                    <a:pos x="0" y="61"/>
                  </a:cxn>
                  <a:cxn ang="0">
                    <a:pos x="24" y="100"/>
                  </a:cxn>
                  <a:cxn ang="0">
                    <a:pos x="46" y="123"/>
                  </a:cxn>
                  <a:cxn ang="0">
                    <a:pos x="55" y="152"/>
                  </a:cxn>
                  <a:cxn ang="0">
                    <a:pos x="76" y="166"/>
                  </a:cxn>
                </a:cxnLst>
                <a:rect l="0" t="0" r="r" b="b"/>
                <a:pathLst>
                  <a:path w="144" h="177">
                    <a:moveTo>
                      <a:pt x="76" y="166"/>
                    </a:moveTo>
                    <a:lnTo>
                      <a:pt x="101" y="166"/>
                    </a:lnTo>
                    <a:lnTo>
                      <a:pt x="110" y="177"/>
                    </a:lnTo>
                    <a:lnTo>
                      <a:pt x="144" y="112"/>
                    </a:lnTo>
                    <a:lnTo>
                      <a:pt x="144" y="50"/>
                    </a:lnTo>
                    <a:lnTo>
                      <a:pt x="144" y="21"/>
                    </a:lnTo>
                    <a:lnTo>
                      <a:pt x="110" y="11"/>
                    </a:lnTo>
                    <a:lnTo>
                      <a:pt x="101" y="11"/>
                    </a:lnTo>
                    <a:lnTo>
                      <a:pt x="101" y="0"/>
                    </a:lnTo>
                    <a:lnTo>
                      <a:pt x="76" y="11"/>
                    </a:lnTo>
                    <a:lnTo>
                      <a:pt x="67" y="21"/>
                    </a:lnTo>
                    <a:lnTo>
                      <a:pt x="34" y="61"/>
                    </a:lnTo>
                    <a:lnTo>
                      <a:pt x="0" y="61"/>
                    </a:lnTo>
                    <a:lnTo>
                      <a:pt x="24" y="100"/>
                    </a:lnTo>
                    <a:lnTo>
                      <a:pt x="46" y="123"/>
                    </a:lnTo>
                    <a:lnTo>
                      <a:pt x="55" y="152"/>
                    </a:lnTo>
                    <a:lnTo>
                      <a:pt x="76" y="166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76">
                <a:extLst>
                  <a:ext uri="{FF2B5EF4-FFF2-40B4-BE49-F238E27FC236}">
                    <a16:creationId xmlns:a16="http://schemas.microsoft.com/office/drawing/2014/main" id="{B1364194-EADA-4F5B-BE1A-34733551A6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4936" y="4695428"/>
                <a:ext cx="188824" cy="232096"/>
              </a:xfrm>
              <a:custGeom>
                <a:avLst/>
                <a:gdLst/>
                <a:ahLst/>
                <a:cxnLst>
                  <a:cxn ang="0">
                    <a:pos x="76" y="166"/>
                  </a:cxn>
                  <a:cxn ang="0">
                    <a:pos x="101" y="166"/>
                  </a:cxn>
                  <a:cxn ang="0">
                    <a:pos x="110" y="177"/>
                  </a:cxn>
                  <a:cxn ang="0">
                    <a:pos x="144" y="112"/>
                  </a:cxn>
                  <a:cxn ang="0">
                    <a:pos x="144" y="50"/>
                  </a:cxn>
                  <a:cxn ang="0">
                    <a:pos x="144" y="21"/>
                  </a:cxn>
                  <a:cxn ang="0">
                    <a:pos x="110" y="11"/>
                  </a:cxn>
                  <a:cxn ang="0">
                    <a:pos x="101" y="11"/>
                  </a:cxn>
                  <a:cxn ang="0">
                    <a:pos x="101" y="0"/>
                  </a:cxn>
                  <a:cxn ang="0">
                    <a:pos x="76" y="11"/>
                  </a:cxn>
                  <a:cxn ang="0">
                    <a:pos x="67" y="21"/>
                  </a:cxn>
                  <a:cxn ang="0">
                    <a:pos x="34" y="61"/>
                  </a:cxn>
                  <a:cxn ang="0">
                    <a:pos x="0" y="61"/>
                  </a:cxn>
                  <a:cxn ang="0">
                    <a:pos x="24" y="100"/>
                  </a:cxn>
                  <a:cxn ang="0">
                    <a:pos x="46" y="123"/>
                  </a:cxn>
                  <a:cxn ang="0">
                    <a:pos x="55" y="152"/>
                  </a:cxn>
                  <a:cxn ang="0">
                    <a:pos x="76" y="166"/>
                  </a:cxn>
                </a:cxnLst>
                <a:rect l="0" t="0" r="r" b="b"/>
                <a:pathLst>
                  <a:path w="144" h="177">
                    <a:moveTo>
                      <a:pt x="76" y="166"/>
                    </a:moveTo>
                    <a:lnTo>
                      <a:pt x="101" y="166"/>
                    </a:lnTo>
                    <a:lnTo>
                      <a:pt x="110" y="177"/>
                    </a:lnTo>
                    <a:lnTo>
                      <a:pt x="144" y="112"/>
                    </a:lnTo>
                    <a:lnTo>
                      <a:pt x="144" y="50"/>
                    </a:lnTo>
                    <a:lnTo>
                      <a:pt x="144" y="21"/>
                    </a:lnTo>
                    <a:lnTo>
                      <a:pt x="110" y="11"/>
                    </a:lnTo>
                    <a:lnTo>
                      <a:pt x="101" y="11"/>
                    </a:lnTo>
                    <a:lnTo>
                      <a:pt x="101" y="0"/>
                    </a:lnTo>
                    <a:lnTo>
                      <a:pt x="76" y="11"/>
                    </a:lnTo>
                    <a:lnTo>
                      <a:pt x="67" y="21"/>
                    </a:lnTo>
                    <a:lnTo>
                      <a:pt x="34" y="61"/>
                    </a:lnTo>
                    <a:lnTo>
                      <a:pt x="0" y="61"/>
                    </a:lnTo>
                    <a:lnTo>
                      <a:pt x="24" y="100"/>
                    </a:lnTo>
                    <a:lnTo>
                      <a:pt x="46" y="123"/>
                    </a:lnTo>
                    <a:lnTo>
                      <a:pt x="55" y="152"/>
                    </a:lnTo>
                    <a:lnTo>
                      <a:pt x="76" y="166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77">
                <a:extLst>
                  <a:ext uri="{FF2B5EF4-FFF2-40B4-BE49-F238E27FC236}">
                    <a16:creationId xmlns:a16="http://schemas.microsoft.com/office/drawing/2014/main" id="{058E7B23-95B8-448C-9B06-C675A607E4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5621" y="4914412"/>
                <a:ext cx="371092" cy="402561"/>
              </a:xfrm>
              <a:custGeom>
                <a:avLst/>
                <a:gdLst/>
                <a:ahLst/>
                <a:cxnLst>
                  <a:cxn ang="0">
                    <a:pos x="228" y="0"/>
                  </a:cxn>
                  <a:cxn ang="0">
                    <a:pos x="198" y="24"/>
                  </a:cxn>
                  <a:cxn ang="0">
                    <a:pos x="151" y="76"/>
                  </a:cxn>
                  <a:cxn ang="0">
                    <a:pos x="143" y="76"/>
                  </a:cxn>
                  <a:cxn ang="0">
                    <a:pos x="121" y="76"/>
                  </a:cxn>
                  <a:cxn ang="0">
                    <a:pos x="97" y="100"/>
                  </a:cxn>
                  <a:cxn ang="0">
                    <a:pos x="76" y="112"/>
                  </a:cxn>
                  <a:cxn ang="0">
                    <a:pos x="67" y="100"/>
                  </a:cxn>
                  <a:cxn ang="0">
                    <a:pos x="76" y="76"/>
                  </a:cxn>
                  <a:cxn ang="0">
                    <a:pos x="54" y="64"/>
                  </a:cxn>
                  <a:cxn ang="0">
                    <a:pos x="54" y="155"/>
                  </a:cxn>
                  <a:cxn ang="0">
                    <a:pos x="45" y="165"/>
                  </a:cxn>
                  <a:cxn ang="0">
                    <a:pos x="21" y="165"/>
                  </a:cxn>
                  <a:cxn ang="0">
                    <a:pos x="9" y="155"/>
                  </a:cxn>
                  <a:cxn ang="0">
                    <a:pos x="0" y="141"/>
                  </a:cxn>
                  <a:cxn ang="0">
                    <a:pos x="0" y="155"/>
                  </a:cxn>
                  <a:cxn ang="0">
                    <a:pos x="0" y="165"/>
                  </a:cxn>
                  <a:cxn ang="0">
                    <a:pos x="21" y="230"/>
                  </a:cxn>
                  <a:cxn ang="0">
                    <a:pos x="29" y="256"/>
                  </a:cxn>
                  <a:cxn ang="0">
                    <a:pos x="21" y="256"/>
                  </a:cxn>
                  <a:cxn ang="0">
                    <a:pos x="29" y="292"/>
                  </a:cxn>
                  <a:cxn ang="0">
                    <a:pos x="29" y="282"/>
                  </a:cxn>
                  <a:cxn ang="0">
                    <a:pos x="45" y="307"/>
                  </a:cxn>
                  <a:cxn ang="0">
                    <a:pos x="54" y="307"/>
                  </a:cxn>
                  <a:cxn ang="0">
                    <a:pos x="97" y="282"/>
                  </a:cxn>
                  <a:cxn ang="0">
                    <a:pos x="143" y="292"/>
                  </a:cxn>
                  <a:cxn ang="0">
                    <a:pos x="176" y="282"/>
                  </a:cxn>
                  <a:cxn ang="0">
                    <a:pos x="207" y="256"/>
                  </a:cxn>
                  <a:cxn ang="0">
                    <a:pos x="243" y="201"/>
                  </a:cxn>
                  <a:cxn ang="0">
                    <a:pos x="262" y="165"/>
                  </a:cxn>
                  <a:cxn ang="0">
                    <a:pos x="274" y="155"/>
                  </a:cxn>
                  <a:cxn ang="0">
                    <a:pos x="283" y="112"/>
                  </a:cxn>
                  <a:cxn ang="0">
                    <a:pos x="283" y="100"/>
                  </a:cxn>
                  <a:cxn ang="0">
                    <a:pos x="274" y="100"/>
                  </a:cxn>
                  <a:cxn ang="0">
                    <a:pos x="262" y="112"/>
                  </a:cxn>
                  <a:cxn ang="0">
                    <a:pos x="253" y="112"/>
                  </a:cxn>
                  <a:cxn ang="0">
                    <a:pos x="262" y="89"/>
                  </a:cxn>
                  <a:cxn ang="0">
                    <a:pos x="274" y="89"/>
                  </a:cxn>
                  <a:cxn ang="0">
                    <a:pos x="262" y="10"/>
                  </a:cxn>
                  <a:cxn ang="0">
                    <a:pos x="253" y="0"/>
                  </a:cxn>
                  <a:cxn ang="0">
                    <a:pos x="228" y="0"/>
                  </a:cxn>
                </a:cxnLst>
                <a:rect l="0" t="0" r="r" b="b"/>
                <a:pathLst>
                  <a:path w="283" h="307">
                    <a:moveTo>
                      <a:pt x="228" y="0"/>
                    </a:moveTo>
                    <a:lnTo>
                      <a:pt x="198" y="24"/>
                    </a:lnTo>
                    <a:lnTo>
                      <a:pt x="151" y="76"/>
                    </a:lnTo>
                    <a:lnTo>
                      <a:pt x="143" y="76"/>
                    </a:lnTo>
                    <a:lnTo>
                      <a:pt x="121" y="76"/>
                    </a:lnTo>
                    <a:lnTo>
                      <a:pt x="97" y="100"/>
                    </a:lnTo>
                    <a:lnTo>
                      <a:pt x="76" y="112"/>
                    </a:lnTo>
                    <a:lnTo>
                      <a:pt x="67" y="100"/>
                    </a:lnTo>
                    <a:lnTo>
                      <a:pt x="76" y="76"/>
                    </a:lnTo>
                    <a:lnTo>
                      <a:pt x="54" y="64"/>
                    </a:lnTo>
                    <a:lnTo>
                      <a:pt x="54" y="155"/>
                    </a:lnTo>
                    <a:lnTo>
                      <a:pt x="45" y="165"/>
                    </a:lnTo>
                    <a:lnTo>
                      <a:pt x="21" y="165"/>
                    </a:lnTo>
                    <a:lnTo>
                      <a:pt x="9" y="155"/>
                    </a:lnTo>
                    <a:lnTo>
                      <a:pt x="0" y="141"/>
                    </a:lnTo>
                    <a:lnTo>
                      <a:pt x="0" y="155"/>
                    </a:lnTo>
                    <a:lnTo>
                      <a:pt x="0" y="165"/>
                    </a:lnTo>
                    <a:lnTo>
                      <a:pt x="21" y="230"/>
                    </a:lnTo>
                    <a:lnTo>
                      <a:pt x="29" y="256"/>
                    </a:lnTo>
                    <a:lnTo>
                      <a:pt x="21" y="256"/>
                    </a:lnTo>
                    <a:lnTo>
                      <a:pt x="29" y="292"/>
                    </a:lnTo>
                    <a:lnTo>
                      <a:pt x="29" y="282"/>
                    </a:lnTo>
                    <a:lnTo>
                      <a:pt x="45" y="307"/>
                    </a:lnTo>
                    <a:lnTo>
                      <a:pt x="54" y="307"/>
                    </a:lnTo>
                    <a:lnTo>
                      <a:pt x="97" y="282"/>
                    </a:lnTo>
                    <a:lnTo>
                      <a:pt x="143" y="292"/>
                    </a:lnTo>
                    <a:lnTo>
                      <a:pt x="176" y="282"/>
                    </a:lnTo>
                    <a:lnTo>
                      <a:pt x="207" y="256"/>
                    </a:lnTo>
                    <a:lnTo>
                      <a:pt x="243" y="201"/>
                    </a:lnTo>
                    <a:lnTo>
                      <a:pt x="262" y="165"/>
                    </a:lnTo>
                    <a:lnTo>
                      <a:pt x="274" y="155"/>
                    </a:lnTo>
                    <a:lnTo>
                      <a:pt x="283" y="112"/>
                    </a:lnTo>
                    <a:lnTo>
                      <a:pt x="283" y="100"/>
                    </a:lnTo>
                    <a:lnTo>
                      <a:pt x="274" y="100"/>
                    </a:lnTo>
                    <a:lnTo>
                      <a:pt x="262" y="112"/>
                    </a:lnTo>
                    <a:lnTo>
                      <a:pt x="253" y="112"/>
                    </a:lnTo>
                    <a:lnTo>
                      <a:pt x="262" y="89"/>
                    </a:lnTo>
                    <a:lnTo>
                      <a:pt x="274" y="89"/>
                    </a:lnTo>
                    <a:lnTo>
                      <a:pt x="262" y="10"/>
                    </a:lnTo>
                    <a:lnTo>
                      <a:pt x="253" y="0"/>
                    </a:lnTo>
                    <a:lnTo>
                      <a:pt x="228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79">
                <a:extLst>
                  <a:ext uri="{FF2B5EF4-FFF2-40B4-BE49-F238E27FC236}">
                    <a16:creationId xmlns:a16="http://schemas.microsoft.com/office/drawing/2014/main" id="{89D0DBAE-D87A-44DC-9C2D-8DCF1E0F50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2851" y="4742635"/>
                <a:ext cx="312085" cy="389448"/>
              </a:xfrm>
              <a:custGeom>
                <a:avLst/>
                <a:gdLst/>
                <a:ahLst/>
                <a:cxnLst>
                  <a:cxn ang="0">
                    <a:pos x="140" y="195"/>
                  </a:cxn>
                  <a:cxn ang="0">
                    <a:pos x="140" y="286"/>
                  </a:cxn>
                  <a:cxn ang="0">
                    <a:pos x="131" y="297"/>
                  </a:cxn>
                  <a:cxn ang="0">
                    <a:pos x="107" y="297"/>
                  </a:cxn>
                  <a:cxn ang="0">
                    <a:pos x="95" y="286"/>
                  </a:cxn>
                  <a:cxn ang="0">
                    <a:pos x="85" y="272"/>
                  </a:cxn>
                  <a:cxn ang="0">
                    <a:pos x="85" y="286"/>
                  </a:cxn>
                  <a:cxn ang="0">
                    <a:pos x="64" y="260"/>
                  </a:cxn>
                  <a:cxn ang="0">
                    <a:pos x="51" y="167"/>
                  </a:cxn>
                  <a:cxn ang="0">
                    <a:pos x="51" y="130"/>
                  </a:cxn>
                  <a:cxn ang="0">
                    <a:pos x="0" y="25"/>
                  </a:cxn>
                  <a:cxn ang="0">
                    <a:pos x="0" y="14"/>
                  </a:cxn>
                  <a:cxn ang="0">
                    <a:pos x="31" y="0"/>
                  </a:cxn>
                  <a:cxn ang="0">
                    <a:pos x="40" y="14"/>
                  </a:cxn>
                  <a:cxn ang="0">
                    <a:pos x="115" y="14"/>
                  </a:cxn>
                  <a:cxn ang="0">
                    <a:pos x="131" y="25"/>
                  </a:cxn>
                  <a:cxn ang="0">
                    <a:pos x="173" y="25"/>
                  </a:cxn>
                  <a:cxn ang="0">
                    <a:pos x="207" y="14"/>
                  </a:cxn>
                  <a:cxn ang="0">
                    <a:pos x="217" y="14"/>
                  </a:cxn>
                  <a:cxn ang="0">
                    <a:pos x="238" y="25"/>
                  </a:cxn>
                  <a:cxn ang="0">
                    <a:pos x="217" y="25"/>
                  </a:cxn>
                  <a:cxn ang="0">
                    <a:pos x="207" y="40"/>
                  </a:cxn>
                  <a:cxn ang="0">
                    <a:pos x="207" y="25"/>
                  </a:cxn>
                  <a:cxn ang="0">
                    <a:pos x="162" y="40"/>
                  </a:cxn>
                  <a:cxn ang="0">
                    <a:pos x="162" y="116"/>
                  </a:cxn>
                  <a:cxn ang="0">
                    <a:pos x="140" y="130"/>
                  </a:cxn>
                  <a:cxn ang="0">
                    <a:pos x="140" y="195"/>
                  </a:cxn>
                </a:cxnLst>
                <a:rect l="0" t="0" r="r" b="b"/>
                <a:pathLst>
                  <a:path w="238" h="297">
                    <a:moveTo>
                      <a:pt x="140" y="195"/>
                    </a:moveTo>
                    <a:lnTo>
                      <a:pt x="140" y="286"/>
                    </a:lnTo>
                    <a:lnTo>
                      <a:pt x="131" y="297"/>
                    </a:lnTo>
                    <a:lnTo>
                      <a:pt x="107" y="297"/>
                    </a:lnTo>
                    <a:lnTo>
                      <a:pt x="95" y="286"/>
                    </a:lnTo>
                    <a:lnTo>
                      <a:pt x="85" y="272"/>
                    </a:lnTo>
                    <a:lnTo>
                      <a:pt x="85" y="286"/>
                    </a:lnTo>
                    <a:lnTo>
                      <a:pt x="64" y="260"/>
                    </a:lnTo>
                    <a:lnTo>
                      <a:pt x="51" y="167"/>
                    </a:lnTo>
                    <a:lnTo>
                      <a:pt x="51" y="130"/>
                    </a:lnTo>
                    <a:lnTo>
                      <a:pt x="0" y="25"/>
                    </a:lnTo>
                    <a:lnTo>
                      <a:pt x="0" y="14"/>
                    </a:lnTo>
                    <a:lnTo>
                      <a:pt x="31" y="0"/>
                    </a:lnTo>
                    <a:lnTo>
                      <a:pt x="40" y="14"/>
                    </a:lnTo>
                    <a:lnTo>
                      <a:pt x="115" y="14"/>
                    </a:lnTo>
                    <a:lnTo>
                      <a:pt x="131" y="25"/>
                    </a:lnTo>
                    <a:lnTo>
                      <a:pt x="173" y="25"/>
                    </a:lnTo>
                    <a:lnTo>
                      <a:pt x="207" y="14"/>
                    </a:lnTo>
                    <a:lnTo>
                      <a:pt x="217" y="14"/>
                    </a:lnTo>
                    <a:lnTo>
                      <a:pt x="238" y="25"/>
                    </a:lnTo>
                    <a:lnTo>
                      <a:pt x="217" y="25"/>
                    </a:lnTo>
                    <a:lnTo>
                      <a:pt x="207" y="40"/>
                    </a:lnTo>
                    <a:lnTo>
                      <a:pt x="207" y="25"/>
                    </a:lnTo>
                    <a:lnTo>
                      <a:pt x="162" y="40"/>
                    </a:lnTo>
                    <a:lnTo>
                      <a:pt x="162" y="116"/>
                    </a:lnTo>
                    <a:lnTo>
                      <a:pt x="140" y="130"/>
                    </a:lnTo>
                    <a:lnTo>
                      <a:pt x="140" y="195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80">
                <a:extLst>
                  <a:ext uri="{FF2B5EF4-FFF2-40B4-BE49-F238E27FC236}">
                    <a16:creationId xmlns:a16="http://schemas.microsoft.com/office/drawing/2014/main" id="{DCB46D77-48A0-4B04-BD04-121F92BF75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2851" y="4742635"/>
                <a:ext cx="312085" cy="389448"/>
              </a:xfrm>
              <a:custGeom>
                <a:avLst/>
                <a:gdLst/>
                <a:ahLst/>
                <a:cxnLst>
                  <a:cxn ang="0">
                    <a:pos x="140" y="195"/>
                  </a:cxn>
                  <a:cxn ang="0">
                    <a:pos x="140" y="286"/>
                  </a:cxn>
                  <a:cxn ang="0">
                    <a:pos x="131" y="297"/>
                  </a:cxn>
                  <a:cxn ang="0">
                    <a:pos x="107" y="297"/>
                  </a:cxn>
                  <a:cxn ang="0">
                    <a:pos x="95" y="286"/>
                  </a:cxn>
                  <a:cxn ang="0">
                    <a:pos x="85" y="272"/>
                  </a:cxn>
                  <a:cxn ang="0">
                    <a:pos x="85" y="286"/>
                  </a:cxn>
                  <a:cxn ang="0">
                    <a:pos x="64" y="260"/>
                  </a:cxn>
                  <a:cxn ang="0">
                    <a:pos x="51" y="167"/>
                  </a:cxn>
                  <a:cxn ang="0">
                    <a:pos x="51" y="130"/>
                  </a:cxn>
                  <a:cxn ang="0">
                    <a:pos x="0" y="25"/>
                  </a:cxn>
                  <a:cxn ang="0">
                    <a:pos x="0" y="14"/>
                  </a:cxn>
                  <a:cxn ang="0">
                    <a:pos x="31" y="0"/>
                  </a:cxn>
                  <a:cxn ang="0">
                    <a:pos x="40" y="14"/>
                  </a:cxn>
                  <a:cxn ang="0">
                    <a:pos x="115" y="14"/>
                  </a:cxn>
                  <a:cxn ang="0">
                    <a:pos x="131" y="25"/>
                  </a:cxn>
                  <a:cxn ang="0">
                    <a:pos x="173" y="25"/>
                  </a:cxn>
                  <a:cxn ang="0">
                    <a:pos x="207" y="14"/>
                  </a:cxn>
                  <a:cxn ang="0">
                    <a:pos x="217" y="14"/>
                  </a:cxn>
                  <a:cxn ang="0">
                    <a:pos x="238" y="25"/>
                  </a:cxn>
                  <a:cxn ang="0">
                    <a:pos x="217" y="25"/>
                  </a:cxn>
                  <a:cxn ang="0">
                    <a:pos x="207" y="40"/>
                  </a:cxn>
                  <a:cxn ang="0">
                    <a:pos x="207" y="25"/>
                  </a:cxn>
                  <a:cxn ang="0">
                    <a:pos x="162" y="40"/>
                  </a:cxn>
                  <a:cxn ang="0">
                    <a:pos x="162" y="116"/>
                  </a:cxn>
                  <a:cxn ang="0">
                    <a:pos x="140" y="130"/>
                  </a:cxn>
                  <a:cxn ang="0">
                    <a:pos x="140" y="195"/>
                  </a:cxn>
                </a:cxnLst>
                <a:rect l="0" t="0" r="r" b="b"/>
                <a:pathLst>
                  <a:path w="238" h="297">
                    <a:moveTo>
                      <a:pt x="140" y="195"/>
                    </a:moveTo>
                    <a:lnTo>
                      <a:pt x="140" y="286"/>
                    </a:lnTo>
                    <a:lnTo>
                      <a:pt x="131" y="297"/>
                    </a:lnTo>
                    <a:lnTo>
                      <a:pt x="107" y="297"/>
                    </a:lnTo>
                    <a:lnTo>
                      <a:pt x="95" y="286"/>
                    </a:lnTo>
                    <a:lnTo>
                      <a:pt x="85" y="272"/>
                    </a:lnTo>
                    <a:lnTo>
                      <a:pt x="85" y="286"/>
                    </a:lnTo>
                    <a:lnTo>
                      <a:pt x="64" y="260"/>
                    </a:lnTo>
                    <a:lnTo>
                      <a:pt x="51" y="167"/>
                    </a:lnTo>
                    <a:lnTo>
                      <a:pt x="51" y="130"/>
                    </a:lnTo>
                    <a:lnTo>
                      <a:pt x="0" y="25"/>
                    </a:lnTo>
                    <a:lnTo>
                      <a:pt x="0" y="14"/>
                    </a:lnTo>
                    <a:lnTo>
                      <a:pt x="31" y="0"/>
                    </a:lnTo>
                    <a:lnTo>
                      <a:pt x="40" y="14"/>
                    </a:lnTo>
                    <a:lnTo>
                      <a:pt x="115" y="14"/>
                    </a:lnTo>
                    <a:lnTo>
                      <a:pt x="131" y="25"/>
                    </a:lnTo>
                    <a:lnTo>
                      <a:pt x="173" y="25"/>
                    </a:lnTo>
                    <a:lnTo>
                      <a:pt x="207" y="14"/>
                    </a:lnTo>
                    <a:lnTo>
                      <a:pt x="217" y="14"/>
                    </a:lnTo>
                    <a:lnTo>
                      <a:pt x="238" y="25"/>
                    </a:lnTo>
                    <a:lnTo>
                      <a:pt x="217" y="25"/>
                    </a:lnTo>
                    <a:lnTo>
                      <a:pt x="207" y="40"/>
                    </a:lnTo>
                    <a:lnTo>
                      <a:pt x="207" y="25"/>
                    </a:lnTo>
                    <a:lnTo>
                      <a:pt x="162" y="40"/>
                    </a:lnTo>
                    <a:lnTo>
                      <a:pt x="162" y="116"/>
                    </a:lnTo>
                    <a:lnTo>
                      <a:pt x="140" y="130"/>
                    </a:lnTo>
                    <a:lnTo>
                      <a:pt x="140" y="195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81">
                <a:extLst>
                  <a:ext uri="{FF2B5EF4-FFF2-40B4-BE49-F238E27FC236}">
                    <a16:creationId xmlns:a16="http://schemas.microsoft.com/office/drawing/2014/main" id="{6BBDD22A-BFB7-4E2A-8BCE-5F53EFE85B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2851" y="4387280"/>
                <a:ext cx="300284" cy="389448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9" y="11"/>
                  </a:cxn>
                  <a:cxn ang="0">
                    <a:pos x="31" y="64"/>
                  </a:cxn>
                  <a:cxn ang="0">
                    <a:pos x="18" y="79"/>
                  </a:cxn>
                  <a:cxn ang="0">
                    <a:pos x="40" y="129"/>
                  </a:cxn>
                  <a:cxn ang="0">
                    <a:pos x="31" y="155"/>
                  </a:cxn>
                  <a:cxn ang="0">
                    <a:pos x="18" y="181"/>
                  </a:cxn>
                  <a:cxn ang="0">
                    <a:pos x="0" y="246"/>
                  </a:cxn>
                  <a:cxn ang="0">
                    <a:pos x="0" y="285"/>
                  </a:cxn>
                  <a:cxn ang="0">
                    <a:pos x="31" y="271"/>
                  </a:cxn>
                  <a:cxn ang="0">
                    <a:pos x="40" y="285"/>
                  </a:cxn>
                  <a:cxn ang="0">
                    <a:pos x="116" y="285"/>
                  </a:cxn>
                  <a:cxn ang="0">
                    <a:pos x="131" y="297"/>
                  </a:cxn>
                  <a:cxn ang="0">
                    <a:pos x="174" y="297"/>
                  </a:cxn>
                  <a:cxn ang="0">
                    <a:pos x="208" y="285"/>
                  </a:cxn>
                  <a:cxn ang="0">
                    <a:pos x="183" y="256"/>
                  </a:cxn>
                  <a:cxn ang="0">
                    <a:pos x="183" y="181"/>
                  </a:cxn>
                  <a:cxn ang="0">
                    <a:pos x="229" y="167"/>
                  </a:cxn>
                  <a:cxn ang="0">
                    <a:pos x="217" y="167"/>
                  </a:cxn>
                  <a:cxn ang="0">
                    <a:pos x="229" y="119"/>
                  </a:cxn>
                  <a:cxn ang="0">
                    <a:pos x="183" y="129"/>
                  </a:cxn>
                  <a:cxn ang="0">
                    <a:pos x="195" y="119"/>
                  </a:cxn>
                  <a:cxn ang="0">
                    <a:pos x="183" y="90"/>
                  </a:cxn>
                  <a:cxn ang="0">
                    <a:pos x="183" y="40"/>
                  </a:cxn>
                  <a:cxn ang="0">
                    <a:pos x="162" y="28"/>
                  </a:cxn>
                  <a:cxn ang="0">
                    <a:pos x="140" y="28"/>
                  </a:cxn>
                  <a:cxn ang="0">
                    <a:pos x="140" y="54"/>
                  </a:cxn>
                  <a:cxn ang="0">
                    <a:pos x="107" y="54"/>
                  </a:cxn>
                  <a:cxn ang="0">
                    <a:pos x="95" y="40"/>
                  </a:cxn>
                  <a:cxn ang="0">
                    <a:pos x="85" y="0"/>
                  </a:cxn>
                  <a:cxn ang="0">
                    <a:pos x="76" y="0"/>
                  </a:cxn>
                  <a:cxn ang="0">
                    <a:pos x="31" y="0"/>
                  </a:cxn>
                </a:cxnLst>
                <a:rect l="0" t="0" r="r" b="b"/>
                <a:pathLst>
                  <a:path w="229" h="297">
                    <a:moveTo>
                      <a:pt x="31" y="0"/>
                    </a:moveTo>
                    <a:lnTo>
                      <a:pt x="9" y="11"/>
                    </a:lnTo>
                    <a:lnTo>
                      <a:pt x="31" y="64"/>
                    </a:lnTo>
                    <a:lnTo>
                      <a:pt x="18" y="79"/>
                    </a:lnTo>
                    <a:lnTo>
                      <a:pt x="40" y="129"/>
                    </a:lnTo>
                    <a:lnTo>
                      <a:pt x="31" y="155"/>
                    </a:lnTo>
                    <a:lnTo>
                      <a:pt x="18" y="181"/>
                    </a:lnTo>
                    <a:lnTo>
                      <a:pt x="0" y="246"/>
                    </a:lnTo>
                    <a:lnTo>
                      <a:pt x="0" y="285"/>
                    </a:lnTo>
                    <a:lnTo>
                      <a:pt x="31" y="271"/>
                    </a:lnTo>
                    <a:lnTo>
                      <a:pt x="40" y="285"/>
                    </a:lnTo>
                    <a:lnTo>
                      <a:pt x="116" y="285"/>
                    </a:lnTo>
                    <a:lnTo>
                      <a:pt x="131" y="297"/>
                    </a:lnTo>
                    <a:lnTo>
                      <a:pt x="174" y="297"/>
                    </a:lnTo>
                    <a:lnTo>
                      <a:pt x="208" y="285"/>
                    </a:lnTo>
                    <a:lnTo>
                      <a:pt x="183" y="256"/>
                    </a:lnTo>
                    <a:lnTo>
                      <a:pt x="183" y="181"/>
                    </a:lnTo>
                    <a:lnTo>
                      <a:pt x="229" y="167"/>
                    </a:lnTo>
                    <a:lnTo>
                      <a:pt x="217" y="167"/>
                    </a:lnTo>
                    <a:lnTo>
                      <a:pt x="229" y="119"/>
                    </a:lnTo>
                    <a:lnTo>
                      <a:pt x="183" y="129"/>
                    </a:lnTo>
                    <a:lnTo>
                      <a:pt x="195" y="119"/>
                    </a:lnTo>
                    <a:lnTo>
                      <a:pt x="183" y="90"/>
                    </a:lnTo>
                    <a:lnTo>
                      <a:pt x="183" y="40"/>
                    </a:lnTo>
                    <a:lnTo>
                      <a:pt x="162" y="28"/>
                    </a:lnTo>
                    <a:lnTo>
                      <a:pt x="140" y="28"/>
                    </a:lnTo>
                    <a:lnTo>
                      <a:pt x="140" y="54"/>
                    </a:lnTo>
                    <a:lnTo>
                      <a:pt x="107" y="54"/>
                    </a:lnTo>
                    <a:lnTo>
                      <a:pt x="95" y="40"/>
                    </a:lnTo>
                    <a:lnTo>
                      <a:pt x="85" y="0"/>
                    </a:lnTo>
                    <a:lnTo>
                      <a:pt x="76" y="0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83">
                <a:extLst>
                  <a:ext uri="{FF2B5EF4-FFF2-40B4-BE49-F238E27FC236}">
                    <a16:creationId xmlns:a16="http://schemas.microsoft.com/office/drawing/2014/main" id="{59659B95-4185-47D7-98FE-413B101AF0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5805" y="4086998"/>
                <a:ext cx="188824" cy="264877"/>
              </a:xfrm>
              <a:custGeom>
                <a:avLst/>
                <a:gdLst/>
                <a:ahLst/>
                <a:cxnLst>
                  <a:cxn ang="0">
                    <a:pos x="31" y="191"/>
                  </a:cxn>
                  <a:cxn ang="0">
                    <a:pos x="21" y="202"/>
                  </a:cxn>
                  <a:cxn ang="0">
                    <a:pos x="0" y="191"/>
                  </a:cxn>
                  <a:cxn ang="0">
                    <a:pos x="12" y="162"/>
                  </a:cxn>
                  <a:cxn ang="0">
                    <a:pos x="12" y="151"/>
                  </a:cxn>
                  <a:cxn ang="0">
                    <a:pos x="31" y="126"/>
                  </a:cxn>
                  <a:cxn ang="0">
                    <a:pos x="52" y="137"/>
                  </a:cxn>
                  <a:cxn ang="0">
                    <a:pos x="52" y="112"/>
                  </a:cxn>
                  <a:cxn ang="0">
                    <a:pos x="52" y="72"/>
                  </a:cxn>
                  <a:cxn ang="0">
                    <a:pos x="52" y="60"/>
                  </a:cxn>
                  <a:cxn ang="0">
                    <a:pos x="52" y="46"/>
                  </a:cxn>
                  <a:cxn ang="0">
                    <a:pos x="52" y="36"/>
                  </a:cxn>
                  <a:cxn ang="0">
                    <a:pos x="43" y="36"/>
                  </a:cxn>
                  <a:cxn ang="0">
                    <a:pos x="89" y="46"/>
                  </a:cxn>
                  <a:cxn ang="0">
                    <a:pos x="89" y="10"/>
                  </a:cxn>
                  <a:cxn ang="0">
                    <a:pos x="98" y="0"/>
                  </a:cxn>
                  <a:cxn ang="0">
                    <a:pos x="107" y="0"/>
                  </a:cxn>
                  <a:cxn ang="0">
                    <a:pos x="120" y="0"/>
                  </a:cxn>
                  <a:cxn ang="0">
                    <a:pos x="144" y="0"/>
                  </a:cxn>
                  <a:cxn ang="0">
                    <a:pos x="128" y="36"/>
                  </a:cxn>
                  <a:cxn ang="0">
                    <a:pos x="120" y="101"/>
                  </a:cxn>
                  <a:cxn ang="0">
                    <a:pos x="98" y="137"/>
                  </a:cxn>
                  <a:cxn ang="0">
                    <a:pos x="89" y="177"/>
                  </a:cxn>
                  <a:cxn ang="0">
                    <a:pos x="64" y="202"/>
                  </a:cxn>
                  <a:cxn ang="0">
                    <a:pos x="52" y="191"/>
                  </a:cxn>
                  <a:cxn ang="0">
                    <a:pos x="43" y="202"/>
                  </a:cxn>
                  <a:cxn ang="0">
                    <a:pos x="31" y="202"/>
                  </a:cxn>
                  <a:cxn ang="0">
                    <a:pos x="31" y="191"/>
                  </a:cxn>
                </a:cxnLst>
                <a:rect l="0" t="0" r="r" b="b"/>
                <a:pathLst>
                  <a:path w="144" h="202">
                    <a:moveTo>
                      <a:pt x="31" y="191"/>
                    </a:moveTo>
                    <a:lnTo>
                      <a:pt x="21" y="202"/>
                    </a:lnTo>
                    <a:lnTo>
                      <a:pt x="0" y="191"/>
                    </a:lnTo>
                    <a:lnTo>
                      <a:pt x="12" y="162"/>
                    </a:lnTo>
                    <a:lnTo>
                      <a:pt x="12" y="151"/>
                    </a:lnTo>
                    <a:lnTo>
                      <a:pt x="31" y="126"/>
                    </a:lnTo>
                    <a:lnTo>
                      <a:pt x="52" y="137"/>
                    </a:lnTo>
                    <a:lnTo>
                      <a:pt x="52" y="112"/>
                    </a:lnTo>
                    <a:lnTo>
                      <a:pt x="52" y="72"/>
                    </a:lnTo>
                    <a:lnTo>
                      <a:pt x="52" y="60"/>
                    </a:lnTo>
                    <a:lnTo>
                      <a:pt x="52" y="46"/>
                    </a:lnTo>
                    <a:lnTo>
                      <a:pt x="52" y="36"/>
                    </a:lnTo>
                    <a:lnTo>
                      <a:pt x="43" y="36"/>
                    </a:lnTo>
                    <a:lnTo>
                      <a:pt x="89" y="46"/>
                    </a:lnTo>
                    <a:lnTo>
                      <a:pt x="89" y="10"/>
                    </a:lnTo>
                    <a:lnTo>
                      <a:pt x="98" y="0"/>
                    </a:lnTo>
                    <a:lnTo>
                      <a:pt x="107" y="0"/>
                    </a:lnTo>
                    <a:lnTo>
                      <a:pt x="120" y="0"/>
                    </a:lnTo>
                    <a:lnTo>
                      <a:pt x="144" y="0"/>
                    </a:lnTo>
                    <a:lnTo>
                      <a:pt x="128" y="36"/>
                    </a:lnTo>
                    <a:lnTo>
                      <a:pt x="120" y="101"/>
                    </a:lnTo>
                    <a:lnTo>
                      <a:pt x="98" y="137"/>
                    </a:lnTo>
                    <a:lnTo>
                      <a:pt x="89" y="177"/>
                    </a:lnTo>
                    <a:lnTo>
                      <a:pt x="64" y="202"/>
                    </a:lnTo>
                    <a:lnTo>
                      <a:pt x="52" y="191"/>
                    </a:lnTo>
                    <a:lnTo>
                      <a:pt x="43" y="202"/>
                    </a:lnTo>
                    <a:lnTo>
                      <a:pt x="31" y="202"/>
                    </a:lnTo>
                    <a:lnTo>
                      <a:pt x="31" y="19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84">
                <a:extLst>
                  <a:ext uri="{FF2B5EF4-FFF2-40B4-BE49-F238E27FC236}">
                    <a16:creationId xmlns:a16="http://schemas.microsoft.com/office/drawing/2014/main" id="{DE5B5492-9CF1-470A-82D8-85EE7B0ED7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5805" y="4086998"/>
                <a:ext cx="188824" cy="264877"/>
              </a:xfrm>
              <a:custGeom>
                <a:avLst/>
                <a:gdLst/>
                <a:ahLst/>
                <a:cxnLst>
                  <a:cxn ang="0">
                    <a:pos x="31" y="191"/>
                  </a:cxn>
                  <a:cxn ang="0">
                    <a:pos x="21" y="202"/>
                  </a:cxn>
                  <a:cxn ang="0">
                    <a:pos x="0" y="191"/>
                  </a:cxn>
                  <a:cxn ang="0">
                    <a:pos x="12" y="162"/>
                  </a:cxn>
                  <a:cxn ang="0">
                    <a:pos x="12" y="151"/>
                  </a:cxn>
                  <a:cxn ang="0">
                    <a:pos x="31" y="126"/>
                  </a:cxn>
                  <a:cxn ang="0">
                    <a:pos x="52" y="137"/>
                  </a:cxn>
                  <a:cxn ang="0">
                    <a:pos x="52" y="112"/>
                  </a:cxn>
                  <a:cxn ang="0">
                    <a:pos x="52" y="72"/>
                  </a:cxn>
                  <a:cxn ang="0">
                    <a:pos x="52" y="60"/>
                  </a:cxn>
                  <a:cxn ang="0">
                    <a:pos x="52" y="46"/>
                  </a:cxn>
                  <a:cxn ang="0">
                    <a:pos x="52" y="36"/>
                  </a:cxn>
                  <a:cxn ang="0">
                    <a:pos x="43" y="36"/>
                  </a:cxn>
                  <a:cxn ang="0">
                    <a:pos x="89" y="46"/>
                  </a:cxn>
                  <a:cxn ang="0">
                    <a:pos x="89" y="10"/>
                  </a:cxn>
                  <a:cxn ang="0">
                    <a:pos x="98" y="0"/>
                  </a:cxn>
                  <a:cxn ang="0">
                    <a:pos x="107" y="0"/>
                  </a:cxn>
                  <a:cxn ang="0">
                    <a:pos x="120" y="0"/>
                  </a:cxn>
                  <a:cxn ang="0">
                    <a:pos x="144" y="0"/>
                  </a:cxn>
                  <a:cxn ang="0">
                    <a:pos x="128" y="36"/>
                  </a:cxn>
                  <a:cxn ang="0">
                    <a:pos x="120" y="101"/>
                  </a:cxn>
                  <a:cxn ang="0">
                    <a:pos x="98" y="137"/>
                  </a:cxn>
                  <a:cxn ang="0">
                    <a:pos x="89" y="177"/>
                  </a:cxn>
                  <a:cxn ang="0">
                    <a:pos x="64" y="202"/>
                  </a:cxn>
                  <a:cxn ang="0">
                    <a:pos x="52" y="191"/>
                  </a:cxn>
                  <a:cxn ang="0">
                    <a:pos x="43" y="202"/>
                  </a:cxn>
                  <a:cxn ang="0">
                    <a:pos x="31" y="202"/>
                  </a:cxn>
                  <a:cxn ang="0">
                    <a:pos x="31" y="191"/>
                  </a:cxn>
                </a:cxnLst>
                <a:rect l="0" t="0" r="r" b="b"/>
                <a:pathLst>
                  <a:path w="144" h="202">
                    <a:moveTo>
                      <a:pt x="31" y="191"/>
                    </a:moveTo>
                    <a:lnTo>
                      <a:pt x="21" y="202"/>
                    </a:lnTo>
                    <a:lnTo>
                      <a:pt x="0" y="191"/>
                    </a:lnTo>
                    <a:lnTo>
                      <a:pt x="12" y="162"/>
                    </a:lnTo>
                    <a:lnTo>
                      <a:pt x="12" y="151"/>
                    </a:lnTo>
                    <a:lnTo>
                      <a:pt x="31" y="126"/>
                    </a:lnTo>
                    <a:lnTo>
                      <a:pt x="52" y="137"/>
                    </a:lnTo>
                    <a:lnTo>
                      <a:pt x="52" y="112"/>
                    </a:lnTo>
                    <a:lnTo>
                      <a:pt x="52" y="72"/>
                    </a:lnTo>
                    <a:lnTo>
                      <a:pt x="52" y="60"/>
                    </a:lnTo>
                    <a:lnTo>
                      <a:pt x="52" y="46"/>
                    </a:lnTo>
                    <a:lnTo>
                      <a:pt x="52" y="36"/>
                    </a:lnTo>
                    <a:lnTo>
                      <a:pt x="43" y="36"/>
                    </a:lnTo>
                    <a:lnTo>
                      <a:pt x="89" y="46"/>
                    </a:lnTo>
                    <a:lnTo>
                      <a:pt x="89" y="10"/>
                    </a:lnTo>
                    <a:lnTo>
                      <a:pt x="98" y="0"/>
                    </a:lnTo>
                    <a:lnTo>
                      <a:pt x="107" y="0"/>
                    </a:lnTo>
                    <a:lnTo>
                      <a:pt x="120" y="0"/>
                    </a:lnTo>
                    <a:lnTo>
                      <a:pt x="144" y="0"/>
                    </a:lnTo>
                    <a:lnTo>
                      <a:pt x="128" y="36"/>
                    </a:lnTo>
                    <a:lnTo>
                      <a:pt x="120" y="101"/>
                    </a:lnTo>
                    <a:lnTo>
                      <a:pt x="98" y="137"/>
                    </a:lnTo>
                    <a:lnTo>
                      <a:pt x="89" y="177"/>
                    </a:lnTo>
                    <a:lnTo>
                      <a:pt x="64" y="202"/>
                    </a:lnTo>
                    <a:lnTo>
                      <a:pt x="52" y="191"/>
                    </a:lnTo>
                    <a:lnTo>
                      <a:pt x="43" y="202"/>
                    </a:lnTo>
                    <a:lnTo>
                      <a:pt x="31" y="202"/>
                    </a:lnTo>
                    <a:lnTo>
                      <a:pt x="31" y="191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85">
                <a:extLst>
                  <a:ext uri="{FF2B5EF4-FFF2-40B4-BE49-F238E27FC236}">
                    <a16:creationId xmlns:a16="http://schemas.microsoft.com/office/drawing/2014/main" id="{DCB9F49E-7DA3-47FF-AACA-5CB6A8FCC9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5486" y="4134204"/>
                <a:ext cx="129816" cy="204559"/>
              </a:xfrm>
              <a:custGeom>
                <a:avLst/>
                <a:gdLst/>
                <a:ahLst/>
                <a:cxnLst>
                  <a:cxn ang="0">
                    <a:pos x="99" y="0"/>
                  </a:cxn>
                  <a:cxn ang="0">
                    <a:pos x="89" y="0"/>
                  </a:cxn>
                  <a:cxn ang="0">
                    <a:pos x="45" y="0"/>
                  </a:cxn>
                  <a:cxn ang="0">
                    <a:pos x="45" y="24"/>
                  </a:cxn>
                  <a:cxn ang="0">
                    <a:pos x="21" y="24"/>
                  </a:cxn>
                  <a:cxn ang="0">
                    <a:pos x="12" y="53"/>
                  </a:cxn>
                  <a:cxn ang="0">
                    <a:pos x="12" y="65"/>
                  </a:cxn>
                  <a:cxn ang="0">
                    <a:pos x="0" y="65"/>
                  </a:cxn>
                  <a:cxn ang="0">
                    <a:pos x="21" y="115"/>
                  </a:cxn>
                  <a:cxn ang="0">
                    <a:pos x="45" y="156"/>
                  </a:cxn>
                  <a:cxn ang="0">
                    <a:pos x="58" y="127"/>
                  </a:cxn>
                  <a:cxn ang="0">
                    <a:pos x="58" y="115"/>
                  </a:cxn>
                  <a:cxn ang="0">
                    <a:pos x="77" y="90"/>
                  </a:cxn>
                  <a:cxn ang="0">
                    <a:pos x="99" y="101"/>
                  </a:cxn>
                  <a:cxn ang="0">
                    <a:pos x="99" y="76"/>
                  </a:cxn>
                  <a:cxn ang="0">
                    <a:pos x="99" y="36"/>
                  </a:cxn>
                  <a:cxn ang="0">
                    <a:pos x="99" y="24"/>
                  </a:cxn>
                  <a:cxn ang="0">
                    <a:pos x="99" y="10"/>
                  </a:cxn>
                  <a:cxn ang="0">
                    <a:pos x="99" y="0"/>
                  </a:cxn>
                </a:cxnLst>
                <a:rect l="0" t="0" r="r" b="b"/>
                <a:pathLst>
                  <a:path w="99" h="156">
                    <a:moveTo>
                      <a:pt x="99" y="0"/>
                    </a:moveTo>
                    <a:lnTo>
                      <a:pt x="89" y="0"/>
                    </a:lnTo>
                    <a:lnTo>
                      <a:pt x="45" y="0"/>
                    </a:lnTo>
                    <a:lnTo>
                      <a:pt x="45" y="24"/>
                    </a:lnTo>
                    <a:lnTo>
                      <a:pt x="21" y="24"/>
                    </a:lnTo>
                    <a:lnTo>
                      <a:pt x="12" y="53"/>
                    </a:lnTo>
                    <a:lnTo>
                      <a:pt x="12" y="65"/>
                    </a:lnTo>
                    <a:lnTo>
                      <a:pt x="0" y="65"/>
                    </a:lnTo>
                    <a:lnTo>
                      <a:pt x="21" y="115"/>
                    </a:lnTo>
                    <a:lnTo>
                      <a:pt x="45" y="156"/>
                    </a:lnTo>
                    <a:lnTo>
                      <a:pt x="58" y="127"/>
                    </a:lnTo>
                    <a:lnTo>
                      <a:pt x="58" y="115"/>
                    </a:lnTo>
                    <a:lnTo>
                      <a:pt x="77" y="90"/>
                    </a:lnTo>
                    <a:lnTo>
                      <a:pt x="99" y="101"/>
                    </a:lnTo>
                    <a:lnTo>
                      <a:pt x="99" y="76"/>
                    </a:lnTo>
                    <a:lnTo>
                      <a:pt x="99" y="36"/>
                    </a:lnTo>
                    <a:lnTo>
                      <a:pt x="99" y="24"/>
                    </a:lnTo>
                    <a:lnTo>
                      <a:pt x="99" y="10"/>
                    </a:lnTo>
                    <a:lnTo>
                      <a:pt x="99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86">
                <a:extLst>
                  <a:ext uri="{FF2B5EF4-FFF2-40B4-BE49-F238E27FC236}">
                    <a16:creationId xmlns:a16="http://schemas.microsoft.com/office/drawing/2014/main" id="{5FBFF778-EA31-4DDB-B7E5-07927EA0B4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5486" y="4134204"/>
                <a:ext cx="129816" cy="204559"/>
              </a:xfrm>
              <a:custGeom>
                <a:avLst/>
                <a:gdLst/>
                <a:ahLst/>
                <a:cxnLst>
                  <a:cxn ang="0">
                    <a:pos x="99" y="0"/>
                  </a:cxn>
                  <a:cxn ang="0">
                    <a:pos x="89" y="0"/>
                  </a:cxn>
                  <a:cxn ang="0">
                    <a:pos x="45" y="0"/>
                  </a:cxn>
                  <a:cxn ang="0">
                    <a:pos x="45" y="24"/>
                  </a:cxn>
                  <a:cxn ang="0">
                    <a:pos x="21" y="24"/>
                  </a:cxn>
                  <a:cxn ang="0">
                    <a:pos x="12" y="53"/>
                  </a:cxn>
                  <a:cxn ang="0">
                    <a:pos x="12" y="65"/>
                  </a:cxn>
                  <a:cxn ang="0">
                    <a:pos x="0" y="65"/>
                  </a:cxn>
                  <a:cxn ang="0">
                    <a:pos x="21" y="115"/>
                  </a:cxn>
                  <a:cxn ang="0">
                    <a:pos x="45" y="156"/>
                  </a:cxn>
                  <a:cxn ang="0">
                    <a:pos x="58" y="127"/>
                  </a:cxn>
                  <a:cxn ang="0">
                    <a:pos x="58" y="115"/>
                  </a:cxn>
                  <a:cxn ang="0">
                    <a:pos x="77" y="90"/>
                  </a:cxn>
                  <a:cxn ang="0">
                    <a:pos x="99" y="101"/>
                  </a:cxn>
                  <a:cxn ang="0">
                    <a:pos x="99" y="76"/>
                  </a:cxn>
                  <a:cxn ang="0">
                    <a:pos x="99" y="36"/>
                  </a:cxn>
                  <a:cxn ang="0">
                    <a:pos x="99" y="24"/>
                  </a:cxn>
                  <a:cxn ang="0">
                    <a:pos x="99" y="10"/>
                  </a:cxn>
                  <a:cxn ang="0">
                    <a:pos x="99" y="0"/>
                  </a:cxn>
                </a:cxnLst>
                <a:rect l="0" t="0" r="r" b="b"/>
                <a:pathLst>
                  <a:path w="99" h="156">
                    <a:moveTo>
                      <a:pt x="99" y="0"/>
                    </a:moveTo>
                    <a:lnTo>
                      <a:pt x="89" y="0"/>
                    </a:lnTo>
                    <a:lnTo>
                      <a:pt x="45" y="0"/>
                    </a:lnTo>
                    <a:lnTo>
                      <a:pt x="45" y="24"/>
                    </a:lnTo>
                    <a:lnTo>
                      <a:pt x="21" y="24"/>
                    </a:lnTo>
                    <a:lnTo>
                      <a:pt x="12" y="53"/>
                    </a:lnTo>
                    <a:lnTo>
                      <a:pt x="12" y="65"/>
                    </a:lnTo>
                    <a:lnTo>
                      <a:pt x="0" y="65"/>
                    </a:lnTo>
                    <a:lnTo>
                      <a:pt x="21" y="115"/>
                    </a:lnTo>
                    <a:lnTo>
                      <a:pt x="45" y="156"/>
                    </a:lnTo>
                    <a:lnTo>
                      <a:pt x="58" y="127"/>
                    </a:lnTo>
                    <a:lnTo>
                      <a:pt x="58" y="115"/>
                    </a:lnTo>
                    <a:lnTo>
                      <a:pt x="77" y="90"/>
                    </a:lnTo>
                    <a:lnTo>
                      <a:pt x="99" y="101"/>
                    </a:lnTo>
                    <a:lnTo>
                      <a:pt x="99" y="76"/>
                    </a:lnTo>
                    <a:lnTo>
                      <a:pt x="99" y="36"/>
                    </a:lnTo>
                    <a:lnTo>
                      <a:pt x="99" y="24"/>
                    </a:lnTo>
                    <a:lnTo>
                      <a:pt x="99" y="10"/>
                    </a:lnTo>
                    <a:lnTo>
                      <a:pt x="99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87">
                <a:extLst>
                  <a:ext uri="{FF2B5EF4-FFF2-40B4-BE49-F238E27FC236}">
                    <a16:creationId xmlns:a16="http://schemas.microsoft.com/office/drawing/2014/main" id="{3445E926-B6F9-4CD5-96E0-420BD941FE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0939" y="3845724"/>
                <a:ext cx="112770" cy="203247"/>
              </a:xfrm>
              <a:custGeom>
                <a:avLst/>
                <a:gdLst/>
                <a:ahLst/>
                <a:cxnLst>
                  <a:cxn ang="0">
                    <a:pos x="76" y="103"/>
                  </a:cxn>
                  <a:cxn ang="0">
                    <a:pos x="86" y="119"/>
                  </a:cxn>
                  <a:cxn ang="0">
                    <a:pos x="76" y="129"/>
                  </a:cxn>
                  <a:cxn ang="0">
                    <a:pos x="64" y="129"/>
                  </a:cxn>
                  <a:cxn ang="0">
                    <a:pos x="21" y="155"/>
                  </a:cxn>
                  <a:cxn ang="0">
                    <a:pos x="0" y="140"/>
                  </a:cxn>
                  <a:cxn ang="0">
                    <a:pos x="9" y="140"/>
                  </a:cxn>
                  <a:cxn ang="0">
                    <a:pos x="0" y="103"/>
                  </a:cxn>
                  <a:cxn ang="0">
                    <a:pos x="21" y="64"/>
                  </a:cxn>
                  <a:cxn ang="0">
                    <a:pos x="9" y="39"/>
                  </a:cxn>
                  <a:cxn ang="0">
                    <a:pos x="9" y="0"/>
                  </a:cxn>
                  <a:cxn ang="0">
                    <a:pos x="52" y="0"/>
                  </a:cxn>
                  <a:cxn ang="0">
                    <a:pos x="64" y="53"/>
                  </a:cxn>
                  <a:cxn ang="0">
                    <a:pos x="76" y="103"/>
                  </a:cxn>
                </a:cxnLst>
                <a:rect l="0" t="0" r="r" b="b"/>
                <a:pathLst>
                  <a:path w="86" h="155">
                    <a:moveTo>
                      <a:pt x="76" y="103"/>
                    </a:moveTo>
                    <a:lnTo>
                      <a:pt x="86" y="119"/>
                    </a:lnTo>
                    <a:lnTo>
                      <a:pt x="76" y="129"/>
                    </a:lnTo>
                    <a:lnTo>
                      <a:pt x="64" y="129"/>
                    </a:lnTo>
                    <a:lnTo>
                      <a:pt x="21" y="155"/>
                    </a:lnTo>
                    <a:lnTo>
                      <a:pt x="0" y="140"/>
                    </a:lnTo>
                    <a:lnTo>
                      <a:pt x="9" y="140"/>
                    </a:lnTo>
                    <a:lnTo>
                      <a:pt x="0" y="103"/>
                    </a:lnTo>
                    <a:lnTo>
                      <a:pt x="21" y="64"/>
                    </a:lnTo>
                    <a:lnTo>
                      <a:pt x="9" y="39"/>
                    </a:lnTo>
                    <a:lnTo>
                      <a:pt x="9" y="0"/>
                    </a:lnTo>
                    <a:lnTo>
                      <a:pt x="52" y="0"/>
                    </a:lnTo>
                    <a:lnTo>
                      <a:pt x="64" y="53"/>
                    </a:lnTo>
                    <a:lnTo>
                      <a:pt x="76" y="103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88">
                <a:extLst>
                  <a:ext uri="{FF2B5EF4-FFF2-40B4-BE49-F238E27FC236}">
                    <a16:creationId xmlns:a16="http://schemas.microsoft.com/office/drawing/2014/main" id="{30EBADD1-4B8A-4A4D-B5F0-A5DF414608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0939" y="3845724"/>
                <a:ext cx="112770" cy="203247"/>
              </a:xfrm>
              <a:custGeom>
                <a:avLst/>
                <a:gdLst/>
                <a:ahLst/>
                <a:cxnLst>
                  <a:cxn ang="0">
                    <a:pos x="76" y="103"/>
                  </a:cxn>
                  <a:cxn ang="0">
                    <a:pos x="86" y="119"/>
                  </a:cxn>
                  <a:cxn ang="0">
                    <a:pos x="76" y="129"/>
                  </a:cxn>
                  <a:cxn ang="0">
                    <a:pos x="64" y="129"/>
                  </a:cxn>
                  <a:cxn ang="0">
                    <a:pos x="21" y="155"/>
                  </a:cxn>
                  <a:cxn ang="0">
                    <a:pos x="0" y="140"/>
                  </a:cxn>
                  <a:cxn ang="0">
                    <a:pos x="9" y="140"/>
                  </a:cxn>
                  <a:cxn ang="0">
                    <a:pos x="0" y="103"/>
                  </a:cxn>
                  <a:cxn ang="0">
                    <a:pos x="21" y="64"/>
                  </a:cxn>
                  <a:cxn ang="0">
                    <a:pos x="9" y="39"/>
                  </a:cxn>
                  <a:cxn ang="0">
                    <a:pos x="9" y="0"/>
                  </a:cxn>
                  <a:cxn ang="0">
                    <a:pos x="52" y="0"/>
                  </a:cxn>
                  <a:cxn ang="0">
                    <a:pos x="64" y="53"/>
                  </a:cxn>
                  <a:cxn ang="0">
                    <a:pos x="76" y="103"/>
                  </a:cxn>
                </a:cxnLst>
                <a:rect l="0" t="0" r="r" b="b"/>
                <a:pathLst>
                  <a:path w="86" h="155">
                    <a:moveTo>
                      <a:pt x="76" y="103"/>
                    </a:moveTo>
                    <a:lnTo>
                      <a:pt x="86" y="119"/>
                    </a:lnTo>
                    <a:lnTo>
                      <a:pt x="76" y="129"/>
                    </a:lnTo>
                    <a:lnTo>
                      <a:pt x="64" y="129"/>
                    </a:lnTo>
                    <a:lnTo>
                      <a:pt x="21" y="155"/>
                    </a:lnTo>
                    <a:lnTo>
                      <a:pt x="0" y="140"/>
                    </a:lnTo>
                    <a:lnTo>
                      <a:pt x="9" y="140"/>
                    </a:lnTo>
                    <a:lnTo>
                      <a:pt x="0" y="103"/>
                    </a:lnTo>
                    <a:lnTo>
                      <a:pt x="21" y="64"/>
                    </a:lnTo>
                    <a:lnTo>
                      <a:pt x="9" y="39"/>
                    </a:lnTo>
                    <a:lnTo>
                      <a:pt x="9" y="0"/>
                    </a:lnTo>
                    <a:lnTo>
                      <a:pt x="52" y="0"/>
                    </a:lnTo>
                    <a:lnTo>
                      <a:pt x="64" y="53"/>
                    </a:lnTo>
                    <a:lnTo>
                      <a:pt x="76" y="103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89">
                <a:extLst>
                  <a:ext uri="{FF2B5EF4-FFF2-40B4-BE49-F238E27FC236}">
                    <a16:creationId xmlns:a16="http://schemas.microsoft.com/office/drawing/2014/main" id="{60A11048-2EFB-4FD9-93AF-E0A65F7091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9126" y="3845724"/>
                <a:ext cx="59008" cy="156042"/>
              </a:xfrm>
              <a:custGeom>
                <a:avLst/>
                <a:gdLst/>
                <a:ahLst/>
                <a:cxnLst>
                  <a:cxn ang="0">
                    <a:pos x="23" y="103"/>
                  </a:cxn>
                  <a:cxn ang="0">
                    <a:pos x="32" y="119"/>
                  </a:cxn>
                  <a:cxn ang="0">
                    <a:pos x="45" y="119"/>
                  </a:cxn>
                  <a:cxn ang="0">
                    <a:pos x="32" y="64"/>
                  </a:cxn>
                  <a:cxn ang="0">
                    <a:pos x="32" y="28"/>
                  </a:cxn>
                  <a:cxn ang="0">
                    <a:pos x="23" y="14"/>
                  </a:cxn>
                  <a:cxn ang="0">
                    <a:pos x="23" y="0"/>
                  </a:cxn>
                  <a:cxn ang="0">
                    <a:pos x="0" y="0"/>
                  </a:cxn>
                  <a:cxn ang="0">
                    <a:pos x="11" y="53"/>
                  </a:cxn>
                  <a:cxn ang="0">
                    <a:pos x="23" y="103"/>
                  </a:cxn>
                </a:cxnLst>
                <a:rect l="0" t="0" r="r" b="b"/>
                <a:pathLst>
                  <a:path w="45" h="119">
                    <a:moveTo>
                      <a:pt x="23" y="103"/>
                    </a:moveTo>
                    <a:lnTo>
                      <a:pt x="32" y="119"/>
                    </a:lnTo>
                    <a:lnTo>
                      <a:pt x="45" y="119"/>
                    </a:lnTo>
                    <a:lnTo>
                      <a:pt x="32" y="64"/>
                    </a:lnTo>
                    <a:lnTo>
                      <a:pt x="32" y="28"/>
                    </a:lnTo>
                    <a:lnTo>
                      <a:pt x="23" y="14"/>
                    </a:lnTo>
                    <a:lnTo>
                      <a:pt x="23" y="0"/>
                    </a:lnTo>
                    <a:lnTo>
                      <a:pt x="0" y="0"/>
                    </a:lnTo>
                    <a:lnTo>
                      <a:pt x="11" y="53"/>
                    </a:lnTo>
                    <a:lnTo>
                      <a:pt x="23" y="103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90">
                <a:extLst>
                  <a:ext uri="{FF2B5EF4-FFF2-40B4-BE49-F238E27FC236}">
                    <a16:creationId xmlns:a16="http://schemas.microsoft.com/office/drawing/2014/main" id="{20737449-22A5-414E-B00C-769612E35D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9126" y="3845724"/>
                <a:ext cx="59008" cy="156042"/>
              </a:xfrm>
              <a:custGeom>
                <a:avLst/>
                <a:gdLst/>
                <a:ahLst/>
                <a:cxnLst>
                  <a:cxn ang="0">
                    <a:pos x="23" y="103"/>
                  </a:cxn>
                  <a:cxn ang="0">
                    <a:pos x="32" y="119"/>
                  </a:cxn>
                  <a:cxn ang="0">
                    <a:pos x="45" y="119"/>
                  </a:cxn>
                  <a:cxn ang="0">
                    <a:pos x="32" y="64"/>
                  </a:cxn>
                  <a:cxn ang="0">
                    <a:pos x="32" y="28"/>
                  </a:cxn>
                  <a:cxn ang="0">
                    <a:pos x="23" y="14"/>
                  </a:cxn>
                  <a:cxn ang="0">
                    <a:pos x="23" y="0"/>
                  </a:cxn>
                  <a:cxn ang="0">
                    <a:pos x="0" y="0"/>
                  </a:cxn>
                  <a:cxn ang="0">
                    <a:pos x="11" y="53"/>
                  </a:cxn>
                  <a:cxn ang="0">
                    <a:pos x="23" y="103"/>
                  </a:cxn>
                </a:cxnLst>
                <a:rect l="0" t="0" r="r" b="b"/>
                <a:pathLst>
                  <a:path w="45" h="119">
                    <a:moveTo>
                      <a:pt x="23" y="103"/>
                    </a:moveTo>
                    <a:lnTo>
                      <a:pt x="32" y="119"/>
                    </a:lnTo>
                    <a:lnTo>
                      <a:pt x="45" y="119"/>
                    </a:lnTo>
                    <a:lnTo>
                      <a:pt x="32" y="64"/>
                    </a:lnTo>
                    <a:lnTo>
                      <a:pt x="32" y="28"/>
                    </a:lnTo>
                    <a:lnTo>
                      <a:pt x="23" y="14"/>
                    </a:lnTo>
                    <a:lnTo>
                      <a:pt x="23" y="0"/>
                    </a:lnTo>
                    <a:lnTo>
                      <a:pt x="0" y="0"/>
                    </a:lnTo>
                    <a:lnTo>
                      <a:pt x="11" y="53"/>
                    </a:lnTo>
                    <a:lnTo>
                      <a:pt x="23" y="103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91">
                <a:extLst>
                  <a:ext uri="{FF2B5EF4-FFF2-40B4-BE49-F238E27FC236}">
                    <a16:creationId xmlns:a16="http://schemas.microsoft.com/office/drawing/2014/main" id="{D4C08FED-33B0-4D37-B4A0-685301CE7F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0596" y="3797206"/>
                <a:ext cx="72120" cy="204559"/>
              </a:xfrm>
              <a:custGeom>
                <a:avLst/>
                <a:gdLst/>
                <a:ahLst/>
                <a:cxnLst>
                  <a:cxn ang="0">
                    <a:pos x="9" y="101"/>
                  </a:cxn>
                  <a:cxn ang="0">
                    <a:pos x="21" y="156"/>
                  </a:cxn>
                  <a:cxn ang="0">
                    <a:pos x="31" y="156"/>
                  </a:cxn>
                  <a:cxn ang="0">
                    <a:pos x="31" y="101"/>
                  </a:cxn>
                  <a:cxn ang="0">
                    <a:pos x="55" y="50"/>
                  </a:cxn>
                  <a:cxn ang="0">
                    <a:pos x="55" y="24"/>
                  </a:cxn>
                  <a:cxn ang="0">
                    <a:pos x="43" y="0"/>
                  </a:cxn>
                  <a:cxn ang="0">
                    <a:pos x="31" y="10"/>
                  </a:cxn>
                  <a:cxn ang="0">
                    <a:pos x="21" y="24"/>
                  </a:cxn>
                  <a:cxn ang="0">
                    <a:pos x="9" y="24"/>
                  </a:cxn>
                  <a:cxn ang="0">
                    <a:pos x="0" y="36"/>
                  </a:cxn>
                  <a:cxn ang="0">
                    <a:pos x="0" y="50"/>
                  </a:cxn>
                  <a:cxn ang="0">
                    <a:pos x="9" y="65"/>
                  </a:cxn>
                  <a:cxn ang="0">
                    <a:pos x="9" y="101"/>
                  </a:cxn>
                </a:cxnLst>
                <a:rect l="0" t="0" r="r" b="b"/>
                <a:pathLst>
                  <a:path w="55" h="156">
                    <a:moveTo>
                      <a:pt x="9" y="101"/>
                    </a:moveTo>
                    <a:lnTo>
                      <a:pt x="21" y="156"/>
                    </a:lnTo>
                    <a:lnTo>
                      <a:pt x="31" y="156"/>
                    </a:lnTo>
                    <a:lnTo>
                      <a:pt x="31" y="101"/>
                    </a:lnTo>
                    <a:lnTo>
                      <a:pt x="55" y="50"/>
                    </a:lnTo>
                    <a:lnTo>
                      <a:pt x="55" y="24"/>
                    </a:lnTo>
                    <a:lnTo>
                      <a:pt x="43" y="0"/>
                    </a:lnTo>
                    <a:lnTo>
                      <a:pt x="31" y="10"/>
                    </a:lnTo>
                    <a:lnTo>
                      <a:pt x="21" y="24"/>
                    </a:lnTo>
                    <a:lnTo>
                      <a:pt x="9" y="24"/>
                    </a:lnTo>
                    <a:lnTo>
                      <a:pt x="0" y="36"/>
                    </a:lnTo>
                    <a:lnTo>
                      <a:pt x="0" y="50"/>
                    </a:lnTo>
                    <a:lnTo>
                      <a:pt x="9" y="65"/>
                    </a:lnTo>
                    <a:lnTo>
                      <a:pt x="9" y="10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92">
                <a:extLst>
                  <a:ext uri="{FF2B5EF4-FFF2-40B4-BE49-F238E27FC236}">
                    <a16:creationId xmlns:a16="http://schemas.microsoft.com/office/drawing/2014/main" id="{610B9645-4772-4DA1-A0C4-0960D3C7D7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0596" y="3797206"/>
                <a:ext cx="72120" cy="204559"/>
              </a:xfrm>
              <a:custGeom>
                <a:avLst/>
                <a:gdLst/>
                <a:ahLst/>
                <a:cxnLst>
                  <a:cxn ang="0">
                    <a:pos x="9" y="101"/>
                  </a:cxn>
                  <a:cxn ang="0">
                    <a:pos x="21" y="156"/>
                  </a:cxn>
                  <a:cxn ang="0">
                    <a:pos x="31" y="156"/>
                  </a:cxn>
                  <a:cxn ang="0">
                    <a:pos x="31" y="101"/>
                  </a:cxn>
                  <a:cxn ang="0">
                    <a:pos x="55" y="50"/>
                  </a:cxn>
                  <a:cxn ang="0">
                    <a:pos x="55" y="24"/>
                  </a:cxn>
                  <a:cxn ang="0">
                    <a:pos x="43" y="0"/>
                  </a:cxn>
                  <a:cxn ang="0">
                    <a:pos x="31" y="10"/>
                  </a:cxn>
                  <a:cxn ang="0">
                    <a:pos x="21" y="24"/>
                  </a:cxn>
                  <a:cxn ang="0">
                    <a:pos x="9" y="24"/>
                  </a:cxn>
                  <a:cxn ang="0">
                    <a:pos x="0" y="36"/>
                  </a:cxn>
                  <a:cxn ang="0">
                    <a:pos x="0" y="50"/>
                  </a:cxn>
                  <a:cxn ang="0">
                    <a:pos x="9" y="65"/>
                  </a:cxn>
                  <a:cxn ang="0">
                    <a:pos x="9" y="101"/>
                  </a:cxn>
                </a:cxnLst>
                <a:rect l="0" t="0" r="r" b="b"/>
                <a:pathLst>
                  <a:path w="55" h="156">
                    <a:moveTo>
                      <a:pt x="9" y="101"/>
                    </a:moveTo>
                    <a:lnTo>
                      <a:pt x="21" y="156"/>
                    </a:lnTo>
                    <a:lnTo>
                      <a:pt x="31" y="156"/>
                    </a:lnTo>
                    <a:lnTo>
                      <a:pt x="31" y="101"/>
                    </a:lnTo>
                    <a:lnTo>
                      <a:pt x="55" y="50"/>
                    </a:lnTo>
                    <a:lnTo>
                      <a:pt x="55" y="24"/>
                    </a:lnTo>
                    <a:lnTo>
                      <a:pt x="43" y="0"/>
                    </a:lnTo>
                    <a:lnTo>
                      <a:pt x="31" y="10"/>
                    </a:lnTo>
                    <a:lnTo>
                      <a:pt x="21" y="24"/>
                    </a:lnTo>
                    <a:lnTo>
                      <a:pt x="9" y="24"/>
                    </a:lnTo>
                    <a:lnTo>
                      <a:pt x="0" y="36"/>
                    </a:lnTo>
                    <a:lnTo>
                      <a:pt x="0" y="50"/>
                    </a:lnTo>
                    <a:lnTo>
                      <a:pt x="9" y="65"/>
                    </a:lnTo>
                    <a:lnTo>
                      <a:pt x="9" y="101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93">
                <a:extLst>
                  <a:ext uri="{FF2B5EF4-FFF2-40B4-BE49-F238E27FC236}">
                    <a16:creationId xmlns:a16="http://schemas.microsoft.com/office/drawing/2014/main" id="{2F068154-AF5C-4D92-9A8F-6627DCDBF2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8499" y="3864081"/>
                <a:ext cx="159976" cy="198003"/>
              </a:xfrm>
              <a:custGeom>
                <a:avLst/>
                <a:gdLst/>
                <a:ahLst/>
                <a:cxnLst>
                  <a:cxn ang="0">
                    <a:pos x="109" y="126"/>
                  </a:cxn>
                  <a:cxn ang="0">
                    <a:pos x="100" y="126"/>
                  </a:cxn>
                  <a:cxn ang="0">
                    <a:pos x="76" y="126"/>
                  </a:cxn>
                  <a:cxn ang="0">
                    <a:pos x="54" y="126"/>
                  </a:cxn>
                  <a:cxn ang="0">
                    <a:pos x="24" y="151"/>
                  </a:cxn>
                  <a:cxn ang="0">
                    <a:pos x="24" y="115"/>
                  </a:cxn>
                  <a:cxn ang="0">
                    <a:pos x="9" y="103"/>
                  </a:cxn>
                  <a:cxn ang="0">
                    <a:pos x="0" y="76"/>
                  </a:cxn>
                  <a:cxn ang="0">
                    <a:pos x="9" y="64"/>
                  </a:cxn>
                  <a:cxn ang="0">
                    <a:pos x="9" y="50"/>
                  </a:cxn>
                  <a:cxn ang="0">
                    <a:pos x="24" y="50"/>
                  </a:cxn>
                  <a:cxn ang="0">
                    <a:pos x="9" y="24"/>
                  </a:cxn>
                  <a:cxn ang="0">
                    <a:pos x="9" y="0"/>
                  </a:cxn>
                  <a:cxn ang="0">
                    <a:pos x="24" y="0"/>
                  </a:cxn>
                  <a:cxn ang="0">
                    <a:pos x="33" y="0"/>
                  </a:cxn>
                  <a:cxn ang="0">
                    <a:pos x="45" y="0"/>
                  </a:cxn>
                  <a:cxn ang="0">
                    <a:pos x="54" y="0"/>
                  </a:cxn>
                  <a:cxn ang="0">
                    <a:pos x="67" y="0"/>
                  </a:cxn>
                  <a:cxn ang="0">
                    <a:pos x="76" y="14"/>
                  </a:cxn>
                  <a:cxn ang="0">
                    <a:pos x="100" y="14"/>
                  </a:cxn>
                  <a:cxn ang="0">
                    <a:pos x="109" y="24"/>
                  </a:cxn>
                  <a:cxn ang="0">
                    <a:pos x="122" y="50"/>
                  </a:cxn>
                  <a:cxn ang="0">
                    <a:pos x="100" y="89"/>
                  </a:cxn>
                  <a:cxn ang="0">
                    <a:pos x="109" y="126"/>
                  </a:cxn>
                </a:cxnLst>
                <a:rect l="0" t="0" r="r" b="b"/>
                <a:pathLst>
                  <a:path w="122" h="151">
                    <a:moveTo>
                      <a:pt x="109" y="126"/>
                    </a:moveTo>
                    <a:lnTo>
                      <a:pt x="100" y="126"/>
                    </a:lnTo>
                    <a:lnTo>
                      <a:pt x="76" y="126"/>
                    </a:lnTo>
                    <a:lnTo>
                      <a:pt x="54" y="126"/>
                    </a:lnTo>
                    <a:lnTo>
                      <a:pt x="24" y="151"/>
                    </a:lnTo>
                    <a:lnTo>
                      <a:pt x="24" y="115"/>
                    </a:lnTo>
                    <a:lnTo>
                      <a:pt x="9" y="103"/>
                    </a:lnTo>
                    <a:lnTo>
                      <a:pt x="0" y="76"/>
                    </a:lnTo>
                    <a:lnTo>
                      <a:pt x="9" y="64"/>
                    </a:lnTo>
                    <a:lnTo>
                      <a:pt x="9" y="50"/>
                    </a:lnTo>
                    <a:lnTo>
                      <a:pt x="24" y="50"/>
                    </a:lnTo>
                    <a:lnTo>
                      <a:pt x="9" y="24"/>
                    </a:lnTo>
                    <a:lnTo>
                      <a:pt x="9" y="0"/>
                    </a:lnTo>
                    <a:lnTo>
                      <a:pt x="24" y="0"/>
                    </a:lnTo>
                    <a:lnTo>
                      <a:pt x="33" y="0"/>
                    </a:lnTo>
                    <a:lnTo>
                      <a:pt x="45" y="0"/>
                    </a:lnTo>
                    <a:lnTo>
                      <a:pt x="54" y="0"/>
                    </a:lnTo>
                    <a:lnTo>
                      <a:pt x="67" y="0"/>
                    </a:lnTo>
                    <a:lnTo>
                      <a:pt x="76" y="14"/>
                    </a:lnTo>
                    <a:lnTo>
                      <a:pt x="100" y="14"/>
                    </a:lnTo>
                    <a:lnTo>
                      <a:pt x="109" y="24"/>
                    </a:lnTo>
                    <a:lnTo>
                      <a:pt x="122" y="50"/>
                    </a:lnTo>
                    <a:lnTo>
                      <a:pt x="100" y="89"/>
                    </a:lnTo>
                    <a:lnTo>
                      <a:pt x="109" y="126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94">
                <a:extLst>
                  <a:ext uri="{FF2B5EF4-FFF2-40B4-BE49-F238E27FC236}">
                    <a16:creationId xmlns:a16="http://schemas.microsoft.com/office/drawing/2014/main" id="{11B50DA2-1A05-4ED7-8ECD-E9FB01066D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8499" y="3864081"/>
                <a:ext cx="159976" cy="198003"/>
              </a:xfrm>
              <a:custGeom>
                <a:avLst/>
                <a:gdLst/>
                <a:ahLst/>
                <a:cxnLst>
                  <a:cxn ang="0">
                    <a:pos x="109" y="126"/>
                  </a:cxn>
                  <a:cxn ang="0">
                    <a:pos x="100" y="126"/>
                  </a:cxn>
                  <a:cxn ang="0">
                    <a:pos x="76" y="126"/>
                  </a:cxn>
                  <a:cxn ang="0">
                    <a:pos x="54" y="126"/>
                  </a:cxn>
                  <a:cxn ang="0">
                    <a:pos x="24" y="151"/>
                  </a:cxn>
                  <a:cxn ang="0">
                    <a:pos x="24" y="115"/>
                  </a:cxn>
                  <a:cxn ang="0">
                    <a:pos x="9" y="103"/>
                  </a:cxn>
                  <a:cxn ang="0">
                    <a:pos x="0" y="76"/>
                  </a:cxn>
                  <a:cxn ang="0">
                    <a:pos x="9" y="64"/>
                  </a:cxn>
                  <a:cxn ang="0">
                    <a:pos x="9" y="50"/>
                  </a:cxn>
                  <a:cxn ang="0">
                    <a:pos x="24" y="50"/>
                  </a:cxn>
                  <a:cxn ang="0">
                    <a:pos x="9" y="24"/>
                  </a:cxn>
                  <a:cxn ang="0">
                    <a:pos x="9" y="0"/>
                  </a:cxn>
                  <a:cxn ang="0">
                    <a:pos x="24" y="0"/>
                  </a:cxn>
                  <a:cxn ang="0">
                    <a:pos x="33" y="0"/>
                  </a:cxn>
                  <a:cxn ang="0">
                    <a:pos x="45" y="0"/>
                  </a:cxn>
                  <a:cxn ang="0">
                    <a:pos x="54" y="0"/>
                  </a:cxn>
                  <a:cxn ang="0">
                    <a:pos x="67" y="0"/>
                  </a:cxn>
                  <a:cxn ang="0">
                    <a:pos x="76" y="14"/>
                  </a:cxn>
                  <a:cxn ang="0">
                    <a:pos x="100" y="14"/>
                  </a:cxn>
                  <a:cxn ang="0">
                    <a:pos x="109" y="24"/>
                  </a:cxn>
                  <a:cxn ang="0">
                    <a:pos x="122" y="50"/>
                  </a:cxn>
                  <a:cxn ang="0">
                    <a:pos x="100" y="89"/>
                  </a:cxn>
                  <a:cxn ang="0">
                    <a:pos x="109" y="126"/>
                  </a:cxn>
                </a:cxnLst>
                <a:rect l="0" t="0" r="r" b="b"/>
                <a:pathLst>
                  <a:path w="122" h="151">
                    <a:moveTo>
                      <a:pt x="109" y="126"/>
                    </a:moveTo>
                    <a:lnTo>
                      <a:pt x="100" y="126"/>
                    </a:lnTo>
                    <a:lnTo>
                      <a:pt x="76" y="126"/>
                    </a:lnTo>
                    <a:lnTo>
                      <a:pt x="54" y="126"/>
                    </a:lnTo>
                    <a:lnTo>
                      <a:pt x="24" y="151"/>
                    </a:lnTo>
                    <a:lnTo>
                      <a:pt x="24" y="115"/>
                    </a:lnTo>
                    <a:lnTo>
                      <a:pt x="9" y="103"/>
                    </a:lnTo>
                    <a:lnTo>
                      <a:pt x="0" y="76"/>
                    </a:lnTo>
                    <a:lnTo>
                      <a:pt x="9" y="64"/>
                    </a:lnTo>
                    <a:lnTo>
                      <a:pt x="9" y="50"/>
                    </a:lnTo>
                    <a:lnTo>
                      <a:pt x="24" y="50"/>
                    </a:lnTo>
                    <a:lnTo>
                      <a:pt x="9" y="24"/>
                    </a:lnTo>
                    <a:lnTo>
                      <a:pt x="9" y="0"/>
                    </a:lnTo>
                    <a:lnTo>
                      <a:pt x="24" y="0"/>
                    </a:lnTo>
                    <a:lnTo>
                      <a:pt x="33" y="0"/>
                    </a:lnTo>
                    <a:lnTo>
                      <a:pt x="45" y="0"/>
                    </a:lnTo>
                    <a:lnTo>
                      <a:pt x="54" y="0"/>
                    </a:lnTo>
                    <a:lnTo>
                      <a:pt x="67" y="0"/>
                    </a:lnTo>
                    <a:lnTo>
                      <a:pt x="76" y="14"/>
                    </a:lnTo>
                    <a:lnTo>
                      <a:pt x="100" y="14"/>
                    </a:lnTo>
                    <a:lnTo>
                      <a:pt x="109" y="24"/>
                    </a:lnTo>
                    <a:lnTo>
                      <a:pt x="122" y="50"/>
                    </a:lnTo>
                    <a:lnTo>
                      <a:pt x="100" y="89"/>
                    </a:lnTo>
                    <a:lnTo>
                      <a:pt x="109" y="126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95">
                <a:extLst>
                  <a:ext uri="{FF2B5EF4-FFF2-40B4-BE49-F238E27FC236}">
                    <a16:creationId xmlns:a16="http://schemas.microsoft.com/office/drawing/2014/main" id="{DAF5B667-3FCD-4BEA-B7D0-956E8E7DAB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6380" y="3929646"/>
                <a:ext cx="104902" cy="132439"/>
              </a:xfrm>
              <a:custGeom>
                <a:avLst/>
                <a:gdLst/>
                <a:ahLst/>
                <a:cxnLst>
                  <a:cxn ang="0">
                    <a:pos x="55" y="24"/>
                  </a:cxn>
                  <a:cxn ang="0">
                    <a:pos x="45" y="24"/>
                  </a:cxn>
                  <a:cxn ang="0">
                    <a:pos x="33" y="0"/>
                  </a:cxn>
                  <a:cxn ang="0">
                    <a:pos x="23" y="0"/>
                  </a:cxn>
                  <a:cxn ang="0">
                    <a:pos x="0" y="39"/>
                  </a:cxn>
                  <a:cxn ang="0">
                    <a:pos x="64" y="90"/>
                  </a:cxn>
                  <a:cxn ang="0">
                    <a:pos x="80" y="101"/>
                  </a:cxn>
                  <a:cxn ang="0">
                    <a:pos x="80" y="64"/>
                  </a:cxn>
                  <a:cxn ang="0">
                    <a:pos x="64" y="53"/>
                  </a:cxn>
                  <a:cxn ang="0">
                    <a:pos x="55" y="24"/>
                  </a:cxn>
                </a:cxnLst>
                <a:rect l="0" t="0" r="r" b="b"/>
                <a:pathLst>
                  <a:path w="80" h="101">
                    <a:moveTo>
                      <a:pt x="55" y="24"/>
                    </a:moveTo>
                    <a:lnTo>
                      <a:pt x="45" y="24"/>
                    </a:lnTo>
                    <a:lnTo>
                      <a:pt x="33" y="0"/>
                    </a:lnTo>
                    <a:lnTo>
                      <a:pt x="23" y="0"/>
                    </a:lnTo>
                    <a:lnTo>
                      <a:pt x="0" y="39"/>
                    </a:lnTo>
                    <a:lnTo>
                      <a:pt x="64" y="90"/>
                    </a:lnTo>
                    <a:lnTo>
                      <a:pt x="80" y="101"/>
                    </a:lnTo>
                    <a:lnTo>
                      <a:pt x="80" y="64"/>
                    </a:lnTo>
                    <a:lnTo>
                      <a:pt x="64" y="53"/>
                    </a:lnTo>
                    <a:lnTo>
                      <a:pt x="55" y="2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96">
                <a:extLst>
                  <a:ext uri="{FF2B5EF4-FFF2-40B4-BE49-F238E27FC236}">
                    <a16:creationId xmlns:a16="http://schemas.microsoft.com/office/drawing/2014/main" id="{48222EBC-AB2B-4BBE-968B-A6C2D6B817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6380" y="3929646"/>
                <a:ext cx="104902" cy="132439"/>
              </a:xfrm>
              <a:custGeom>
                <a:avLst/>
                <a:gdLst/>
                <a:ahLst/>
                <a:cxnLst>
                  <a:cxn ang="0">
                    <a:pos x="55" y="24"/>
                  </a:cxn>
                  <a:cxn ang="0">
                    <a:pos x="45" y="24"/>
                  </a:cxn>
                  <a:cxn ang="0">
                    <a:pos x="33" y="0"/>
                  </a:cxn>
                  <a:cxn ang="0">
                    <a:pos x="23" y="0"/>
                  </a:cxn>
                  <a:cxn ang="0">
                    <a:pos x="0" y="39"/>
                  </a:cxn>
                  <a:cxn ang="0">
                    <a:pos x="64" y="90"/>
                  </a:cxn>
                  <a:cxn ang="0">
                    <a:pos x="80" y="101"/>
                  </a:cxn>
                  <a:cxn ang="0">
                    <a:pos x="80" y="64"/>
                  </a:cxn>
                  <a:cxn ang="0">
                    <a:pos x="64" y="53"/>
                  </a:cxn>
                  <a:cxn ang="0">
                    <a:pos x="55" y="24"/>
                  </a:cxn>
                </a:cxnLst>
                <a:rect l="0" t="0" r="r" b="b"/>
                <a:pathLst>
                  <a:path w="80" h="101">
                    <a:moveTo>
                      <a:pt x="55" y="24"/>
                    </a:moveTo>
                    <a:lnTo>
                      <a:pt x="45" y="24"/>
                    </a:lnTo>
                    <a:lnTo>
                      <a:pt x="33" y="0"/>
                    </a:lnTo>
                    <a:lnTo>
                      <a:pt x="23" y="0"/>
                    </a:lnTo>
                    <a:lnTo>
                      <a:pt x="0" y="39"/>
                    </a:lnTo>
                    <a:lnTo>
                      <a:pt x="64" y="90"/>
                    </a:lnTo>
                    <a:lnTo>
                      <a:pt x="80" y="101"/>
                    </a:lnTo>
                    <a:lnTo>
                      <a:pt x="80" y="64"/>
                    </a:lnTo>
                    <a:lnTo>
                      <a:pt x="64" y="53"/>
                    </a:lnTo>
                    <a:lnTo>
                      <a:pt x="55" y="2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97">
                <a:extLst>
                  <a:ext uri="{FF2B5EF4-FFF2-40B4-BE49-F238E27FC236}">
                    <a16:creationId xmlns:a16="http://schemas.microsoft.com/office/drawing/2014/main" id="{DB63B7D7-FF3B-4EB5-8606-F5558E0EA7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7874" y="3659522"/>
                <a:ext cx="144240" cy="137684"/>
              </a:xfrm>
              <a:custGeom>
                <a:avLst/>
                <a:gdLst/>
                <a:ahLst/>
                <a:cxnLst>
                  <a:cxn ang="0">
                    <a:pos x="97" y="50"/>
                  </a:cxn>
                  <a:cxn ang="0">
                    <a:pos x="76" y="24"/>
                  </a:cxn>
                  <a:cxn ang="0">
                    <a:pos x="54" y="0"/>
                  </a:cxn>
                  <a:cxn ang="0">
                    <a:pos x="30" y="14"/>
                  </a:cxn>
                  <a:cxn ang="0">
                    <a:pos x="21" y="24"/>
                  </a:cxn>
                  <a:cxn ang="0">
                    <a:pos x="0" y="50"/>
                  </a:cxn>
                  <a:cxn ang="0">
                    <a:pos x="12" y="64"/>
                  </a:cxn>
                  <a:cxn ang="0">
                    <a:pos x="12" y="79"/>
                  </a:cxn>
                  <a:cxn ang="0">
                    <a:pos x="30" y="64"/>
                  </a:cxn>
                  <a:cxn ang="0">
                    <a:pos x="66" y="79"/>
                  </a:cxn>
                  <a:cxn ang="0">
                    <a:pos x="54" y="89"/>
                  </a:cxn>
                  <a:cxn ang="0">
                    <a:pos x="30" y="79"/>
                  </a:cxn>
                  <a:cxn ang="0">
                    <a:pos x="12" y="89"/>
                  </a:cxn>
                  <a:cxn ang="0">
                    <a:pos x="12" y="105"/>
                  </a:cxn>
                  <a:cxn ang="0">
                    <a:pos x="66" y="105"/>
                  </a:cxn>
                  <a:cxn ang="0">
                    <a:pos x="110" y="105"/>
                  </a:cxn>
                  <a:cxn ang="0">
                    <a:pos x="97" y="50"/>
                  </a:cxn>
                </a:cxnLst>
                <a:rect l="0" t="0" r="r" b="b"/>
                <a:pathLst>
                  <a:path w="110" h="105">
                    <a:moveTo>
                      <a:pt x="97" y="50"/>
                    </a:moveTo>
                    <a:lnTo>
                      <a:pt x="76" y="24"/>
                    </a:lnTo>
                    <a:lnTo>
                      <a:pt x="54" y="0"/>
                    </a:lnTo>
                    <a:lnTo>
                      <a:pt x="30" y="14"/>
                    </a:lnTo>
                    <a:lnTo>
                      <a:pt x="21" y="24"/>
                    </a:lnTo>
                    <a:lnTo>
                      <a:pt x="0" y="50"/>
                    </a:lnTo>
                    <a:lnTo>
                      <a:pt x="12" y="64"/>
                    </a:lnTo>
                    <a:lnTo>
                      <a:pt x="12" y="79"/>
                    </a:lnTo>
                    <a:lnTo>
                      <a:pt x="30" y="64"/>
                    </a:lnTo>
                    <a:lnTo>
                      <a:pt x="66" y="79"/>
                    </a:lnTo>
                    <a:lnTo>
                      <a:pt x="54" y="89"/>
                    </a:lnTo>
                    <a:lnTo>
                      <a:pt x="30" y="79"/>
                    </a:lnTo>
                    <a:lnTo>
                      <a:pt x="12" y="89"/>
                    </a:lnTo>
                    <a:lnTo>
                      <a:pt x="12" y="105"/>
                    </a:lnTo>
                    <a:lnTo>
                      <a:pt x="66" y="105"/>
                    </a:lnTo>
                    <a:lnTo>
                      <a:pt x="110" y="105"/>
                    </a:lnTo>
                    <a:lnTo>
                      <a:pt x="97" y="5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98">
                <a:extLst>
                  <a:ext uri="{FF2B5EF4-FFF2-40B4-BE49-F238E27FC236}">
                    <a16:creationId xmlns:a16="http://schemas.microsoft.com/office/drawing/2014/main" id="{F80CBD43-34AE-4945-9262-474DDFCEF0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7873" y="3659522"/>
                <a:ext cx="144240" cy="137684"/>
              </a:xfrm>
              <a:custGeom>
                <a:avLst/>
                <a:gdLst/>
                <a:ahLst/>
                <a:cxnLst>
                  <a:cxn ang="0">
                    <a:pos x="97" y="50"/>
                  </a:cxn>
                  <a:cxn ang="0">
                    <a:pos x="76" y="24"/>
                  </a:cxn>
                  <a:cxn ang="0">
                    <a:pos x="54" y="0"/>
                  </a:cxn>
                  <a:cxn ang="0">
                    <a:pos x="30" y="14"/>
                  </a:cxn>
                  <a:cxn ang="0">
                    <a:pos x="21" y="24"/>
                  </a:cxn>
                  <a:cxn ang="0">
                    <a:pos x="0" y="50"/>
                  </a:cxn>
                  <a:cxn ang="0">
                    <a:pos x="12" y="64"/>
                  </a:cxn>
                  <a:cxn ang="0">
                    <a:pos x="12" y="79"/>
                  </a:cxn>
                  <a:cxn ang="0">
                    <a:pos x="30" y="64"/>
                  </a:cxn>
                  <a:cxn ang="0">
                    <a:pos x="66" y="79"/>
                  </a:cxn>
                  <a:cxn ang="0">
                    <a:pos x="54" y="89"/>
                  </a:cxn>
                  <a:cxn ang="0">
                    <a:pos x="30" y="79"/>
                  </a:cxn>
                  <a:cxn ang="0">
                    <a:pos x="12" y="89"/>
                  </a:cxn>
                  <a:cxn ang="0">
                    <a:pos x="12" y="105"/>
                  </a:cxn>
                  <a:cxn ang="0">
                    <a:pos x="66" y="105"/>
                  </a:cxn>
                  <a:cxn ang="0">
                    <a:pos x="110" y="105"/>
                  </a:cxn>
                  <a:cxn ang="0">
                    <a:pos x="97" y="50"/>
                  </a:cxn>
                </a:cxnLst>
                <a:rect l="0" t="0" r="r" b="b"/>
                <a:pathLst>
                  <a:path w="110" h="105">
                    <a:moveTo>
                      <a:pt x="97" y="50"/>
                    </a:moveTo>
                    <a:lnTo>
                      <a:pt x="76" y="24"/>
                    </a:lnTo>
                    <a:lnTo>
                      <a:pt x="54" y="0"/>
                    </a:lnTo>
                    <a:lnTo>
                      <a:pt x="30" y="14"/>
                    </a:lnTo>
                    <a:lnTo>
                      <a:pt x="21" y="24"/>
                    </a:lnTo>
                    <a:lnTo>
                      <a:pt x="0" y="50"/>
                    </a:lnTo>
                    <a:lnTo>
                      <a:pt x="12" y="64"/>
                    </a:lnTo>
                    <a:lnTo>
                      <a:pt x="12" y="79"/>
                    </a:lnTo>
                    <a:lnTo>
                      <a:pt x="30" y="64"/>
                    </a:lnTo>
                    <a:lnTo>
                      <a:pt x="66" y="79"/>
                    </a:lnTo>
                    <a:lnTo>
                      <a:pt x="54" y="89"/>
                    </a:lnTo>
                    <a:lnTo>
                      <a:pt x="30" y="79"/>
                    </a:lnTo>
                    <a:lnTo>
                      <a:pt x="12" y="89"/>
                    </a:lnTo>
                    <a:lnTo>
                      <a:pt x="12" y="105"/>
                    </a:lnTo>
                    <a:lnTo>
                      <a:pt x="66" y="105"/>
                    </a:lnTo>
                    <a:lnTo>
                      <a:pt x="110" y="105"/>
                    </a:lnTo>
                    <a:lnTo>
                      <a:pt x="97" y="5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99">
                <a:extLst>
                  <a:ext uri="{FF2B5EF4-FFF2-40B4-BE49-F238E27FC236}">
                    <a16:creationId xmlns:a16="http://schemas.microsoft.com/office/drawing/2014/main" id="{616EB1EB-12C0-457A-908C-D9610C008A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3608" y="3322525"/>
                <a:ext cx="285859" cy="402561"/>
              </a:xfrm>
              <a:custGeom>
                <a:avLst/>
                <a:gdLst/>
                <a:ahLst/>
                <a:cxnLst>
                  <a:cxn ang="0">
                    <a:pos x="86" y="307"/>
                  </a:cxn>
                  <a:cxn ang="0">
                    <a:pos x="98" y="281"/>
                  </a:cxn>
                  <a:cxn ang="0">
                    <a:pos x="110" y="295"/>
                  </a:cxn>
                  <a:cxn ang="0">
                    <a:pos x="119" y="281"/>
                  </a:cxn>
                  <a:cxn ang="0">
                    <a:pos x="208" y="281"/>
                  </a:cxn>
                  <a:cxn ang="0">
                    <a:pos x="186" y="50"/>
                  </a:cxn>
                  <a:cxn ang="0">
                    <a:pos x="218" y="50"/>
                  </a:cxn>
                  <a:cxn ang="0">
                    <a:pos x="150" y="0"/>
                  </a:cxn>
                  <a:cxn ang="0">
                    <a:pos x="150" y="24"/>
                  </a:cxn>
                  <a:cxn ang="0">
                    <a:pos x="98" y="24"/>
                  </a:cxn>
                  <a:cxn ang="0">
                    <a:pos x="98" y="89"/>
                  </a:cxn>
                  <a:cxn ang="0">
                    <a:pos x="76" y="104"/>
                  </a:cxn>
                  <a:cxn ang="0">
                    <a:pos x="76" y="140"/>
                  </a:cxn>
                  <a:cxn ang="0">
                    <a:pos x="9" y="140"/>
                  </a:cxn>
                  <a:cxn ang="0">
                    <a:pos x="0" y="151"/>
                  </a:cxn>
                  <a:cxn ang="0">
                    <a:pos x="9" y="168"/>
                  </a:cxn>
                  <a:cxn ang="0">
                    <a:pos x="9" y="190"/>
                  </a:cxn>
                  <a:cxn ang="0">
                    <a:pos x="9" y="230"/>
                  </a:cxn>
                  <a:cxn ang="0">
                    <a:pos x="9" y="281"/>
                  </a:cxn>
                  <a:cxn ang="0">
                    <a:pos x="18" y="270"/>
                  </a:cxn>
                  <a:cxn ang="0">
                    <a:pos x="42" y="256"/>
                  </a:cxn>
                  <a:cxn ang="0">
                    <a:pos x="64" y="281"/>
                  </a:cxn>
                  <a:cxn ang="0">
                    <a:pos x="86" y="307"/>
                  </a:cxn>
                </a:cxnLst>
                <a:rect l="0" t="0" r="r" b="b"/>
                <a:pathLst>
                  <a:path w="218" h="307">
                    <a:moveTo>
                      <a:pt x="86" y="307"/>
                    </a:moveTo>
                    <a:lnTo>
                      <a:pt x="98" y="281"/>
                    </a:lnTo>
                    <a:lnTo>
                      <a:pt x="110" y="295"/>
                    </a:lnTo>
                    <a:lnTo>
                      <a:pt x="119" y="281"/>
                    </a:lnTo>
                    <a:lnTo>
                      <a:pt x="208" y="281"/>
                    </a:lnTo>
                    <a:lnTo>
                      <a:pt x="186" y="50"/>
                    </a:lnTo>
                    <a:lnTo>
                      <a:pt x="218" y="50"/>
                    </a:lnTo>
                    <a:lnTo>
                      <a:pt x="150" y="0"/>
                    </a:lnTo>
                    <a:lnTo>
                      <a:pt x="150" y="24"/>
                    </a:lnTo>
                    <a:lnTo>
                      <a:pt x="98" y="24"/>
                    </a:lnTo>
                    <a:lnTo>
                      <a:pt x="98" y="89"/>
                    </a:lnTo>
                    <a:lnTo>
                      <a:pt x="76" y="104"/>
                    </a:lnTo>
                    <a:lnTo>
                      <a:pt x="76" y="140"/>
                    </a:lnTo>
                    <a:lnTo>
                      <a:pt x="9" y="140"/>
                    </a:lnTo>
                    <a:lnTo>
                      <a:pt x="0" y="151"/>
                    </a:lnTo>
                    <a:lnTo>
                      <a:pt x="9" y="168"/>
                    </a:lnTo>
                    <a:lnTo>
                      <a:pt x="9" y="190"/>
                    </a:lnTo>
                    <a:lnTo>
                      <a:pt x="9" y="230"/>
                    </a:lnTo>
                    <a:lnTo>
                      <a:pt x="9" y="281"/>
                    </a:lnTo>
                    <a:lnTo>
                      <a:pt x="18" y="270"/>
                    </a:lnTo>
                    <a:lnTo>
                      <a:pt x="42" y="256"/>
                    </a:lnTo>
                    <a:lnTo>
                      <a:pt x="64" y="281"/>
                    </a:lnTo>
                    <a:lnTo>
                      <a:pt x="86" y="307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201">
                <a:extLst>
                  <a:ext uri="{FF2B5EF4-FFF2-40B4-BE49-F238E27FC236}">
                    <a16:creationId xmlns:a16="http://schemas.microsoft.com/office/drawing/2014/main" id="{A8E69777-08FE-4797-A999-C9C6CA0695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3608" y="3301545"/>
                <a:ext cx="198003" cy="218983"/>
              </a:xfrm>
              <a:custGeom>
                <a:avLst/>
                <a:gdLst/>
                <a:ahLst/>
                <a:cxnLst>
                  <a:cxn ang="0">
                    <a:pos x="151" y="0"/>
                  </a:cxn>
                  <a:cxn ang="0">
                    <a:pos x="77" y="0"/>
                  </a:cxn>
                  <a:cxn ang="0">
                    <a:pos x="64" y="28"/>
                  </a:cxn>
                  <a:cxn ang="0">
                    <a:pos x="55" y="40"/>
                  </a:cxn>
                  <a:cxn ang="0">
                    <a:pos x="42" y="76"/>
                  </a:cxn>
                  <a:cxn ang="0">
                    <a:pos x="0" y="141"/>
                  </a:cxn>
                  <a:cxn ang="0">
                    <a:pos x="0" y="167"/>
                  </a:cxn>
                  <a:cxn ang="0">
                    <a:pos x="9" y="155"/>
                  </a:cxn>
                  <a:cxn ang="0">
                    <a:pos x="77" y="155"/>
                  </a:cxn>
                  <a:cxn ang="0">
                    <a:pos x="77" y="119"/>
                  </a:cxn>
                  <a:cxn ang="0">
                    <a:pos x="98" y="105"/>
                  </a:cxn>
                  <a:cxn ang="0">
                    <a:pos x="98" y="40"/>
                  </a:cxn>
                  <a:cxn ang="0">
                    <a:pos x="151" y="40"/>
                  </a:cxn>
                  <a:cxn ang="0">
                    <a:pos x="151" y="14"/>
                  </a:cxn>
                  <a:cxn ang="0">
                    <a:pos x="151" y="0"/>
                  </a:cxn>
                </a:cxnLst>
                <a:rect l="0" t="0" r="r" b="b"/>
                <a:pathLst>
                  <a:path w="151" h="167">
                    <a:moveTo>
                      <a:pt x="151" y="0"/>
                    </a:moveTo>
                    <a:lnTo>
                      <a:pt x="77" y="0"/>
                    </a:lnTo>
                    <a:lnTo>
                      <a:pt x="64" y="28"/>
                    </a:lnTo>
                    <a:lnTo>
                      <a:pt x="55" y="40"/>
                    </a:lnTo>
                    <a:lnTo>
                      <a:pt x="42" y="76"/>
                    </a:lnTo>
                    <a:lnTo>
                      <a:pt x="0" y="141"/>
                    </a:lnTo>
                    <a:lnTo>
                      <a:pt x="0" y="167"/>
                    </a:lnTo>
                    <a:lnTo>
                      <a:pt x="9" y="155"/>
                    </a:lnTo>
                    <a:lnTo>
                      <a:pt x="77" y="155"/>
                    </a:lnTo>
                    <a:lnTo>
                      <a:pt x="77" y="119"/>
                    </a:lnTo>
                    <a:lnTo>
                      <a:pt x="98" y="105"/>
                    </a:lnTo>
                    <a:lnTo>
                      <a:pt x="98" y="40"/>
                    </a:lnTo>
                    <a:lnTo>
                      <a:pt x="151" y="40"/>
                    </a:lnTo>
                    <a:lnTo>
                      <a:pt x="151" y="14"/>
                    </a:lnTo>
                    <a:lnTo>
                      <a:pt x="151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202">
                <a:extLst>
                  <a:ext uri="{FF2B5EF4-FFF2-40B4-BE49-F238E27FC236}">
                    <a16:creationId xmlns:a16="http://schemas.microsoft.com/office/drawing/2014/main" id="{3B24C33A-AA8E-4083-880F-5831DD4B6E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3608" y="3301545"/>
                <a:ext cx="198003" cy="218983"/>
              </a:xfrm>
              <a:custGeom>
                <a:avLst/>
                <a:gdLst/>
                <a:ahLst/>
                <a:cxnLst>
                  <a:cxn ang="0">
                    <a:pos x="151" y="0"/>
                  </a:cxn>
                  <a:cxn ang="0">
                    <a:pos x="77" y="0"/>
                  </a:cxn>
                  <a:cxn ang="0">
                    <a:pos x="64" y="28"/>
                  </a:cxn>
                  <a:cxn ang="0">
                    <a:pos x="55" y="40"/>
                  </a:cxn>
                  <a:cxn ang="0">
                    <a:pos x="42" y="76"/>
                  </a:cxn>
                  <a:cxn ang="0">
                    <a:pos x="0" y="141"/>
                  </a:cxn>
                  <a:cxn ang="0">
                    <a:pos x="0" y="167"/>
                  </a:cxn>
                  <a:cxn ang="0">
                    <a:pos x="9" y="155"/>
                  </a:cxn>
                  <a:cxn ang="0">
                    <a:pos x="77" y="155"/>
                  </a:cxn>
                  <a:cxn ang="0">
                    <a:pos x="77" y="119"/>
                  </a:cxn>
                  <a:cxn ang="0">
                    <a:pos x="98" y="105"/>
                  </a:cxn>
                  <a:cxn ang="0">
                    <a:pos x="98" y="40"/>
                  </a:cxn>
                  <a:cxn ang="0">
                    <a:pos x="151" y="40"/>
                  </a:cxn>
                  <a:cxn ang="0">
                    <a:pos x="151" y="14"/>
                  </a:cxn>
                  <a:cxn ang="0">
                    <a:pos x="151" y="0"/>
                  </a:cxn>
                </a:cxnLst>
                <a:rect l="0" t="0" r="r" b="b"/>
                <a:pathLst>
                  <a:path w="151" h="167">
                    <a:moveTo>
                      <a:pt x="151" y="0"/>
                    </a:moveTo>
                    <a:lnTo>
                      <a:pt x="77" y="0"/>
                    </a:lnTo>
                    <a:lnTo>
                      <a:pt x="64" y="28"/>
                    </a:lnTo>
                    <a:lnTo>
                      <a:pt x="55" y="40"/>
                    </a:lnTo>
                    <a:lnTo>
                      <a:pt x="42" y="76"/>
                    </a:lnTo>
                    <a:lnTo>
                      <a:pt x="0" y="141"/>
                    </a:lnTo>
                    <a:lnTo>
                      <a:pt x="0" y="167"/>
                    </a:lnTo>
                    <a:lnTo>
                      <a:pt x="9" y="155"/>
                    </a:lnTo>
                    <a:lnTo>
                      <a:pt x="77" y="155"/>
                    </a:lnTo>
                    <a:lnTo>
                      <a:pt x="77" y="119"/>
                    </a:lnTo>
                    <a:lnTo>
                      <a:pt x="98" y="105"/>
                    </a:lnTo>
                    <a:lnTo>
                      <a:pt x="98" y="40"/>
                    </a:lnTo>
                    <a:lnTo>
                      <a:pt x="151" y="40"/>
                    </a:lnTo>
                    <a:lnTo>
                      <a:pt x="151" y="14"/>
                    </a:lnTo>
                    <a:lnTo>
                      <a:pt x="151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203">
                <a:extLst>
                  <a:ext uri="{FF2B5EF4-FFF2-40B4-BE49-F238E27FC236}">
                    <a16:creationId xmlns:a16="http://schemas.microsoft.com/office/drawing/2014/main" id="{E8508227-C272-40FB-A65B-34C6597E33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1883" y="3003885"/>
                <a:ext cx="82610" cy="218983"/>
              </a:xfrm>
              <a:custGeom>
                <a:avLst/>
                <a:gdLst/>
                <a:ahLst/>
                <a:cxnLst>
                  <a:cxn ang="0">
                    <a:pos x="63" y="102"/>
                  </a:cxn>
                  <a:cxn ang="0">
                    <a:pos x="63" y="87"/>
                  </a:cxn>
                  <a:cxn ang="0">
                    <a:pos x="39" y="87"/>
                  </a:cxn>
                  <a:cxn ang="0">
                    <a:pos x="39" y="76"/>
                  </a:cxn>
                  <a:cxn ang="0">
                    <a:pos x="63" y="47"/>
                  </a:cxn>
                  <a:cxn ang="0">
                    <a:pos x="51" y="21"/>
                  </a:cxn>
                  <a:cxn ang="0">
                    <a:pos x="63" y="11"/>
                  </a:cxn>
                  <a:cxn ang="0">
                    <a:pos x="51" y="11"/>
                  </a:cxn>
                  <a:cxn ang="0">
                    <a:pos x="39" y="11"/>
                  </a:cxn>
                  <a:cxn ang="0">
                    <a:pos x="39" y="0"/>
                  </a:cxn>
                  <a:cxn ang="0">
                    <a:pos x="18" y="11"/>
                  </a:cxn>
                  <a:cxn ang="0">
                    <a:pos x="18" y="21"/>
                  </a:cxn>
                  <a:cxn ang="0">
                    <a:pos x="18" y="64"/>
                  </a:cxn>
                  <a:cxn ang="0">
                    <a:pos x="0" y="87"/>
                  </a:cxn>
                  <a:cxn ang="0">
                    <a:pos x="9" y="112"/>
                  </a:cxn>
                  <a:cxn ang="0">
                    <a:pos x="30" y="126"/>
                  </a:cxn>
                  <a:cxn ang="0">
                    <a:pos x="30" y="167"/>
                  </a:cxn>
                  <a:cxn ang="0">
                    <a:pos x="39" y="167"/>
                  </a:cxn>
                  <a:cxn ang="0">
                    <a:pos x="39" y="138"/>
                  </a:cxn>
                  <a:cxn ang="0">
                    <a:pos x="63" y="126"/>
                  </a:cxn>
                  <a:cxn ang="0">
                    <a:pos x="63" y="102"/>
                  </a:cxn>
                </a:cxnLst>
                <a:rect l="0" t="0" r="r" b="b"/>
                <a:pathLst>
                  <a:path w="63" h="167">
                    <a:moveTo>
                      <a:pt x="63" y="102"/>
                    </a:moveTo>
                    <a:lnTo>
                      <a:pt x="63" y="87"/>
                    </a:lnTo>
                    <a:lnTo>
                      <a:pt x="39" y="87"/>
                    </a:lnTo>
                    <a:lnTo>
                      <a:pt x="39" y="76"/>
                    </a:lnTo>
                    <a:lnTo>
                      <a:pt x="63" y="47"/>
                    </a:lnTo>
                    <a:lnTo>
                      <a:pt x="51" y="21"/>
                    </a:lnTo>
                    <a:lnTo>
                      <a:pt x="63" y="11"/>
                    </a:lnTo>
                    <a:lnTo>
                      <a:pt x="51" y="11"/>
                    </a:lnTo>
                    <a:lnTo>
                      <a:pt x="39" y="11"/>
                    </a:lnTo>
                    <a:lnTo>
                      <a:pt x="39" y="0"/>
                    </a:lnTo>
                    <a:lnTo>
                      <a:pt x="18" y="11"/>
                    </a:lnTo>
                    <a:lnTo>
                      <a:pt x="18" y="21"/>
                    </a:lnTo>
                    <a:lnTo>
                      <a:pt x="18" y="64"/>
                    </a:lnTo>
                    <a:lnTo>
                      <a:pt x="0" y="87"/>
                    </a:lnTo>
                    <a:lnTo>
                      <a:pt x="9" y="112"/>
                    </a:lnTo>
                    <a:lnTo>
                      <a:pt x="30" y="126"/>
                    </a:lnTo>
                    <a:lnTo>
                      <a:pt x="30" y="167"/>
                    </a:lnTo>
                    <a:lnTo>
                      <a:pt x="39" y="167"/>
                    </a:lnTo>
                    <a:lnTo>
                      <a:pt x="39" y="138"/>
                    </a:lnTo>
                    <a:lnTo>
                      <a:pt x="63" y="126"/>
                    </a:lnTo>
                    <a:lnTo>
                      <a:pt x="63" y="102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204">
                <a:extLst>
                  <a:ext uri="{FF2B5EF4-FFF2-40B4-BE49-F238E27FC236}">
                    <a16:creationId xmlns:a16="http://schemas.microsoft.com/office/drawing/2014/main" id="{4C7C94D2-B5A0-4735-9BB0-DFFB6C8C15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1883" y="3003885"/>
                <a:ext cx="82610" cy="218983"/>
              </a:xfrm>
              <a:custGeom>
                <a:avLst/>
                <a:gdLst/>
                <a:ahLst/>
                <a:cxnLst>
                  <a:cxn ang="0">
                    <a:pos x="63" y="102"/>
                  </a:cxn>
                  <a:cxn ang="0">
                    <a:pos x="63" y="87"/>
                  </a:cxn>
                  <a:cxn ang="0">
                    <a:pos x="39" y="87"/>
                  </a:cxn>
                  <a:cxn ang="0">
                    <a:pos x="39" y="76"/>
                  </a:cxn>
                  <a:cxn ang="0">
                    <a:pos x="63" y="47"/>
                  </a:cxn>
                  <a:cxn ang="0">
                    <a:pos x="51" y="21"/>
                  </a:cxn>
                  <a:cxn ang="0">
                    <a:pos x="63" y="11"/>
                  </a:cxn>
                  <a:cxn ang="0">
                    <a:pos x="51" y="11"/>
                  </a:cxn>
                  <a:cxn ang="0">
                    <a:pos x="39" y="11"/>
                  </a:cxn>
                  <a:cxn ang="0">
                    <a:pos x="39" y="0"/>
                  </a:cxn>
                  <a:cxn ang="0">
                    <a:pos x="18" y="11"/>
                  </a:cxn>
                  <a:cxn ang="0">
                    <a:pos x="18" y="21"/>
                  </a:cxn>
                  <a:cxn ang="0">
                    <a:pos x="18" y="64"/>
                  </a:cxn>
                  <a:cxn ang="0">
                    <a:pos x="0" y="87"/>
                  </a:cxn>
                  <a:cxn ang="0">
                    <a:pos x="9" y="112"/>
                  </a:cxn>
                  <a:cxn ang="0">
                    <a:pos x="30" y="126"/>
                  </a:cxn>
                  <a:cxn ang="0">
                    <a:pos x="30" y="167"/>
                  </a:cxn>
                  <a:cxn ang="0">
                    <a:pos x="39" y="167"/>
                  </a:cxn>
                  <a:cxn ang="0">
                    <a:pos x="39" y="138"/>
                  </a:cxn>
                  <a:cxn ang="0">
                    <a:pos x="63" y="126"/>
                  </a:cxn>
                  <a:cxn ang="0">
                    <a:pos x="63" y="102"/>
                  </a:cxn>
                </a:cxnLst>
                <a:rect l="0" t="0" r="r" b="b"/>
                <a:pathLst>
                  <a:path w="63" h="167">
                    <a:moveTo>
                      <a:pt x="63" y="102"/>
                    </a:moveTo>
                    <a:lnTo>
                      <a:pt x="63" y="87"/>
                    </a:lnTo>
                    <a:lnTo>
                      <a:pt x="39" y="87"/>
                    </a:lnTo>
                    <a:lnTo>
                      <a:pt x="39" y="76"/>
                    </a:lnTo>
                    <a:lnTo>
                      <a:pt x="63" y="47"/>
                    </a:lnTo>
                    <a:lnTo>
                      <a:pt x="51" y="21"/>
                    </a:lnTo>
                    <a:lnTo>
                      <a:pt x="63" y="11"/>
                    </a:lnTo>
                    <a:lnTo>
                      <a:pt x="51" y="11"/>
                    </a:lnTo>
                    <a:lnTo>
                      <a:pt x="39" y="11"/>
                    </a:lnTo>
                    <a:lnTo>
                      <a:pt x="39" y="0"/>
                    </a:lnTo>
                    <a:lnTo>
                      <a:pt x="18" y="11"/>
                    </a:lnTo>
                    <a:lnTo>
                      <a:pt x="18" y="21"/>
                    </a:lnTo>
                    <a:lnTo>
                      <a:pt x="18" y="64"/>
                    </a:lnTo>
                    <a:lnTo>
                      <a:pt x="0" y="87"/>
                    </a:lnTo>
                    <a:lnTo>
                      <a:pt x="9" y="112"/>
                    </a:lnTo>
                    <a:lnTo>
                      <a:pt x="30" y="126"/>
                    </a:lnTo>
                    <a:lnTo>
                      <a:pt x="30" y="167"/>
                    </a:lnTo>
                    <a:lnTo>
                      <a:pt x="39" y="167"/>
                    </a:lnTo>
                    <a:lnTo>
                      <a:pt x="39" y="138"/>
                    </a:lnTo>
                    <a:lnTo>
                      <a:pt x="63" y="126"/>
                    </a:lnTo>
                    <a:lnTo>
                      <a:pt x="63" y="102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312">
                <a:extLst>
                  <a:ext uri="{FF2B5EF4-FFF2-40B4-BE49-F238E27FC236}">
                    <a16:creationId xmlns:a16="http://schemas.microsoft.com/office/drawing/2014/main" id="{0143D23E-1408-4154-8AC8-F7DE44A38F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4562" y="3049786"/>
                <a:ext cx="272745" cy="250454"/>
              </a:xfrm>
              <a:custGeom>
                <a:avLst/>
                <a:gdLst/>
                <a:ahLst/>
                <a:cxnLst>
                  <a:cxn ang="0">
                    <a:pos x="208" y="28"/>
                  </a:cxn>
                  <a:cxn ang="0">
                    <a:pos x="195" y="11"/>
                  </a:cxn>
                  <a:cxn ang="0">
                    <a:pos x="186" y="11"/>
                  </a:cxn>
                  <a:cxn ang="0">
                    <a:pos x="150" y="11"/>
                  </a:cxn>
                  <a:cxn ang="0">
                    <a:pos x="140" y="0"/>
                  </a:cxn>
                  <a:cxn ang="0">
                    <a:pos x="131" y="0"/>
                  </a:cxn>
                  <a:cxn ang="0">
                    <a:pos x="119" y="40"/>
                  </a:cxn>
                  <a:cxn ang="0">
                    <a:pos x="88" y="64"/>
                  </a:cxn>
                  <a:cxn ang="0">
                    <a:pos x="73" y="75"/>
                  </a:cxn>
                  <a:cxn ang="0">
                    <a:pos x="64" y="100"/>
                  </a:cxn>
                  <a:cxn ang="0">
                    <a:pos x="64" y="130"/>
                  </a:cxn>
                  <a:cxn ang="0">
                    <a:pos x="54" y="155"/>
                  </a:cxn>
                  <a:cxn ang="0">
                    <a:pos x="33" y="176"/>
                  </a:cxn>
                  <a:cxn ang="0">
                    <a:pos x="0" y="191"/>
                  </a:cxn>
                  <a:cxn ang="0">
                    <a:pos x="73" y="191"/>
                  </a:cxn>
                  <a:cxn ang="0">
                    <a:pos x="73" y="166"/>
                  </a:cxn>
                  <a:cxn ang="0">
                    <a:pos x="88" y="155"/>
                  </a:cxn>
                  <a:cxn ang="0">
                    <a:pos x="140" y="140"/>
                  </a:cxn>
                  <a:cxn ang="0">
                    <a:pos x="164" y="119"/>
                  </a:cxn>
                  <a:cxn ang="0">
                    <a:pos x="164" y="100"/>
                  </a:cxn>
                  <a:cxn ang="0">
                    <a:pos x="208" y="90"/>
                  </a:cxn>
                  <a:cxn ang="0">
                    <a:pos x="208" y="28"/>
                  </a:cxn>
                </a:cxnLst>
                <a:rect l="0" t="0" r="r" b="b"/>
                <a:pathLst>
                  <a:path w="208" h="191">
                    <a:moveTo>
                      <a:pt x="208" y="28"/>
                    </a:moveTo>
                    <a:lnTo>
                      <a:pt x="195" y="11"/>
                    </a:lnTo>
                    <a:lnTo>
                      <a:pt x="186" y="11"/>
                    </a:lnTo>
                    <a:lnTo>
                      <a:pt x="150" y="11"/>
                    </a:lnTo>
                    <a:lnTo>
                      <a:pt x="140" y="0"/>
                    </a:lnTo>
                    <a:lnTo>
                      <a:pt x="131" y="0"/>
                    </a:lnTo>
                    <a:lnTo>
                      <a:pt x="119" y="40"/>
                    </a:lnTo>
                    <a:lnTo>
                      <a:pt x="88" y="64"/>
                    </a:lnTo>
                    <a:lnTo>
                      <a:pt x="73" y="75"/>
                    </a:lnTo>
                    <a:lnTo>
                      <a:pt x="64" y="100"/>
                    </a:lnTo>
                    <a:lnTo>
                      <a:pt x="64" y="130"/>
                    </a:lnTo>
                    <a:lnTo>
                      <a:pt x="54" y="155"/>
                    </a:lnTo>
                    <a:lnTo>
                      <a:pt x="33" y="176"/>
                    </a:lnTo>
                    <a:lnTo>
                      <a:pt x="0" y="191"/>
                    </a:lnTo>
                    <a:lnTo>
                      <a:pt x="73" y="191"/>
                    </a:lnTo>
                    <a:lnTo>
                      <a:pt x="73" y="166"/>
                    </a:lnTo>
                    <a:lnTo>
                      <a:pt x="88" y="155"/>
                    </a:lnTo>
                    <a:lnTo>
                      <a:pt x="140" y="140"/>
                    </a:lnTo>
                    <a:lnTo>
                      <a:pt x="164" y="119"/>
                    </a:lnTo>
                    <a:lnTo>
                      <a:pt x="164" y="100"/>
                    </a:lnTo>
                    <a:lnTo>
                      <a:pt x="208" y="90"/>
                    </a:lnTo>
                    <a:lnTo>
                      <a:pt x="208" y="28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313">
                <a:extLst>
                  <a:ext uri="{FF2B5EF4-FFF2-40B4-BE49-F238E27FC236}">
                    <a16:creationId xmlns:a16="http://schemas.microsoft.com/office/drawing/2014/main" id="{189B8A62-409D-4ABF-937C-BE3816DB37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4562" y="3049786"/>
                <a:ext cx="272745" cy="250454"/>
              </a:xfrm>
              <a:custGeom>
                <a:avLst/>
                <a:gdLst/>
                <a:ahLst/>
                <a:cxnLst>
                  <a:cxn ang="0">
                    <a:pos x="208" y="28"/>
                  </a:cxn>
                  <a:cxn ang="0">
                    <a:pos x="195" y="11"/>
                  </a:cxn>
                  <a:cxn ang="0">
                    <a:pos x="186" y="11"/>
                  </a:cxn>
                  <a:cxn ang="0">
                    <a:pos x="150" y="11"/>
                  </a:cxn>
                  <a:cxn ang="0">
                    <a:pos x="140" y="0"/>
                  </a:cxn>
                  <a:cxn ang="0">
                    <a:pos x="131" y="0"/>
                  </a:cxn>
                  <a:cxn ang="0">
                    <a:pos x="119" y="40"/>
                  </a:cxn>
                  <a:cxn ang="0">
                    <a:pos x="88" y="64"/>
                  </a:cxn>
                  <a:cxn ang="0">
                    <a:pos x="73" y="75"/>
                  </a:cxn>
                  <a:cxn ang="0">
                    <a:pos x="64" y="100"/>
                  </a:cxn>
                  <a:cxn ang="0">
                    <a:pos x="64" y="130"/>
                  </a:cxn>
                  <a:cxn ang="0">
                    <a:pos x="54" y="155"/>
                  </a:cxn>
                  <a:cxn ang="0">
                    <a:pos x="33" y="176"/>
                  </a:cxn>
                  <a:cxn ang="0">
                    <a:pos x="0" y="191"/>
                  </a:cxn>
                  <a:cxn ang="0">
                    <a:pos x="73" y="191"/>
                  </a:cxn>
                  <a:cxn ang="0">
                    <a:pos x="73" y="166"/>
                  </a:cxn>
                  <a:cxn ang="0">
                    <a:pos x="88" y="155"/>
                  </a:cxn>
                  <a:cxn ang="0">
                    <a:pos x="140" y="140"/>
                  </a:cxn>
                  <a:cxn ang="0">
                    <a:pos x="164" y="119"/>
                  </a:cxn>
                  <a:cxn ang="0">
                    <a:pos x="164" y="100"/>
                  </a:cxn>
                  <a:cxn ang="0">
                    <a:pos x="208" y="90"/>
                  </a:cxn>
                  <a:cxn ang="0">
                    <a:pos x="208" y="28"/>
                  </a:cxn>
                </a:cxnLst>
                <a:rect l="0" t="0" r="r" b="b"/>
                <a:pathLst>
                  <a:path w="208" h="191">
                    <a:moveTo>
                      <a:pt x="208" y="28"/>
                    </a:moveTo>
                    <a:lnTo>
                      <a:pt x="195" y="11"/>
                    </a:lnTo>
                    <a:lnTo>
                      <a:pt x="186" y="11"/>
                    </a:lnTo>
                    <a:lnTo>
                      <a:pt x="150" y="11"/>
                    </a:lnTo>
                    <a:lnTo>
                      <a:pt x="140" y="0"/>
                    </a:lnTo>
                    <a:lnTo>
                      <a:pt x="131" y="0"/>
                    </a:lnTo>
                    <a:lnTo>
                      <a:pt x="119" y="40"/>
                    </a:lnTo>
                    <a:lnTo>
                      <a:pt x="88" y="64"/>
                    </a:lnTo>
                    <a:lnTo>
                      <a:pt x="73" y="75"/>
                    </a:lnTo>
                    <a:lnTo>
                      <a:pt x="64" y="100"/>
                    </a:lnTo>
                    <a:lnTo>
                      <a:pt x="64" y="130"/>
                    </a:lnTo>
                    <a:lnTo>
                      <a:pt x="54" y="155"/>
                    </a:lnTo>
                    <a:lnTo>
                      <a:pt x="33" y="176"/>
                    </a:lnTo>
                    <a:lnTo>
                      <a:pt x="0" y="191"/>
                    </a:lnTo>
                    <a:lnTo>
                      <a:pt x="73" y="191"/>
                    </a:lnTo>
                    <a:lnTo>
                      <a:pt x="73" y="166"/>
                    </a:lnTo>
                    <a:lnTo>
                      <a:pt x="88" y="155"/>
                    </a:lnTo>
                    <a:lnTo>
                      <a:pt x="140" y="140"/>
                    </a:lnTo>
                    <a:lnTo>
                      <a:pt x="164" y="119"/>
                    </a:lnTo>
                    <a:lnTo>
                      <a:pt x="164" y="100"/>
                    </a:lnTo>
                    <a:lnTo>
                      <a:pt x="208" y="90"/>
                    </a:lnTo>
                    <a:lnTo>
                      <a:pt x="208" y="28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314">
                <a:extLst>
                  <a:ext uri="{FF2B5EF4-FFF2-40B4-BE49-F238E27FC236}">
                    <a16:creationId xmlns:a16="http://schemas.microsoft.com/office/drawing/2014/main" id="{8AE3A27A-4D28-45DB-A95B-725313658E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9609" y="3811640"/>
                <a:ext cx="241274" cy="441902"/>
              </a:xfrm>
              <a:custGeom>
                <a:avLst/>
                <a:gdLst/>
                <a:ahLst/>
                <a:cxnLst>
                  <a:cxn ang="0">
                    <a:pos x="9" y="191"/>
                  </a:cxn>
                  <a:cxn ang="0">
                    <a:pos x="39" y="181"/>
                  </a:cxn>
                  <a:cxn ang="0">
                    <a:pos x="76" y="166"/>
                  </a:cxn>
                  <a:cxn ang="0">
                    <a:pos x="116" y="105"/>
                  </a:cxn>
                  <a:cxn ang="0">
                    <a:pos x="107" y="105"/>
                  </a:cxn>
                  <a:cxn ang="0">
                    <a:pos x="51" y="79"/>
                  </a:cxn>
                  <a:cxn ang="0">
                    <a:pos x="30" y="40"/>
                  </a:cxn>
                  <a:cxn ang="0">
                    <a:pos x="30" y="25"/>
                  </a:cxn>
                  <a:cxn ang="0">
                    <a:pos x="30" y="14"/>
                  </a:cxn>
                  <a:cxn ang="0">
                    <a:pos x="51" y="40"/>
                  </a:cxn>
                  <a:cxn ang="0">
                    <a:pos x="61" y="40"/>
                  </a:cxn>
                  <a:cxn ang="0">
                    <a:pos x="107" y="25"/>
                  </a:cxn>
                  <a:cxn ang="0">
                    <a:pos x="141" y="25"/>
                  </a:cxn>
                  <a:cxn ang="0">
                    <a:pos x="162" y="14"/>
                  </a:cxn>
                  <a:cxn ang="0">
                    <a:pos x="171" y="0"/>
                  </a:cxn>
                  <a:cxn ang="0">
                    <a:pos x="184" y="14"/>
                  </a:cxn>
                  <a:cxn ang="0">
                    <a:pos x="171" y="40"/>
                  </a:cxn>
                  <a:cxn ang="0">
                    <a:pos x="141" y="155"/>
                  </a:cxn>
                  <a:cxn ang="0">
                    <a:pos x="116" y="191"/>
                  </a:cxn>
                  <a:cxn ang="0">
                    <a:pos x="97" y="231"/>
                  </a:cxn>
                  <a:cxn ang="0">
                    <a:pos x="39" y="282"/>
                  </a:cxn>
                  <a:cxn ang="0">
                    <a:pos x="9" y="337"/>
                  </a:cxn>
                  <a:cxn ang="0">
                    <a:pos x="0" y="311"/>
                  </a:cxn>
                  <a:cxn ang="0">
                    <a:pos x="0" y="231"/>
                  </a:cxn>
                  <a:cxn ang="0">
                    <a:pos x="9" y="191"/>
                  </a:cxn>
                </a:cxnLst>
                <a:rect l="0" t="0" r="r" b="b"/>
                <a:pathLst>
                  <a:path w="184" h="337">
                    <a:moveTo>
                      <a:pt x="9" y="191"/>
                    </a:moveTo>
                    <a:lnTo>
                      <a:pt x="39" y="181"/>
                    </a:lnTo>
                    <a:lnTo>
                      <a:pt x="76" y="166"/>
                    </a:lnTo>
                    <a:lnTo>
                      <a:pt x="116" y="105"/>
                    </a:lnTo>
                    <a:lnTo>
                      <a:pt x="107" y="105"/>
                    </a:lnTo>
                    <a:lnTo>
                      <a:pt x="51" y="79"/>
                    </a:lnTo>
                    <a:lnTo>
                      <a:pt x="30" y="40"/>
                    </a:lnTo>
                    <a:lnTo>
                      <a:pt x="30" y="25"/>
                    </a:lnTo>
                    <a:lnTo>
                      <a:pt x="30" y="14"/>
                    </a:lnTo>
                    <a:lnTo>
                      <a:pt x="51" y="40"/>
                    </a:lnTo>
                    <a:lnTo>
                      <a:pt x="61" y="40"/>
                    </a:lnTo>
                    <a:lnTo>
                      <a:pt x="107" y="25"/>
                    </a:lnTo>
                    <a:lnTo>
                      <a:pt x="141" y="25"/>
                    </a:lnTo>
                    <a:lnTo>
                      <a:pt x="162" y="14"/>
                    </a:lnTo>
                    <a:lnTo>
                      <a:pt x="171" y="0"/>
                    </a:lnTo>
                    <a:lnTo>
                      <a:pt x="184" y="14"/>
                    </a:lnTo>
                    <a:lnTo>
                      <a:pt x="171" y="40"/>
                    </a:lnTo>
                    <a:lnTo>
                      <a:pt x="141" y="155"/>
                    </a:lnTo>
                    <a:lnTo>
                      <a:pt x="116" y="191"/>
                    </a:lnTo>
                    <a:lnTo>
                      <a:pt x="97" y="231"/>
                    </a:lnTo>
                    <a:lnTo>
                      <a:pt x="39" y="282"/>
                    </a:lnTo>
                    <a:lnTo>
                      <a:pt x="9" y="337"/>
                    </a:lnTo>
                    <a:lnTo>
                      <a:pt x="0" y="311"/>
                    </a:lnTo>
                    <a:lnTo>
                      <a:pt x="0" y="231"/>
                    </a:lnTo>
                    <a:lnTo>
                      <a:pt x="9" y="19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316">
                <a:extLst>
                  <a:ext uri="{FF2B5EF4-FFF2-40B4-BE49-F238E27FC236}">
                    <a16:creationId xmlns:a16="http://schemas.microsoft.com/office/drawing/2014/main" id="{048C5D68-E731-4F73-B8DF-269A482D2E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3594" y="3744765"/>
                <a:ext cx="72120" cy="39338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0" y="16"/>
                  </a:cxn>
                  <a:cxn ang="0">
                    <a:pos x="18" y="0"/>
                  </a:cxn>
                  <a:cxn ang="0">
                    <a:pos x="55" y="16"/>
                  </a:cxn>
                  <a:cxn ang="0">
                    <a:pos x="42" y="30"/>
                  </a:cxn>
                  <a:cxn ang="0">
                    <a:pos x="18" y="16"/>
                  </a:cxn>
                  <a:cxn ang="0">
                    <a:pos x="0" y="30"/>
                  </a:cxn>
                </a:cxnLst>
                <a:rect l="0" t="0" r="r" b="b"/>
                <a:pathLst>
                  <a:path w="55" h="30">
                    <a:moveTo>
                      <a:pt x="0" y="30"/>
                    </a:moveTo>
                    <a:lnTo>
                      <a:pt x="0" y="16"/>
                    </a:lnTo>
                    <a:lnTo>
                      <a:pt x="18" y="0"/>
                    </a:lnTo>
                    <a:lnTo>
                      <a:pt x="55" y="16"/>
                    </a:lnTo>
                    <a:lnTo>
                      <a:pt x="42" y="30"/>
                    </a:lnTo>
                    <a:lnTo>
                      <a:pt x="18" y="16"/>
                    </a:lnTo>
                    <a:lnTo>
                      <a:pt x="0" y="3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317">
                <a:extLst>
                  <a:ext uri="{FF2B5EF4-FFF2-40B4-BE49-F238E27FC236}">
                    <a16:creationId xmlns:a16="http://schemas.microsoft.com/office/drawing/2014/main" id="{2D7DC74E-8670-4952-8461-AAFC1DE54B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3594" y="3744765"/>
                <a:ext cx="72120" cy="39338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0" y="16"/>
                  </a:cxn>
                  <a:cxn ang="0">
                    <a:pos x="18" y="0"/>
                  </a:cxn>
                  <a:cxn ang="0">
                    <a:pos x="55" y="16"/>
                  </a:cxn>
                  <a:cxn ang="0">
                    <a:pos x="42" y="30"/>
                  </a:cxn>
                  <a:cxn ang="0">
                    <a:pos x="18" y="16"/>
                  </a:cxn>
                  <a:cxn ang="0">
                    <a:pos x="0" y="30"/>
                  </a:cxn>
                </a:cxnLst>
                <a:rect l="0" t="0" r="r" b="b"/>
                <a:pathLst>
                  <a:path w="55" h="30">
                    <a:moveTo>
                      <a:pt x="0" y="30"/>
                    </a:moveTo>
                    <a:lnTo>
                      <a:pt x="0" y="16"/>
                    </a:lnTo>
                    <a:lnTo>
                      <a:pt x="18" y="0"/>
                    </a:lnTo>
                    <a:lnTo>
                      <a:pt x="55" y="16"/>
                    </a:lnTo>
                    <a:lnTo>
                      <a:pt x="42" y="30"/>
                    </a:lnTo>
                    <a:lnTo>
                      <a:pt x="18" y="16"/>
                    </a:lnTo>
                    <a:lnTo>
                      <a:pt x="0" y="3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318">
                <a:extLst>
                  <a:ext uri="{FF2B5EF4-FFF2-40B4-BE49-F238E27FC236}">
                    <a16:creationId xmlns:a16="http://schemas.microsoft.com/office/drawing/2014/main" id="{1C3643AB-048B-4708-88BA-9F6AFA67F2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3594" y="3797216"/>
                <a:ext cx="72120" cy="47206"/>
              </a:xfrm>
              <a:custGeom>
                <a:avLst/>
                <a:gdLst/>
                <a:ahLst/>
                <a:cxnLst>
                  <a:cxn ang="0">
                    <a:pos x="55" y="0"/>
                  </a:cxn>
                  <a:cxn ang="0">
                    <a:pos x="0" y="0"/>
                  </a:cxn>
                  <a:cxn ang="0">
                    <a:pos x="9" y="10"/>
                  </a:cxn>
                  <a:cxn ang="0">
                    <a:pos x="18" y="10"/>
                  </a:cxn>
                  <a:cxn ang="0">
                    <a:pos x="18" y="36"/>
                  </a:cxn>
                  <a:cxn ang="0">
                    <a:pos x="34" y="36"/>
                  </a:cxn>
                  <a:cxn ang="0">
                    <a:pos x="34" y="24"/>
                  </a:cxn>
                  <a:cxn ang="0">
                    <a:pos x="55" y="24"/>
                  </a:cxn>
                  <a:cxn ang="0">
                    <a:pos x="55" y="0"/>
                  </a:cxn>
                </a:cxnLst>
                <a:rect l="0" t="0" r="r" b="b"/>
                <a:pathLst>
                  <a:path w="55" h="36">
                    <a:moveTo>
                      <a:pt x="55" y="0"/>
                    </a:moveTo>
                    <a:lnTo>
                      <a:pt x="0" y="0"/>
                    </a:lnTo>
                    <a:lnTo>
                      <a:pt x="9" y="10"/>
                    </a:lnTo>
                    <a:lnTo>
                      <a:pt x="18" y="10"/>
                    </a:lnTo>
                    <a:lnTo>
                      <a:pt x="18" y="36"/>
                    </a:lnTo>
                    <a:lnTo>
                      <a:pt x="34" y="36"/>
                    </a:lnTo>
                    <a:lnTo>
                      <a:pt x="34" y="24"/>
                    </a:lnTo>
                    <a:lnTo>
                      <a:pt x="55" y="24"/>
                    </a:lnTo>
                    <a:lnTo>
                      <a:pt x="55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319">
                <a:extLst>
                  <a:ext uri="{FF2B5EF4-FFF2-40B4-BE49-F238E27FC236}">
                    <a16:creationId xmlns:a16="http://schemas.microsoft.com/office/drawing/2014/main" id="{1473632E-98AB-4D2B-B254-A882642EFE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3593" y="3797216"/>
                <a:ext cx="72120" cy="47206"/>
              </a:xfrm>
              <a:custGeom>
                <a:avLst/>
                <a:gdLst/>
                <a:ahLst/>
                <a:cxnLst>
                  <a:cxn ang="0">
                    <a:pos x="55" y="0"/>
                  </a:cxn>
                  <a:cxn ang="0">
                    <a:pos x="0" y="0"/>
                  </a:cxn>
                  <a:cxn ang="0">
                    <a:pos x="9" y="10"/>
                  </a:cxn>
                  <a:cxn ang="0">
                    <a:pos x="18" y="10"/>
                  </a:cxn>
                  <a:cxn ang="0">
                    <a:pos x="18" y="36"/>
                  </a:cxn>
                  <a:cxn ang="0">
                    <a:pos x="34" y="36"/>
                  </a:cxn>
                  <a:cxn ang="0">
                    <a:pos x="34" y="24"/>
                  </a:cxn>
                  <a:cxn ang="0">
                    <a:pos x="55" y="24"/>
                  </a:cxn>
                  <a:cxn ang="0">
                    <a:pos x="55" y="0"/>
                  </a:cxn>
                </a:cxnLst>
                <a:rect l="0" t="0" r="r" b="b"/>
                <a:pathLst>
                  <a:path w="55" h="36">
                    <a:moveTo>
                      <a:pt x="55" y="0"/>
                    </a:moveTo>
                    <a:lnTo>
                      <a:pt x="0" y="0"/>
                    </a:lnTo>
                    <a:lnTo>
                      <a:pt x="9" y="10"/>
                    </a:lnTo>
                    <a:lnTo>
                      <a:pt x="18" y="10"/>
                    </a:lnTo>
                    <a:lnTo>
                      <a:pt x="18" y="36"/>
                    </a:lnTo>
                    <a:lnTo>
                      <a:pt x="34" y="36"/>
                    </a:lnTo>
                    <a:lnTo>
                      <a:pt x="34" y="24"/>
                    </a:lnTo>
                    <a:lnTo>
                      <a:pt x="55" y="24"/>
                    </a:lnTo>
                    <a:lnTo>
                      <a:pt x="55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320">
                <a:extLst>
                  <a:ext uri="{FF2B5EF4-FFF2-40B4-BE49-F238E27FC236}">
                    <a16:creationId xmlns:a16="http://schemas.microsoft.com/office/drawing/2014/main" id="{61BDB5F1-E8A7-4899-9FE8-54703CE1E0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5714" y="3882449"/>
                <a:ext cx="69498" cy="98346"/>
              </a:xfrm>
              <a:custGeom>
                <a:avLst/>
                <a:gdLst/>
                <a:ahLst/>
                <a:cxnLst>
                  <a:cxn ang="0">
                    <a:pos x="0" y="10"/>
                  </a:cxn>
                  <a:cxn ang="0">
                    <a:pos x="21" y="0"/>
                  </a:cxn>
                  <a:cxn ang="0">
                    <a:pos x="42" y="0"/>
                  </a:cxn>
                  <a:cxn ang="0">
                    <a:pos x="53" y="24"/>
                  </a:cxn>
                  <a:cxn ang="0">
                    <a:pos x="53" y="35"/>
                  </a:cxn>
                  <a:cxn ang="0">
                    <a:pos x="30" y="75"/>
                  </a:cxn>
                  <a:cxn ang="0">
                    <a:pos x="9" y="50"/>
                  </a:cxn>
                  <a:cxn ang="0">
                    <a:pos x="0" y="10"/>
                  </a:cxn>
                </a:cxnLst>
                <a:rect l="0" t="0" r="r" b="b"/>
                <a:pathLst>
                  <a:path w="53" h="75">
                    <a:moveTo>
                      <a:pt x="0" y="10"/>
                    </a:moveTo>
                    <a:lnTo>
                      <a:pt x="21" y="0"/>
                    </a:lnTo>
                    <a:lnTo>
                      <a:pt x="42" y="0"/>
                    </a:lnTo>
                    <a:lnTo>
                      <a:pt x="53" y="24"/>
                    </a:lnTo>
                    <a:lnTo>
                      <a:pt x="53" y="35"/>
                    </a:lnTo>
                    <a:lnTo>
                      <a:pt x="30" y="75"/>
                    </a:lnTo>
                    <a:lnTo>
                      <a:pt x="9" y="50"/>
                    </a:lnTo>
                    <a:lnTo>
                      <a:pt x="0" y="1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321">
                <a:extLst>
                  <a:ext uri="{FF2B5EF4-FFF2-40B4-BE49-F238E27FC236}">
                    <a16:creationId xmlns:a16="http://schemas.microsoft.com/office/drawing/2014/main" id="{9E684AB3-6B3D-43EA-AE1A-4BBE259D6F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5713" y="3882449"/>
                <a:ext cx="69498" cy="98346"/>
              </a:xfrm>
              <a:custGeom>
                <a:avLst/>
                <a:gdLst/>
                <a:ahLst/>
                <a:cxnLst>
                  <a:cxn ang="0">
                    <a:pos x="0" y="10"/>
                  </a:cxn>
                  <a:cxn ang="0">
                    <a:pos x="21" y="0"/>
                  </a:cxn>
                  <a:cxn ang="0">
                    <a:pos x="42" y="0"/>
                  </a:cxn>
                  <a:cxn ang="0">
                    <a:pos x="53" y="24"/>
                  </a:cxn>
                  <a:cxn ang="0">
                    <a:pos x="53" y="35"/>
                  </a:cxn>
                  <a:cxn ang="0">
                    <a:pos x="30" y="75"/>
                  </a:cxn>
                  <a:cxn ang="0">
                    <a:pos x="9" y="50"/>
                  </a:cxn>
                  <a:cxn ang="0">
                    <a:pos x="0" y="10"/>
                  </a:cxn>
                </a:cxnLst>
                <a:rect l="0" t="0" r="r" b="b"/>
                <a:pathLst>
                  <a:path w="53" h="75">
                    <a:moveTo>
                      <a:pt x="0" y="10"/>
                    </a:moveTo>
                    <a:lnTo>
                      <a:pt x="21" y="0"/>
                    </a:lnTo>
                    <a:lnTo>
                      <a:pt x="42" y="0"/>
                    </a:lnTo>
                    <a:lnTo>
                      <a:pt x="53" y="24"/>
                    </a:lnTo>
                    <a:lnTo>
                      <a:pt x="53" y="35"/>
                    </a:lnTo>
                    <a:lnTo>
                      <a:pt x="30" y="75"/>
                    </a:lnTo>
                    <a:lnTo>
                      <a:pt x="9" y="50"/>
                    </a:lnTo>
                    <a:lnTo>
                      <a:pt x="0" y="1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322">
                <a:extLst>
                  <a:ext uri="{FF2B5EF4-FFF2-40B4-BE49-F238E27FC236}">
                    <a16:creationId xmlns:a16="http://schemas.microsoft.com/office/drawing/2014/main" id="{17FFD166-4C7E-45A1-AF2E-00888E2B0A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7194" y="4266654"/>
                <a:ext cx="43272" cy="70809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15" y="25"/>
                  </a:cxn>
                  <a:cxn ang="0">
                    <a:pos x="15" y="54"/>
                  </a:cxn>
                  <a:cxn ang="0">
                    <a:pos x="33" y="25"/>
                  </a:cxn>
                  <a:cxn ang="0">
                    <a:pos x="33" y="0"/>
                  </a:cxn>
                  <a:cxn ang="0">
                    <a:pos x="0" y="14"/>
                  </a:cxn>
                </a:cxnLst>
                <a:rect l="0" t="0" r="r" b="b"/>
                <a:pathLst>
                  <a:path w="33" h="54">
                    <a:moveTo>
                      <a:pt x="0" y="14"/>
                    </a:moveTo>
                    <a:lnTo>
                      <a:pt x="15" y="25"/>
                    </a:lnTo>
                    <a:lnTo>
                      <a:pt x="15" y="54"/>
                    </a:lnTo>
                    <a:lnTo>
                      <a:pt x="33" y="25"/>
                    </a:lnTo>
                    <a:lnTo>
                      <a:pt x="33" y="0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323">
                <a:extLst>
                  <a:ext uri="{FF2B5EF4-FFF2-40B4-BE49-F238E27FC236}">
                    <a16:creationId xmlns:a16="http://schemas.microsoft.com/office/drawing/2014/main" id="{D143AAD5-3040-4986-94FE-7ED6A84465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7194" y="4266654"/>
                <a:ext cx="43272" cy="70809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15" y="25"/>
                  </a:cxn>
                  <a:cxn ang="0">
                    <a:pos x="15" y="54"/>
                  </a:cxn>
                  <a:cxn ang="0">
                    <a:pos x="33" y="25"/>
                  </a:cxn>
                  <a:cxn ang="0">
                    <a:pos x="33" y="0"/>
                  </a:cxn>
                  <a:cxn ang="0">
                    <a:pos x="0" y="14"/>
                  </a:cxn>
                </a:cxnLst>
                <a:rect l="0" t="0" r="r" b="b"/>
                <a:pathLst>
                  <a:path w="33" h="54">
                    <a:moveTo>
                      <a:pt x="0" y="14"/>
                    </a:moveTo>
                    <a:lnTo>
                      <a:pt x="15" y="25"/>
                    </a:lnTo>
                    <a:lnTo>
                      <a:pt x="15" y="54"/>
                    </a:lnTo>
                    <a:lnTo>
                      <a:pt x="33" y="25"/>
                    </a:lnTo>
                    <a:lnTo>
                      <a:pt x="33" y="0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324">
                <a:extLst>
                  <a:ext uri="{FF2B5EF4-FFF2-40B4-BE49-F238E27FC236}">
                    <a16:creationId xmlns:a16="http://schemas.microsoft.com/office/drawing/2014/main" id="{5E2D60B7-AAAA-45A6-9A7D-52CAB453BF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6410" y="4776742"/>
                <a:ext cx="229473" cy="284547"/>
              </a:xfrm>
              <a:custGeom>
                <a:avLst/>
                <a:gdLst/>
                <a:ahLst/>
                <a:cxnLst>
                  <a:cxn ang="0">
                    <a:pos x="97" y="0"/>
                  </a:cxn>
                  <a:cxn ang="0">
                    <a:pos x="77" y="0"/>
                  </a:cxn>
                  <a:cxn ang="0">
                    <a:pos x="67" y="14"/>
                  </a:cxn>
                  <a:cxn ang="0">
                    <a:pos x="67" y="0"/>
                  </a:cxn>
                  <a:cxn ang="0">
                    <a:pos x="21" y="14"/>
                  </a:cxn>
                  <a:cxn ang="0">
                    <a:pos x="21" y="90"/>
                  </a:cxn>
                  <a:cxn ang="0">
                    <a:pos x="0" y="104"/>
                  </a:cxn>
                  <a:cxn ang="0">
                    <a:pos x="0" y="169"/>
                  </a:cxn>
                  <a:cxn ang="0">
                    <a:pos x="21" y="181"/>
                  </a:cxn>
                  <a:cxn ang="0">
                    <a:pos x="12" y="205"/>
                  </a:cxn>
                  <a:cxn ang="0">
                    <a:pos x="21" y="217"/>
                  </a:cxn>
                  <a:cxn ang="0">
                    <a:pos x="42" y="205"/>
                  </a:cxn>
                  <a:cxn ang="0">
                    <a:pos x="67" y="181"/>
                  </a:cxn>
                  <a:cxn ang="0">
                    <a:pos x="89" y="181"/>
                  </a:cxn>
                  <a:cxn ang="0">
                    <a:pos x="97" y="181"/>
                  </a:cxn>
                  <a:cxn ang="0">
                    <a:pos x="144" y="129"/>
                  </a:cxn>
                  <a:cxn ang="0">
                    <a:pos x="175" y="104"/>
                  </a:cxn>
                  <a:cxn ang="0">
                    <a:pos x="154" y="90"/>
                  </a:cxn>
                  <a:cxn ang="0">
                    <a:pos x="144" y="61"/>
                  </a:cxn>
                  <a:cxn ang="0">
                    <a:pos x="122" y="40"/>
                  </a:cxn>
                  <a:cxn ang="0">
                    <a:pos x="97" y="0"/>
                  </a:cxn>
                </a:cxnLst>
                <a:rect l="0" t="0" r="r" b="b"/>
                <a:pathLst>
                  <a:path w="175" h="217">
                    <a:moveTo>
                      <a:pt x="97" y="0"/>
                    </a:moveTo>
                    <a:lnTo>
                      <a:pt x="77" y="0"/>
                    </a:lnTo>
                    <a:lnTo>
                      <a:pt x="67" y="14"/>
                    </a:lnTo>
                    <a:lnTo>
                      <a:pt x="67" y="0"/>
                    </a:lnTo>
                    <a:lnTo>
                      <a:pt x="21" y="14"/>
                    </a:lnTo>
                    <a:lnTo>
                      <a:pt x="21" y="90"/>
                    </a:lnTo>
                    <a:lnTo>
                      <a:pt x="0" y="104"/>
                    </a:lnTo>
                    <a:lnTo>
                      <a:pt x="0" y="169"/>
                    </a:lnTo>
                    <a:lnTo>
                      <a:pt x="21" y="181"/>
                    </a:lnTo>
                    <a:lnTo>
                      <a:pt x="12" y="205"/>
                    </a:lnTo>
                    <a:lnTo>
                      <a:pt x="21" y="217"/>
                    </a:lnTo>
                    <a:lnTo>
                      <a:pt x="42" y="205"/>
                    </a:lnTo>
                    <a:lnTo>
                      <a:pt x="67" y="181"/>
                    </a:lnTo>
                    <a:lnTo>
                      <a:pt x="89" y="181"/>
                    </a:lnTo>
                    <a:lnTo>
                      <a:pt x="97" y="181"/>
                    </a:lnTo>
                    <a:lnTo>
                      <a:pt x="144" y="129"/>
                    </a:lnTo>
                    <a:lnTo>
                      <a:pt x="175" y="104"/>
                    </a:lnTo>
                    <a:lnTo>
                      <a:pt x="154" y="90"/>
                    </a:lnTo>
                    <a:lnTo>
                      <a:pt x="144" y="61"/>
                    </a:lnTo>
                    <a:lnTo>
                      <a:pt x="122" y="40"/>
                    </a:lnTo>
                    <a:lnTo>
                      <a:pt x="97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380">
                <a:extLst>
                  <a:ext uri="{FF2B5EF4-FFF2-40B4-BE49-F238E27FC236}">
                    <a16:creationId xmlns:a16="http://schemas.microsoft.com/office/drawing/2014/main" id="{A0314381-27F9-4F21-B066-D34A5AE227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0258" y="4590541"/>
                <a:ext cx="171777" cy="420921"/>
              </a:xfrm>
              <a:custGeom>
                <a:avLst/>
                <a:gdLst/>
                <a:ahLst/>
                <a:cxnLst>
                  <a:cxn ang="0">
                    <a:pos x="0" y="231"/>
                  </a:cxn>
                  <a:cxn ang="0">
                    <a:pos x="21" y="191"/>
                  </a:cxn>
                  <a:cxn ang="0">
                    <a:pos x="9" y="129"/>
                  </a:cxn>
                  <a:cxn ang="0">
                    <a:pos x="21" y="90"/>
                  </a:cxn>
                  <a:cxn ang="0">
                    <a:pos x="85" y="64"/>
                  </a:cxn>
                  <a:cxn ang="0">
                    <a:pos x="85" y="40"/>
                  </a:cxn>
                  <a:cxn ang="0">
                    <a:pos x="97" y="24"/>
                  </a:cxn>
                  <a:cxn ang="0">
                    <a:pos x="110" y="0"/>
                  </a:cxn>
                  <a:cxn ang="0">
                    <a:pos x="121" y="11"/>
                  </a:cxn>
                  <a:cxn ang="0">
                    <a:pos x="131" y="79"/>
                  </a:cxn>
                  <a:cxn ang="0">
                    <a:pos x="121" y="90"/>
                  </a:cxn>
                  <a:cxn ang="0">
                    <a:pos x="121" y="79"/>
                  </a:cxn>
                  <a:cxn ang="0">
                    <a:pos x="110" y="155"/>
                  </a:cxn>
                  <a:cxn ang="0">
                    <a:pos x="67" y="310"/>
                  </a:cxn>
                  <a:cxn ang="0">
                    <a:pos x="55" y="310"/>
                  </a:cxn>
                  <a:cxn ang="0">
                    <a:pos x="21" y="321"/>
                  </a:cxn>
                  <a:cxn ang="0">
                    <a:pos x="9" y="321"/>
                  </a:cxn>
                  <a:cxn ang="0">
                    <a:pos x="0" y="296"/>
                  </a:cxn>
                  <a:cxn ang="0">
                    <a:pos x="0" y="231"/>
                  </a:cxn>
                </a:cxnLst>
                <a:rect l="0" t="0" r="r" b="b"/>
                <a:pathLst>
                  <a:path w="131" h="321">
                    <a:moveTo>
                      <a:pt x="0" y="231"/>
                    </a:moveTo>
                    <a:lnTo>
                      <a:pt x="21" y="191"/>
                    </a:lnTo>
                    <a:lnTo>
                      <a:pt x="9" y="129"/>
                    </a:lnTo>
                    <a:lnTo>
                      <a:pt x="21" y="90"/>
                    </a:lnTo>
                    <a:lnTo>
                      <a:pt x="85" y="64"/>
                    </a:lnTo>
                    <a:lnTo>
                      <a:pt x="85" y="40"/>
                    </a:lnTo>
                    <a:lnTo>
                      <a:pt x="97" y="24"/>
                    </a:lnTo>
                    <a:lnTo>
                      <a:pt x="110" y="0"/>
                    </a:lnTo>
                    <a:lnTo>
                      <a:pt x="121" y="11"/>
                    </a:lnTo>
                    <a:lnTo>
                      <a:pt x="131" y="79"/>
                    </a:lnTo>
                    <a:lnTo>
                      <a:pt x="121" y="90"/>
                    </a:lnTo>
                    <a:lnTo>
                      <a:pt x="121" y="79"/>
                    </a:lnTo>
                    <a:lnTo>
                      <a:pt x="110" y="155"/>
                    </a:lnTo>
                    <a:lnTo>
                      <a:pt x="67" y="310"/>
                    </a:lnTo>
                    <a:lnTo>
                      <a:pt x="55" y="310"/>
                    </a:lnTo>
                    <a:lnTo>
                      <a:pt x="21" y="321"/>
                    </a:lnTo>
                    <a:lnTo>
                      <a:pt x="9" y="321"/>
                    </a:lnTo>
                    <a:lnTo>
                      <a:pt x="0" y="296"/>
                    </a:lnTo>
                    <a:lnTo>
                      <a:pt x="0" y="23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475">
                <a:extLst>
                  <a:ext uri="{FF2B5EF4-FFF2-40B4-BE49-F238E27FC236}">
                    <a16:creationId xmlns:a16="http://schemas.microsoft.com/office/drawing/2014/main" id="{C7EA3327-1B4F-4BB0-8C2A-5BBA894FBF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0806" y="5117649"/>
                <a:ext cx="43272" cy="61630"/>
              </a:xfrm>
              <a:custGeom>
                <a:avLst/>
                <a:gdLst/>
                <a:ahLst/>
                <a:cxnLst>
                  <a:cxn ang="0">
                    <a:pos x="33" y="10"/>
                  </a:cxn>
                  <a:cxn ang="0">
                    <a:pos x="33" y="0"/>
                  </a:cxn>
                  <a:cxn ang="0">
                    <a:pos x="21" y="0"/>
                  </a:cxn>
                  <a:cxn ang="0">
                    <a:pos x="0" y="21"/>
                  </a:cxn>
                  <a:cxn ang="0">
                    <a:pos x="12" y="47"/>
                  </a:cxn>
                  <a:cxn ang="0">
                    <a:pos x="33" y="21"/>
                  </a:cxn>
                  <a:cxn ang="0">
                    <a:pos x="33" y="10"/>
                  </a:cxn>
                </a:cxnLst>
                <a:rect l="0" t="0" r="r" b="b"/>
                <a:pathLst>
                  <a:path w="33" h="47">
                    <a:moveTo>
                      <a:pt x="33" y="10"/>
                    </a:moveTo>
                    <a:lnTo>
                      <a:pt x="33" y="0"/>
                    </a:lnTo>
                    <a:lnTo>
                      <a:pt x="21" y="0"/>
                    </a:lnTo>
                    <a:lnTo>
                      <a:pt x="0" y="21"/>
                    </a:lnTo>
                    <a:lnTo>
                      <a:pt x="12" y="47"/>
                    </a:lnTo>
                    <a:lnTo>
                      <a:pt x="33" y="21"/>
                    </a:lnTo>
                    <a:lnTo>
                      <a:pt x="33" y="1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476">
                <a:extLst>
                  <a:ext uri="{FF2B5EF4-FFF2-40B4-BE49-F238E27FC236}">
                    <a16:creationId xmlns:a16="http://schemas.microsoft.com/office/drawing/2014/main" id="{D9A5ACE7-A113-4EE5-839F-E3035788DA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0806" y="5117649"/>
                <a:ext cx="43272" cy="61630"/>
              </a:xfrm>
              <a:custGeom>
                <a:avLst/>
                <a:gdLst/>
                <a:ahLst/>
                <a:cxnLst>
                  <a:cxn ang="0">
                    <a:pos x="33" y="10"/>
                  </a:cxn>
                  <a:cxn ang="0">
                    <a:pos x="33" y="0"/>
                  </a:cxn>
                  <a:cxn ang="0">
                    <a:pos x="21" y="0"/>
                  </a:cxn>
                  <a:cxn ang="0">
                    <a:pos x="0" y="21"/>
                  </a:cxn>
                  <a:cxn ang="0">
                    <a:pos x="12" y="47"/>
                  </a:cxn>
                  <a:cxn ang="0">
                    <a:pos x="33" y="21"/>
                  </a:cxn>
                  <a:cxn ang="0">
                    <a:pos x="33" y="10"/>
                  </a:cxn>
                </a:cxnLst>
                <a:rect l="0" t="0" r="r" b="b"/>
                <a:pathLst>
                  <a:path w="33" h="47">
                    <a:moveTo>
                      <a:pt x="33" y="10"/>
                    </a:moveTo>
                    <a:lnTo>
                      <a:pt x="33" y="0"/>
                    </a:lnTo>
                    <a:lnTo>
                      <a:pt x="21" y="0"/>
                    </a:lnTo>
                    <a:lnTo>
                      <a:pt x="0" y="21"/>
                    </a:lnTo>
                    <a:lnTo>
                      <a:pt x="12" y="47"/>
                    </a:lnTo>
                    <a:lnTo>
                      <a:pt x="33" y="21"/>
                    </a:lnTo>
                    <a:lnTo>
                      <a:pt x="33" y="1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476">
                <a:extLst>
                  <a:ext uri="{FF2B5EF4-FFF2-40B4-BE49-F238E27FC236}">
                    <a16:creationId xmlns:a16="http://schemas.microsoft.com/office/drawing/2014/main" id="{0E5B142C-460C-4979-B644-1ECEA16411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3281" y="5125516"/>
                <a:ext cx="38028" cy="49828"/>
              </a:xfrm>
              <a:custGeom>
                <a:avLst/>
                <a:gdLst/>
                <a:ahLst/>
                <a:cxnLst>
                  <a:cxn ang="0">
                    <a:pos x="29" y="8"/>
                  </a:cxn>
                  <a:cxn ang="0">
                    <a:pos x="29" y="0"/>
                  </a:cxn>
                  <a:cxn ang="0">
                    <a:pos x="18" y="0"/>
                  </a:cxn>
                  <a:cxn ang="0">
                    <a:pos x="0" y="17"/>
                  </a:cxn>
                  <a:cxn ang="0">
                    <a:pos x="10" y="38"/>
                  </a:cxn>
                  <a:cxn ang="0">
                    <a:pos x="29" y="17"/>
                  </a:cxn>
                  <a:cxn ang="0">
                    <a:pos x="29" y="8"/>
                  </a:cxn>
                </a:cxnLst>
                <a:rect l="0" t="0" r="r" b="b"/>
                <a:pathLst>
                  <a:path w="29" h="38">
                    <a:moveTo>
                      <a:pt x="29" y="8"/>
                    </a:moveTo>
                    <a:lnTo>
                      <a:pt x="29" y="0"/>
                    </a:lnTo>
                    <a:lnTo>
                      <a:pt x="18" y="0"/>
                    </a:lnTo>
                    <a:lnTo>
                      <a:pt x="0" y="17"/>
                    </a:lnTo>
                    <a:lnTo>
                      <a:pt x="10" y="38"/>
                    </a:lnTo>
                    <a:lnTo>
                      <a:pt x="29" y="17"/>
                    </a:lnTo>
                    <a:lnTo>
                      <a:pt x="29" y="8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477">
                <a:extLst>
                  <a:ext uri="{FF2B5EF4-FFF2-40B4-BE49-F238E27FC236}">
                    <a16:creationId xmlns:a16="http://schemas.microsoft.com/office/drawing/2014/main" id="{8A7B2269-456B-4194-953A-D28E37DB60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3280" y="5125516"/>
                <a:ext cx="38028" cy="49828"/>
              </a:xfrm>
              <a:custGeom>
                <a:avLst/>
                <a:gdLst/>
                <a:ahLst/>
                <a:cxnLst>
                  <a:cxn ang="0">
                    <a:pos x="29" y="8"/>
                  </a:cxn>
                  <a:cxn ang="0">
                    <a:pos x="29" y="0"/>
                  </a:cxn>
                  <a:cxn ang="0">
                    <a:pos x="18" y="0"/>
                  </a:cxn>
                  <a:cxn ang="0">
                    <a:pos x="0" y="17"/>
                  </a:cxn>
                  <a:cxn ang="0">
                    <a:pos x="10" y="38"/>
                  </a:cxn>
                  <a:cxn ang="0">
                    <a:pos x="29" y="17"/>
                  </a:cxn>
                  <a:cxn ang="0">
                    <a:pos x="29" y="8"/>
                  </a:cxn>
                </a:cxnLst>
                <a:rect l="0" t="0" r="r" b="b"/>
                <a:pathLst>
                  <a:path w="29" h="38">
                    <a:moveTo>
                      <a:pt x="29" y="8"/>
                    </a:moveTo>
                    <a:lnTo>
                      <a:pt x="29" y="0"/>
                    </a:lnTo>
                    <a:lnTo>
                      <a:pt x="18" y="0"/>
                    </a:lnTo>
                    <a:lnTo>
                      <a:pt x="0" y="17"/>
                    </a:lnTo>
                    <a:lnTo>
                      <a:pt x="10" y="38"/>
                    </a:lnTo>
                    <a:lnTo>
                      <a:pt x="29" y="17"/>
                    </a:lnTo>
                    <a:lnTo>
                      <a:pt x="29" y="8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2262773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F642B0-DD96-42D2-BB82-5D9970DC3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DBBE1-16D9-4897-85EB-09011DCB082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כ"ד/אלול/תשפ"ב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1B3FE4-441E-4E04-AD90-0CDF0C156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DB11B4-086B-4E6F-9801-C43389A37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7A860-2F95-49B1-AFEB-FF88F9EC3E07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תמונה 6">
            <a:extLst>
              <a:ext uri="{FF2B5EF4-FFF2-40B4-BE49-F238E27FC236}">
                <a16:creationId xmlns:a16="http://schemas.microsoft.com/office/drawing/2014/main" id="{25F19055-822F-42FD-921D-7B338599852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תמונה 7">
            <a:extLst>
              <a:ext uri="{FF2B5EF4-FFF2-40B4-BE49-F238E27FC236}">
                <a16:creationId xmlns:a16="http://schemas.microsoft.com/office/drawing/2014/main" id="{F8E1EAE5-7B22-4524-9F61-A6A6086945D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87596" y="4631708"/>
            <a:ext cx="876893" cy="46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92905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F642B0-DD96-42D2-BB82-5D9970DC3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DBBE1-16D9-4897-85EB-09011DCB082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כ"ד/אלול/תשפ"ב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1B3FE4-441E-4E04-AD90-0CDF0C156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DB11B4-086B-4E6F-9801-C43389A37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7A860-2F95-49B1-AFEB-FF88F9EC3E07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תמונה 6">
            <a:extLst>
              <a:ext uri="{FF2B5EF4-FFF2-40B4-BE49-F238E27FC236}">
                <a16:creationId xmlns:a16="http://schemas.microsoft.com/office/drawing/2014/main" id="{25F19055-822F-42FD-921D-7B338599852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תמונה 7">
            <a:extLst>
              <a:ext uri="{FF2B5EF4-FFF2-40B4-BE49-F238E27FC236}">
                <a16:creationId xmlns:a16="http://schemas.microsoft.com/office/drawing/2014/main" id="{F8E1EAE5-7B22-4524-9F61-A6A6086945D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87596" y="4631708"/>
            <a:ext cx="876893" cy="464944"/>
          </a:xfrm>
          <a:prstGeom prst="rect">
            <a:avLst/>
          </a:prstGeom>
        </p:spPr>
      </p:pic>
      <p:cxnSp>
        <p:nvCxnSpPr>
          <p:cNvPr id="8" name="Straight Connector 42">
            <a:extLst>
              <a:ext uri="{FF2B5EF4-FFF2-40B4-BE49-F238E27FC236}">
                <a16:creationId xmlns:a16="http://schemas.microsoft.com/office/drawing/2014/main" id="{8FBA06DC-8533-4F46-9E53-BC20C5CC6634}"/>
              </a:ext>
            </a:extLst>
          </p:cNvPr>
          <p:cNvCxnSpPr/>
          <p:nvPr userDrawn="1"/>
        </p:nvCxnSpPr>
        <p:spPr>
          <a:xfrm>
            <a:off x="107505" y="519522"/>
            <a:ext cx="8960569" cy="0"/>
          </a:xfrm>
          <a:prstGeom prst="line">
            <a:avLst/>
          </a:prstGeom>
          <a:noFill/>
          <a:ln w="76200">
            <a:solidFill>
              <a:srgbClr val="7F7F7F"/>
            </a:solidFill>
          </a:ln>
          <a:effectLst>
            <a:outerShdw blurRad="508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  <p:extLst>
      <p:ext uri="{BB962C8B-B14F-4D97-AF65-F5344CB8AC3E}">
        <p14:creationId xmlns:p14="http://schemas.microsoft.com/office/powerpoint/2010/main" val="161391727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F642B0-DD96-42D2-BB82-5D9970DC3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DBBE1-16D9-4897-85EB-09011DCB082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כ"ד/אלול/תשפ"ב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1B3FE4-441E-4E04-AD90-0CDF0C156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DB11B4-086B-4E6F-9801-C43389A37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7A860-2F95-49B1-AFEB-FF88F9EC3E07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תמונה 6">
            <a:extLst>
              <a:ext uri="{FF2B5EF4-FFF2-40B4-BE49-F238E27FC236}">
                <a16:creationId xmlns:a16="http://schemas.microsoft.com/office/drawing/2014/main" id="{25F19055-822F-42FD-921D-7B338599852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תמונה 7">
            <a:extLst>
              <a:ext uri="{FF2B5EF4-FFF2-40B4-BE49-F238E27FC236}">
                <a16:creationId xmlns:a16="http://schemas.microsoft.com/office/drawing/2014/main" id="{F8E1EAE5-7B22-4524-9F61-A6A6086945D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87596" y="4631708"/>
            <a:ext cx="876893" cy="464944"/>
          </a:xfrm>
          <a:prstGeom prst="rect">
            <a:avLst/>
          </a:prstGeom>
        </p:spPr>
      </p:pic>
      <p:cxnSp>
        <p:nvCxnSpPr>
          <p:cNvPr id="8" name="Straight Connector 42">
            <a:extLst>
              <a:ext uri="{FF2B5EF4-FFF2-40B4-BE49-F238E27FC236}">
                <a16:creationId xmlns:a16="http://schemas.microsoft.com/office/drawing/2014/main" id="{8FBA06DC-8533-4F46-9E53-BC20C5CC6634}"/>
              </a:ext>
            </a:extLst>
          </p:cNvPr>
          <p:cNvCxnSpPr/>
          <p:nvPr userDrawn="1"/>
        </p:nvCxnSpPr>
        <p:spPr>
          <a:xfrm>
            <a:off x="107505" y="519522"/>
            <a:ext cx="8960569" cy="0"/>
          </a:xfrm>
          <a:prstGeom prst="line">
            <a:avLst/>
          </a:prstGeom>
          <a:noFill/>
          <a:ln w="76200">
            <a:solidFill>
              <a:srgbClr val="7F7F7F"/>
            </a:solidFill>
          </a:ln>
          <a:effectLst>
            <a:outerShdw blurRad="508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95" name="Picture 94">
            <a:extLst>
              <a:ext uri="{FF2B5EF4-FFF2-40B4-BE49-F238E27FC236}">
                <a16:creationId xmlns:a16="http://schemas.microsoft.com/office/drawing/2014/main" id="{4A025E41-CDC6-43EC-A6DD-92BC02EADA6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" y="627534"/>
            <a:ext cx="1294118" cy="2646000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A4646BF4-47F4-4174-93FE-E7FE8B9D976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6776870" y="3076802"/>
            <a:ext cx="2367131" cy="1479170"/>
          </a:xfrm>
          <a:custGeom>
            <a:avLst/>
            <a:gdLst>
              <a:gd name="connsiteX0" fmla="*/ 2367131 w 2367131"/>
              <a:gd name="connsiteY0" fmla="*/ 0 h 1972227"/>
              <a:gd name="connsiteX1" fmla="*/ 0 w 2367131"/>
              <a:gd name="connsiteY1" fmla="*/ 0 h 1972227"/>
              <a:gd name="connsiteX2" fmla="*/ 0 w 2367131"/>
              <a:gd name="connsiteY2" fmla="*/ 1972227 h 1972227"/>
              <a:gd name="connsiteX3" fmla="*/ 2367131 w 2367131"/>
              <a:gd name="connsiteY3" fmla="*/ 1972227 h 1972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67131" h="1972227">
                <a:moveTo>
                  <a:pt x="2367131" y="0"/>
                </a:moveTo>
                <a:lnTo>
                  <a:pt x="0" y="0"/>
                </a:lnTo>
                <a:lnTo>
                  <a:pt x="0" y="1972227"/>
                </a:lnTo>
                <a:lnTo>
                  <a:pt x="2367131" y="1972227"/>
                </a:lnTo>
                <a:close/>
              </a:path>
            </a:pathLst>
          </a:custGeom>
        </p:spPr>
      </p:pic>
      <p:sp>
        <p:nvSpPr>
          <p:cNvPr id="98" name="Rectangle 97">
            <a:extLst>
              <a:ext uri="{FF2B5EF4-FFF2-40B4-BE49-F238E27FC236}">
                <a16:creationId xmlns:a16="http://schemas.microsoft.com/office/drawing/2014/main" id="{C87EC734-E795-423B-B301-A6B09E7CC588}"/>
              </a:ext>
            </a:extLst>
          </p:cNvPr>
          <p:cNvSpPr/>
          <p:nvPr userDrawn="1"/>
        </p:nvSpPr>
        <p:spPr>
          <a:xfrm>
            <a:off x="0" y="600678"/>
            <a:ext cx="2590800" cy="3294366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350"/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5CCC5EF5-4BEE-4A03-B6AD-A69A1A7E4F39}"/>
              </a:ext>
            </a:extLst>
          </p:cNvPr>
          <p:cNvSpPr/>
          <p:nvPr userDrawn="1"/>
        </p:nvSpPr>
        <p:spPr>
          <a:xfrm>
            <a:off x="6553200" y="1261605"/>
            <a:ext cx="2590800" cy="3294366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350"/>
          </a:p>
        </p:txBody>
      </p:sp>
    </p:spTree>
    <p:extLst>
      <p:ext uri="{BB962C8B-B14F-4D97-AF65-F5344CB8AC3E}">
        <p14:creationId xmlns:p14="http://schemas.microsoft.com/office/powerpoint/2010/main" val="213510860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F642B0-DD96-42D2-BB82-5D9970DC3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DBBE1-16D9-4897-85EB-09011DCB082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כ"ד/אלול/תשפ"ב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1B3FE4-441E-4E04-AD90-0CDF0C156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DB11B4-086B-4E6F-9801-C43389A37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7A860-2F95-49B1-AFEB-FF88F9EC3E07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תמונה 7">
            <a:extLst>
              <a:ext uri="{FF2B5EF4-FFF2-40B4-BE49-F238E27FC236}">
                <a16:creationId xmlns:a16="http://schemas.microsoft.com/office/drawing/2014/main" id="{F8E1EAE5-7B22-4524-9F61-A6A6086945D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87596" y="4631708"/>
            <a:ext cx="876893" cy="464944"/>
          </a:xfrm>
          <a:prstGeom prst="rect">
            <a:avLst/>
          </a:prstGeom>
        </p:spPr>
      </p:pic>
      <p:pic>
        <p:nvPicPr>
          <p:cNvPr id="9" name="תמונה 8">
            <a:extLst>
              <a:ext uri="{FF2B5EF4-FFF2-40B4-BE49-F238E27FC236}">
                <a16:creationId xmlns:a16="http://schemas.microsoft.com/office/drawing/2014/main" id="{42B89882-56A0-4CE4-8A6B-884EC39ADDF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4629736" cy="456997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134BF62-93FB-4138-BB42-5EFF5045D786}"/>
              </a:ext>
            </a:extLst>
          </p:cNvPr>
          <p:cNvSpPr/>
          <p:nvPr userDrawn="1"/>
        </p:nvSpPr>
        <p:spPr>
          <a:xfrm>
            <a:off x="0" y="0"/>
            <a:ext cx="4629736" cy="4571100"/>
          </a:xfrm>
          <a:prstGeom prst="rect">
            <a:avLst/>
          </a:prstGeom>
          <a:solidFill>
            <a:schemeClr val="bg1">
              <a:lumMod val="75000"/>
              <a:alpha val="6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rtl="0"/>
            <a:endParaRPr lang="he-IL" sz="1013" kern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4B902A7-A6B2-4651-8CD8-6C39B03A09F3}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4569972"/>
            <a:ext cx="9144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10152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8ECE8AE-1905-4A1F-B750-81EA4BA5814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514266" y="0"/>
            <a:ext cx="4629735" cy="4569962"/>
          </a:xfrm>
          <a:custGeom>
            <a:avLst/>
            <a:gdLst>
              <a:gd name="connsiteX0" fmla="*/ 9144000 w 9144000"/>
              <a:gd name="connsiteY0" fmla="*/ 0 h 5257800"/>
              <a:gd name="connsiteX1" fmla="*/ 0 w 9144000"/>
              <a:gd name="connsiteY1" fmla="*/ 0 h 5257800"/>
              <a:gd name="connsiteX2" fmla="*/ 0 w 9144000"/>
              <a:gd name="connsiteY2" fmla="*/ 5257800 h 5257800"/>
              <a:gd name="connsiteX3" fmla="*/ 9144000 w 9144000"/>
              <a:gd name="connsiteY3" fmla="*/ 5257800 h 525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5257800">
                <a:moveTo>
                  <a:pt x="9144000" y="0"/>
                </a:moveTo>
                <a:lnTo>
                  <a:pt x="0" y="0"/>
                </a:lnTo>
                <a:lnTo>
                  <a:pt x="0" y="5257800"/>
                </a:lnTo>
                <a:lnTo>
                  <a:pt x="9144000" y="5257800"/>
                </a:lnTo>
                <a:close/>
              </a:path>
            </a:pathLst>
          </a:cu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142F996-10AA-45CB-A5D8-A7A759154402}"/>
              </a:ext>
            </a:extLst>
          </p:cNvPr>
          <p:cNvSpPr/>
          <p:nvPr userDrawn="1"/>
        </p:nvSpPr>
        <p:spPr>
          <a:xfrm>
            <a:off x="4525200" y="0"/>
            <a:ext cx="4618800" cy="4571100"/>
          </a:xfrm>
          <a:prstGeom prst="rect">
            <a:avLst/>
          </a:prstGeom>
          <a:solidFill>
            <a:schemeClr val="bg1">
              <a:lumMod val="50000"/>
              <a:alpha val="6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rtl="0"/>
            <a:endParaRPr lang="he-IL" sz="1013" kern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F642B0-DD96-42D2-BB82-5D9970DC3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DBBE1-16D9-4897-85EB-09011DCB082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כ"ד/אלול/תשפ"ב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1B3FE4-441E-4E04-AD90-0CDF0C156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DB11B4-086B-4E6F-9801-C43389A37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7A860-2F95-49B1-AFEB-FF88F9EC3E07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תמונה 7">
            <a:extLst>
              <a:ext uri="{FF2B5EF4-FFF2-40B4-BE49-F238E27FC236}">
                <a16:creationId xmlns:a16="http://schemas.microsoft.com/office/drawing/2014/main" id="{F8E1EAE5-7B22-4524-9F61-A6A6086945D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87596" y="4631708"/>
            <a:ext cx="876893" cy="464944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4B902A7-A6B2-4651-8CD8-6C39B03A09F3}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4569972"/>
            <a:ext cx="9144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728221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F642B0-DD96-42D2-BB82-5D9970DC3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DBBE1-16D9-4897-85EB-09011DCB082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כ"ד/אלול/תשפ"ב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1B3FE4-441E-4E04-AD90-0CDF0C156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DB11B4-086B-4E6F-9801-C43389A37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7A860-2F95-49B1-AFEB-FF88F9EC3E07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תמונה 7">
            <a:extLst>
              <a:ext uri="{FF2B5EF4-FFF2-40B4-BE49-F238E27FC236}">
                <a16:creationId xmlns:a16="http://schemas.microsoft.com/office/drawing/2014/main" id="{F8E1EAE5-7B22-4524-9F61-A6A6086945D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87596" y="4631708"/>
            <a:ext cx="876893" cy="46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07668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תמונה 6">
            <a:extLst>
              <a:ext uri="{FF2B5EF4-FFF2-40B4-BE49-F238E27FC236}">
                <a16:creationId xmlns:a16="http://schemas.microsoft.com/office/drawing/2014/main" id="{7BAD203F-23A6-4FB4-9D56-F8464A0B21D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22010" y="-1"/>
            <a:ext cx="4621989" cy="456883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142F996-10AA-45CB-A5D8-A7A759154402}"/>
              </a:ext>
            </a:extLst>
          </p:cNvPr>
          <p:cNvSpPr/>
          <p:nvPr userDrawn="1"/>
        </p:nvSpPr>
        <p:spPr>
          <a:xfrm>
            <a:off x="4522011" y="0"/>
            <a:ext cx="4621990" cy="4571100"/>
          </a:xfrm>
          <a:prstGeom prst="rect">
            <a:avLst/>
          </a:prstGeom>
          <a:solidFill>
            <a:srgbClr val="00B9F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endParaRPr lang="he-IL" sz="1350">
              <a:solidFill>
                <a:schemeClr val="lt1"/>
              </a:solidFill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F642B0-DD96-42D2-BB82-5D9970DC3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DBBE1-16D9-4897-85EB-09011DCB082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כ"ד/אלול/תשפ"ב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1B3FE4-441E-4E04-AD90-0CDF0C156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DB11B4-086B-4E6F-9801-C43389A37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7A860-2F95-49B1-AFEB-FF88F9EC3E07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תמונה 7">
            <a:extLst>
              <a:ext uri="{FF2B5EF4-FFF2-40B4-BE49-F238E27FC236}">
                <a16:creationId xmlns:a16="http://schemas.microsoft.com/office/drawing/2014/main" id="{F8E1EAE5-7B22-4524-9F61-A6A6086945D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87596" y="4631708"/>
            <a:ext cx="876893" cy="464944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4B902A7-A6B2-4651-8CD8-6C39B03A09F3}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4569972"/>
            <a:ext cx="9144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013379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תמונה 9">
            <a:extLst>
              <a:ext uri="{FF2B5EF4-FFF2-40B4-BE49-F238E27FC236}">
                <a16:creationId xmlns:a16="http://schemas.microsoft.com/office/drawing/2014/main" id="{2182E8A0-AE68-43B9-9B08-0CA9FA82A37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3943350"/>
          </a:xfrm>
          <a:prstGeom prst="rect">
            <a:avLst/>
          </a:prstGeom>
        </p:spPr>
      </p:pic>
      <p:sp>
        <p:nvSpPr>
          <p:cNvPr id="2" name="כותרת 1">
            <a:extLst>
              <a:ext uri="{FF2B5EF4-FFF2-40B4-BE49-F238E27FC236}">
                <a16:creationId xmlns:a16="http://schemas.microsoft.com/office/drawing/2014/main" id="{CCECAAAA-1452-4B13-8009-B21EDBC5ED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D089DA16-5821-43E6-9468-C4102EBDA7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6F6AF187-4A08-48DF-974F-962891C02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F9E436A3-43CF-4BFC-BFF7-E9C1B03A0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7ED67-EE4F-40F3-84B0-13AAFEF7D8DC}" type="slidenum">
              <a:rPr lang="he-IL" smtClean="0"/>
              <a:t>‹#›</a:t>
            </a:fld>
            <a:endParaRPr lang="he-IL"/>
          </a:p>
        </p:txBody>
      </p:sp>
      <p:pic>
        <p:nvPicPr>
          <p:cNvPr id="12" name="תמונה 11">
            <a:extLst>
              <a:ext uri="{FF2B5EF4-FFF2-40B4-BE49-F238E27FC236}">
                <a16:creationId xmlns:a16="http://schemas.microsoft.com/office/drawing/2014/main" id="{989BBBBD-6BDB-43F1-96B5-DDA4A7F3A60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8305" y="4070998"/>
            <a:ext cx="1835697" cy="1017041"/>
          </a:xfrm>
          <a:prstGeom prst="rect">
            <a:avLst/>
          </a:prstGeom>
        </p:spPr>
      </p:pic>
      <p:sp>
        <p:nvSpPr>
          <p:cNvPr id="11" name="תיבת טקסט 9">
            <a:extLst>
              <a:ext uri="{FF2B5EF4-FFF2-40B4-BE49-F238E27FC236}">
                <a16:creationId xmlns:a16="http://schemas.microsoft.com/office/drawing/2014/main" id="{03F85518-ECC6-4D50-8DAA-C40D6D260038}"/>
              </a:ext>
            </a:extLst>
          </p:cNvPr>
          <p:cNvSpPr txBox="1"/>
          <p:nvPr userDrawn="1"/>
        </p:nvSpPr>
        <p:spPr>
          <a:xfrm>
            <a:off x="0" y="2375362"/>
            <a:ext cx="9140068" cy="300082"/>
          </a:xfrm>
          <a:prstGeom prst="rect">
            <a:avLst/>
          </a:prstGeom>
          <a:solidFill>
            <a:srgbClr val="00B9F2">
              <a:alpha val="70000"/>
            </a:srgbClr>
          </a:solidFill>
        </p:spPr>
        <p:txBody>
          <a:bodyPr wrap="square" rtlCol="1">
            <a:spAutoFit/>
          </a:bodyPr>
          <a:lstStyle/>
          <a:p>
            <a:endParaRPr lang="he-IL" sz="1350"/>
          </a:p>
        </p:txBody>
      </p:sp>
      <p:pic>
        <p:nvPicPr>
          <p:cNvPr id="8" name="תמונה 7">
            <a:extLst>
              <a:ext uri="{FF2B5EF4-FFF2-40B4-BE49-F238E27FC236}">
                <a16:creationId xmlns:a16="http://schemas.microsoft.com/office/drawing/2014/main" id="{876D516A-12E6-45F9-BCF0-9ED2ADEFCAD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247714"/>
            <a:ext cx="9144000" cy="2314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55764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6">
            <a:extLst>
              <a:ext uri="{FF2B5EF4-FFF2-40B4-BE49-F238E27FC236}">
                <a16:creationId xmlns:a16="http://schemas.microsoft.com/office/drawing/2014/main" id="{2E665D02-4D33-49C9-9417-91153FAF567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94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תמונה 8">
            <a:extLst>
              <a:ext uri="{FF2B5EF4-FFF2-40B4-BE49-F238E27FC236}">
                <a16:creationId xmlns:a16="http://schemas.microsoft.com/office/drawing/2014/main" id="{651684AC-9735-45B2-ADA9-B7DCDB26184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264569"/>
            <a:ext cx="9144000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488411C-C578-4903-A7FC-6810B41C4736}"/>
              </a:ext>
            </a:extLst>
          </p:cNvPr>
          <p:cNvSpPr/>
          <p:nvPr userDrawn="1"/>
        </p:nvSpPr>
        <p:spPr>
          <a:xfrm>
            <a:off x="4572000" y="1"/>
            <a:ext cx="4572000" cy="3931444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 sz="1350"/>
          </a:p>
        </p:txBody>
      </p:sp>
      <p:sp>
        <p:nvSpPr>
          <p:cNvPr id="6" name="מציין מיקום של תאריך 3">
            <a:extLst>
              <a:ext uri="{FF2B5EF4-FFF2-40B4-BE49-F238E27FC236}">
                <a16:creationId xmlns:a16="http://schemas.microsoft.com/office/drawing/2014/main" id="{AEC64EC2-F526-4EF4-8C37-A3751F255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716C59-3443-454C-BCBE-D765B9EA14DD}" type="datetimeFigureOut">
              <a:rPr lang="he-IL"/>
              <a:pPr>
                <a:defRPr/>
              </a:pPr>
              <a:t>כ"ד/אלול/תשפ"ב</a:t>
            </a:fld>
            <a:endParaRPr lang="he-IL"/>
          </a:p>
        </p:txBody>
      </p:sp>
      <p:sp>
        <p:nvSpPr>
          <p:cNvPr id="7" name="מציין מיקום של כותרת תחתונה 4">
            <a:extLst>
              <a:ext uri="{FF2B5EF4-FFF2-40B4-BE49-F238E27FC236}">
                <a16:creationId xmlns:a16="http://schemas.microsoft.com/office/drawing/2014/main" id="{4AAE7E65-CC7A-48BA-9EC4-608431B9F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8" name="מציין מיקום של מספר שקופית 5">
            <a:extLst>
              <a:ext uri="{FF2B5EF4-FFF2-40B4-BE49-F238E27FC236}">
                <a16:creationId xmlns:a16="http://schemas.microsoft.com/office/drawing/2014/main" id="{A1BF03D1-307D-4148-9A43-971F8DCD0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3A4BE-FE74-4C86-97B0-025A22F94CD7}" type="slidenum">
              <a:rPr lang="he-IL" altLang="he-IL"/>
              <a:pPr>
                <a:defRPr/>
              </a:pPr>
              <a:t>‹#›</a:t>
            </a:fld>
            <a:endParaRPr lang="he-IL" altLang="he-IL"/>
          </a:p>
        </p:txBody>
      </p:sp>
      <p:pic>
        <p:nvPicPr>
          <p:cNvPr id="9" name="תמונה 11">
            <a:extLst>
              <a:ext uri="{FF2B5EF4-FFF2-40B4-BE49-F238E27FC236}">
                <a16:creationId xmlns:a16="http://schemas.microsoft.com/office/drawing/2014/main" id="{540B1986-11CB-461D-AD39-65844C4EBA4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8305" y="4070998"/>
            <a:ext cx="1835697" cy="1017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87622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6">
            <a:extLst>
              <a:ext uri="{FF2B5EF4-FFF2-40B4-BE49-F238E27FC236}">
                <a16:creationId xmlns:a16="http://schemas.microsoft.com/office/drawing/2014/main" id="{2E665D02-4D33-49C9-9417-91153FAF567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94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תמונה 8">
            <a:extLst>
              <a:ext uri="{FF2B5EF4-FFF2-40B4-BE49-F238E27FC236}">
                <a16:creationId xmlns:a16="http://schemas.microsoft.com/office/drawing/2014/main" id="{651684AC-9735-45B2-ADA9-B7DCDB26184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264569"/>
            <a:ext cx="9144000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488411C-C578-4903-A7FC-6810B41C4736}"/>
              </a:ext>
            </a:extLst>
          </p:cNvPr>
          <p:cNvSpPr/>
          <p:nvPr userDrawn="1"/>
        </p:nvSpPr>
        <p:spPr>
          <a:xfrm>
            <a:off x="4572000" y="1"/>
            <a:ext cx="4572000" cy="3931444"/>
          </a:xfrm>
          <a:prstGeom prst="rect">
            <a:avLst/>
          </a:prstGeom>
          <a:solidFill>
            <a:srgbClr val="00B9F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endParaRPr lang="he-IL" sz="1350"/>
          </a:p>
        </p:txBody>
      </p:sp>
      <p:sp>
        <p:nvSpPr>
          <p:cNvPr id="6" name="מציין מיקום של תאריך 3">
            <a:extLst>
              <a:ext uri="{FF2B5EF4-FFF2-40B4-BE49-F238E27FC236}">
                <a16:creationId xmlns:a16="http://schemas.microsoft.com/office/drawing/2014/main" id="{AEC64EC2-F526-4EF4-8C37-A3751F255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716C59-3443-454C-BCBE-D765B9EA14DD}" type="datetimeFigureOut">
              <a:rPr lang="he-IL"/>
              <a:pPr>
                <a:defRPr/>
              </a:pPr>
              <a:t>כ"ד/אלול/תשפ"ב</a:t>
            </a:fld>
            <a:endParaRPr lang="he-IL"/>
          </a:p>
        </p:txBody>
      </p:sp>
      <p:sp>
        <p:nvSpPr>
          <p:cNvPr id="7" name="מציין מיקום של כותרת תחתונה 4">
            <a:extLst>
              <a:ext uri="{FF2B5EF4-FFF2-40B4-BE49-F238E27FC236}">
                <a16:creationId xmlns:a16="http://schemas.microsoft.com/office/drawing/2014/main" id="{4AAE7E65-CC7A-48BA-9EC4-608431B9F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8" name="מציין מיקום של מספר שקופית 5">
            <a:extLst>
              <a:ext uri="{FF2B5EF4-FFF2-40B4-BE49-F238E27FC236}">
                <a16:creationId xmlns:a16="http://schemas.microsoft.com/office/drawing/2014/main" id="{A1BF03D1-307D-4148-9A43-971F8DCD0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3A4BE-FE74-4C86-97B0-025A22F94CD7}" type="slidenum">
              <a:rPr lang="he-IL" altLang="he-IL"/>
              <a:pPr>
                <a:defRPr/>
              </a:pPr>
              <a:t>‹#›</a:t>
            </a:fld>
            <a:endParaRPr lang="he-IL" altLang="he-IL"/>
          </a:p>
        </p:txBody>
      </p:sp>
      <p:pic>
        <p:nvPicPr>
          <p:cNvPr id="9" name="תמונה 11">
            <a:extLst>
              <a:ext uri="{FF2B5EF4-FFF2-40B4-BE49-F238E27FC236}">
                <a16:creationId xmlns:a16="http://schemas.microsoft.com/office/drawing/2014/main" id="{540B1986-11CB-461D-AD39-65844C4EBA4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8305" y="4070998"/>
            <a:ext cx="1835697" cy="1017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88943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167B3D4B-A77E-48A7-AAA7-785E30B36F4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0" y="0"/>
            <a:ext cx="9144000" cy="3943350"/>
          </a:xfrm>
          <a:custGeom>
            <a:avLst/>
            <a:gdLst>
              <a:gd name="connsiteX0" fmla="*/ 9144000 w 9144000"/>
              <a:gd name="connsiteY0" fmla="*/ 0 h 5257800"/>
              <a:gd name="connsiteX1" fmla="*/ 0 w 9144000"/>
              <a:gd name="connsiteY1" fmla="*/ 0 h 5257800"/>
              <a:gd name="connsiteX2" fmla="*/ 0 w 9144000"/>
              <a:gd name="connsiteY2" fmla="*/ 5257800 h 5257800"/>
              <a:gd name="connsiteX3" fmla="*/ 9144000 w 9144000"/>
              <a:gd name="connsiteY3" fmla="*/ 5257800 h 525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5257800">
                <a:moveTo>
                  <a:pt x="9144000" y="0"/>
                </a:moveTo>
                <a:lnTo>
                  <a:pt x="0" y="0"/>
                </a:lnTo>
                <a:lnTo>
                  <a:pt x="0" y="5257800"/>
                </a:lnTo>
                <a:lnTo>
                  <a:pt x="9144000" y="5257800"/>
                </a:lnTo>
                <a:close/>
              </a:path>
            </a:pathLst>
          </a:cu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86DBB2E-EC66-4979-82CD-0928944DF865}"/>
              </a:ext>
            </a:extLst>
          </p:cNvPr>
          <p:cNvSpPr/>
          <p:nvPr userDrawn="1"/>
        </p:nvSpPr>
        <p:spPr>
          <a:xfrm>
            <a:off x="0" y="1"/>
            <a:ext cx="4572000" cy="3931444"/>
          </a:xfrm>
          <a:prstGeom prst="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 sz="1350"/>
          </a:p>
        </p:txBody>
      </p:sp>
      <p:pic>
        <p:nvPicPr>
          <p:cNvPr id="3" name="תמונה 8">
            <a:extLst>
              <a:ext uri="{FF2B5EF4-FFF2-40B4-BE49-F238E27FC236}">
                <a16:creationId xmlns:a16="http://schemas.microsoft.com/office/drawing/2014/main" id="{651684AC-9735-45B2-ADA9-B7DCDB26184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264569"/>
            <a:ext cx="9144000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488411C-C578-4903-A7FC-6810B41C4736}"/>
              </a:ext>
            </a:extLst>
          </p:cNvPr>
          <p:cNvSpPr/>
          <p:nvPr userDrawn="1"/>
        </p:nvSpPr>
        <p:spPr>
          <a:xfrm>
            <a:off x="4572000" y="1"/>
            <a:ext cx="4572000" cy="3931444"/>
          </a:xfrm>
          <a:prstGeom prst="rect">
            <a:avLst/>
          </a:prstGeom>
          <a:solidFill>
            <a:srgbClr val="00B9F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 sz="1350"/>
          </a:p>
        </p:txBody>
      </p:sp>
      <p:sp>
        <p:nvSpPr>
          <p:cNvPr id="6" name="מציין מיקום של תאריך 3">
            <a:extLst>
              <a:ext uri="{FF2B5EF4-FFF2-40B4-BE49-F238E27FC236}">
                <a16:creationId xmlns:a16="http://schemas.microsoft.com/office/drawing/2014/main" id="{AEC64EC2-F526-4EF4-8C37-A3751F255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716C59-3443-454C-BCBE-D765B9EA14DD}" type="datetimeFigureOut">
              <a:rPr lang="he-IL"/>
              <a:pPr>
                <a:defRPr/>
              </a:pPr>
              <a:t>כ"ד/אלול/תשפ"ב</a:t>
            </a:fld>
            <a:endParaRPr lang="he-IL"/>
          </a:p>
        </p:txBody>
      </p:sp>
      <p:sp>
        <p:nvSpPr>
          <p:cNvPr id="7" name="מציין מיקום של כותרת תחתונה 4">
            <a:extLst>
              <a:ext uri="{FF2B5EF4-FFF2-40B4-BE49-F238E27FC236}">
                <a16:creationId xmlns:a16="http://schemas.microsoft.com/office/drawing/2014/main" id="{4AAE7E65-CC7A-48BA-9EC4-608431B9F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8" name="מציין מיקום של מספר שקופית 5">
            <a:extLst>
              <a:ext uri="{FF2B5EF4-FFF2-40B4-BE49-F238E27FC236}">
                <a16:creationId xmlns:a16="http://schemas.microsoft.com/office/drawing/2014/main" id="{A1BF03D1-307D-4148-9A43-971F8DCD0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3A4BE-FE74-4C86-97B0-025A22F94CD7}" type="slidenum">
              <a:rPr lang="he-IL" altLang="he-IL"/>
              <a:pPr>
                <a:defRPr/>
              </a:pPr>
              <a:t>‹#›</a:t>
            </a:fld>
            <a:endParaRPr lang="he-IL" altLang="he-IL"/>
          </a:p>
        </p:txBody>
      </p:sp>
      <p:pic>
        <p:nvPicPr>
          <p:cNvPr id="9" name="תמונה 11">
            <a:extLst>
              <a:ext uri="{FF2B5EF4-FFF2-40B4-BE49-F238E27FC236}">
                <a16:creationId xmlns:a16="http://schemas.microsoft.com/office/drawing/2014/main" id="{540B1986-11CB-461D-AD39-65844C4EBA4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8305" y="4070998"/>
            <a:ext cx="1835697" cy="1017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35980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7D8FAA52-0176-4DBB-A04F-39BAF5E19F3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3943350"/>
          </a:xfrm>
          <a:custGeom>
            <a:avLst/>
            <a:gdLst>
              <a:gd name="connsiteX0" fmla="*/ 0 w 9144000"/>
              <a:gd name="connsiteY0" fmla="*/ 0 h 5257800"/>
              <a:gd name="connsiteX1" fmla="*/ 9144000 w 9144000"/>
              <a:gd name="connsiteY1" fmla="*/ 0 h 5257800"/>
              <a:gd name="connsiteX2" fmla="*/ 9144000 w 9144000"/>
              <a:gd name="connsiteY2" fmla="*/ 5257800 h 5257800"/>
              <a:gd name="connsiteX3" fmla="*/ 0 w 9144000"/>
              <a:gd name="connsiteY3" fmla="*/ 5257800 h 525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5257800">
                <a:moveTo>
                  <a:pt x="0" y="0"/>
                </a:moveTo>
                <a:lnTo>
                  <a:pt x="9144000" y="0"/>
                </a:lnTo>
                <a:lnTo>
                  <a:pt x="9144000" y="5257800"/>
                </a:lnTo>
                <a:lnTo>
                  <a:pt x="0" y="5257800"/>
                </a:lnTo>
                <a:close/>
              </a:path>
            </a:pathLst>
          </a:custGeom>
        </p:spPr>
      </p:pic>
      <p:pic>
        <p:nvPicPr>
          <p:cNvPr id="3" name="תמונה 8">
            <a:extLst>
              <a:ext uri="{FF2B5EF4-FFF2-40B4-BE49-F238E27FC236}">
                <a16:creationId xmlns:a16="http://schemas.microsoft.com/office/drawing/2014/main" id="{651684AC-9735-45B2-ADA9-B7DCDB26184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264569"/>
            <a:ext cx="9144000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488411C-C578-4903-A7FC-6810B41C4736}"/>
              </a:ext>
            </a:extLst>
          </p:cNvPr>
          <p:cNvSpPr/>
          <p:nvPr userDrawn="1"/>
        </p:nvSpPr>
        <p:spPr>
          <a:xfrm>
            <a:off x="4572000" y="1"/>
            <a:ext cx="4572000" cy="3931444"/>
          </a:xfrm>
          <a:prstGeom prst="rect">
            <a:avLst/>
          </a:prstGeom>
          <a:solidFill>
            <a:srgbClr val="206D98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 sz="1350"/>
          </a:p>
        </p:txBody>
      </p:sp>
      <p:sp>
        <p:nvSpPr>
          <p:cNvPr id="6" name="מציין מיקום של תאריך 3">
            <a:extLst>
              <a:ext uri="{FF2B5EF4-FFF2-40B4-BE49-F238E27FC236}">
                <a16:creationId xmlns:a16="http://schemas.microsoft.com/office/drawing/2014/main" id="{AEC64EC2-F526-4EF4-8C37-A3751F255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716C59-3443-454C-BCBE-D765B9EA14DD}" type="datetimeFigureOut">
              <a:rPr lang="he-IL"/>
              <a:pPr>
                <a:defRPr/>
              </a:pPr>
              <a:t>כ"ד/אלול/תשפ"ב</a:t>
            </a:fld>
            <a:endParaRPr lang="he-IL"/>
          </a:p>
        </p:txBody>
      </p:sp>
      <p:sp>
        <p:nvSpPr>
          <p:cNvPr id="7" name="מציין מיקום של כותרת תחתונה 4">
            <a:extLst>
              <a:ext uri="{FF2B5EF4-FFF2-40B4-BE49-F238E27FC236}">
                <a16:creationId xmlns:a16="http://schemas.microsoft.com/office/drawing/2014/main" id="{4AAE7E65-CC7A-48BA-9EC4-608431B9F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8" name="מציין מיקום של מספר שקופית 5">
            <a:extLst>
              <a:ext uri="{FF2B5EF4-FFF2-40B4-BE49-F238E27FC236}">
                <a16:creationId xmlns:a16="http://schemas.microsoft.com/office/drawing/2014/main" id="{A1BF03D1-307D-4148-9A43-971F8DCD0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3A4BE-FE74-4C86-97B0-025A22F94CD7}" type="slidenum">
              <a:rPr lang="he-IL" altLang="he-IL"/>
              <a:pPr>
                <a:defRPr/>
              </a:pPr>
              <a:t>‹#›</a:t>
            </a:fld>
            <a:endParaRPr lang="he-IL" altLang="he-IL"/>
          </a:p>
        </p:txBody>
      </p:sp>
      <p:pic>
        <p:nvPicPr>
          <p:cNvPr id="9" name="תמונה 11">
            <a:extLst>
              <a:ext uri="{FF2B5EF4-FFF2-40B4-BE49-F238E27FC236}">
                <a16:creationId xmlns:a16="http://schemas.microsoft.com/office/drawing/2014/main" id="{540B1986-11CB-461D-AD39-65844C4EBA4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8305" y="4070998"/>
            <a:ext cx="1835697" cy="1017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52677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תמונה 6">
            <a:extLst>
              <a:ext uri="{FF2B5EF4-FFF2-40B4-BE49-F238E27FC236}">
                <a16:creationId xmlns:a16="http://schemas.microsoft.com/office/drawing/2014/main" id="{3064ACE3-A4E2-40A6-B13A-DCB46C5E539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3943350"/>
          </a:xfrm>
          <a:prstGeom prst="rect">
            <a:avLst/>
          </a:prstGeom>
        </p:spPr>
      </p:pic>
      <p:pic>
        <p:nvPicPr>
          <p:cNvPr id="3" name="תמונה 8">
            <a:extLst>
              <a:ext uri="{FF2B5EF4-FFF2-40B4-BE49-F238E27FC236}">
                <a16:creationId xmlns:a16="http://schemas.microsoft.com/office/drawing/2014/main" id="{651684AC-9735-45B2-ADA9-B7DCDB26184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264569"/>
            <a:ext cx="9144000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488411C-C578-4903-A7FC-6810B41C4736}"/>
              </a:ext>
            </a:extLst>
          </p:cNvPr>
          <p:cNvSpPr/>
          <p:nvPr userDrawn="1"/>
        </p:nvSpPr>
        <p:spPr>
          <a:xfrm>
            <a:off x="4572000" y="1"/>
            <a:ext cx="4572000" cy="3931444"/>
          </a:xfrm>
          <a:prstGeom prst="rect">
            <a:avLst/>
          </a:prstGeom>
          <a:solidFill>
            <a:srgbClr val="099CCA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 sz="1350"/>
          </a:p>
        </p:txBody>
      </p:sp>
      <p:sp>
        <p:nvSpPr>
          <p:cNvPr id="6" name="מציין מיקום של תאריך 3">
            <a:extLst>
              <a:ext uri="{FF2B5EF4-FFF2-40B4-BE49-F238E27FC236}">
                <a16:creationId xmlns:a16="http://schemas.microsoft.com/office/drawing/2014/main" id="{AEC64EC2-F526-4EF4-8C37-A3751F255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716C59-3443-454C-BCBE-D765B9EA14DD}" type="datetimeFigureOut">
              <a:rPr lang="he-IL"/>
              <a:pPr>
                <a:defRPr/>
              </a:pPr>
              <a:t>כ"ד/אלול/תשפ"ב</a:t>
            </a:fld>
            <a:endParaRPr lang="he-IL"/>
          </a:p>
        </p:txBody>
      </p:sp>
      <p:sp>
        <p:nvSpPr>
          <p:cNvPr id="7" name="מציין מיקום של כותרת תחתונה 4">
            <a:extLst>
              <a:ext uri="{FF2B5EF4-FFF2-40B4-BE49-F238E27FC236}">
                <a16:creationId xmlns:a16="http://schemas.microsoft.com/office/drawing/2014/main" id="{4AAE7E65-CC7A-48BA-9EC4-608431B9F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8" name="מציין מיקום של מספר שקופית 5">
            <a:extLst>
              <a:ext uri="{FF2B5EF4-FFF2-40B4-BE49-F238E27FC236}">
                <a16:creationId xmlns:a16="http://schemas.microsoft.com/office/drawing/2014/main" id="{A1BF03D1-307D-4148-9A43-971F8DCD0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3A4BE-FE74-4C86-97B0-025A22F94CD7}" type="slidenum">
              <a:rPr lang="he-IL" altLang="he-IL"/>
              <a:pPr>
                <a:defRPr/>
              </a:pPr>
              <a:t>‹#›</a:t>
            </a:fld>
            <a:endParaRPr lang="he-IL" altLang="he-IL"/>
          </a:p>
        </p:txBody>
      </p:sp>
      <p:pic>
        <p:nvPicPr>
          <p:cNvPr id="9" name="תמונה 11">
            <a:extLst>
              <a:ext uri="{FF2B5EF4-FFF2-40B4-BE49-F238E27FC236}">
                <a16:creationId xmlns:a16="http://schemas.microsoft.com/office/drawing/2014/main" id="{540B1986-11CB-461D-AD39-65844C4EBA4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8305" y="4070998"/>
            <a:ext cx="1835697" cy="1017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5289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תמונה 9">
            <a:extLst>
              <a:ext uri="{FF2B5EF4-FFF2-40B4-BE49-F238E27FC236}">
                <a16:creationId xmlns:a16="http://schemas.microsoft.com/office/drawing/2014/main" id="{DE7214AD-2AFB-41D6-A7FC-AC6F5FCA762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3943350"/>
          </a:xfrm>
          <a:prstGeom prst="rect">
            <a:avLst/>
          </a:prstGeom>
        </p:spPr>
      </p:pic>
      <p:pic>
        <p:nvPicPr>
          <p:cNvPr id="3" name="תמונה 8">
            <a:extLst>
              <a:ext uri="{FF2B5EF4-FFF2-40B4-BE49-F238E27FC236}">
                <a16:creationId xmlns:a16="http://schemas.microsoft.com/office/drawing/2014/main" id="{651684AC-9735-45B2-ADA9-B7DCDB26184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264569"/>
            <a:ext cx="9144000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488411C-C578-4903-A7FC-6810B41C4736}"/>
              </a:ext>
            </a:extLst>
          </p:cNvPr>
          <p:cNvSpPr/>
          <p:nvPr userDrawn="1"/>
        </p:nvSpPr>
        <p:spPr>
          <a:xfrm>
            <a:off x="4572000" y="1"/>
            <a:ext cx="4572000" cy="3931444"/>
          </a:xfrm>
          <a:prstGeom prst="rect">
            <a:avLst/>
          </a:prstGeom>
          <a:solidFill>
            <a:srgbClr val="00B9F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 sz="1350"/>
          </a:p>
        </p:txBody>
      </p:sp>
      <p:sp>
        <p:nvSpPr>
          <p:cNvPr id="6" name="מציין מיקום של תאריך 3">
            <a:extLst>
              <a:ext uri="{FF2B5EF4-FFF2-40B4-BE49-F238E27FC236}">
                <a16:creationId xmlns:a16="http://schemas.microsoft.com/office/drawing/2014/main" id="{AEC64EC2-F526-4EF4-8C37-A3751F255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716C59-3443-454C-BCBE-D765B9EA14DD}" type="datetimeFigureOut">
              <a:rPr lang="he-IL"/>
              <a:pPr>
                <a:defRPr/>
              </a:pPr>
              <a:t>כ"ד/אלול/תשפ"ב</a:t>
            </a:fld>
            <a:endParaRPr lang="he-IL"/>
          </a:p>
        </p:txBody>
      </p:sp>
      <p:sp>
        <p:nvSpPr>
          <p:cNvPr id="7" name="מציין מיקום של כותרת תחתונה 4">
            <a:extLst>
              <a:ext uri="{FF2B5EF4-FFF2-40B4-BE49-F238E27FC236}">
                <a16:creationId xmlns:a16="http://schemas.microsoft.com/office/drawing/2014/main" id="{4AAE7E65-CC7A-48BA-9EC4-608431B9F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8" name="מציין מיקום של מספר שקופית 5">
            <a:extLst>
              <a:ext uri="{FF2B5EF4-FFF2-40B4-BE49-F238E27FC236}">
                <a16:creationId xmlns:a16="http://schemas.microsoft.com/office/drawing/2014/main" id="{A1BF03D1-307D-4148-9A43-971F8DCD0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3A4BE-FE74-4C86-97B0-025A22F94CD7}" type="slidenum">
              <a:rPr lang="he-IL" altLang="he-IL"/>
              <a:pPr>
                <a:defRPr/>
              </a:pPr>
              <a:t>‹#›</a:t>
            </a:fld>
            <a:endParaRPr lang="he-IL" altLang="he-IL"/>
          </a:p>
        </p:txBody>
      </p:sp>
      <p:pic>
        <p:nvPicPr>
          <p:cNvPr id="9" name="תמונה 11">
            <a:extLst>
              <a:ext uri="{FF2B5EF4-FFF2-40B4-BE49-F238E27FC236}">
                <a16:creationId xmlns:a16="http://schemas.microsoft.com/office/drawing/2014/main" id="{540B1986-11CB-461D-AD39-65844C4EBA4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8305" y="4070998"/>
            <a:ext cx="1835697" cy="1017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54993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F3DE7-03D5-4B09-8674-9979469B73B5}" type="datetimeFigureOut">
              <a:rPr lang="en-IN" smtClean="0"/>
              <a:t>20-09-2022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91967-BA87-4DF2-A382-D9CD6657AF9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3037491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96722881-CE08-4495-9C6A-1032865DF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B5FE4609-595C-40B5-8257-7E0A50BD0C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71"/>
            <a:ext cx="4629150" cy="3655219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8E05FE17-7172-41D6-95FA-2A2AA24862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99689EC2-A32F-41D2-89ED-6B253DCC4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3B51F-7287-4D1D-972B-E3A712F3A63B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0DE1AE07-060A-44B8-AA0E-7A15DDC80D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72923204-AB7E-455C-8281-A6373B411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7ED67-EE4F-40F3-84B0-13AAFEF7D8DC}" type="slidenum">
              <a:rPr lang="he-IL" smtClean="0"/>
              <a:t>‹#›</a:t>
            </a:fld>
            <a:endParaRPr lang="he-IL"/>
          </a:p>
        </p:txBody>
      </p:sp>
      <p:pic>
        <p:nvPicPr>
          <p:cNvPr id="11" name="תמונה 10">
            <a:extLst>
              <a:ext uri="{FF2B5EF4-FFF2-40B4-BE49-F238E27FC236}">
                <a16:creationId xmlns:a16="http://schemas.microsoft.com/office/drawing/2014/main" id="{069A0A2F-CC77-4926-B611-24D64BFD421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2" name="תמונה 11">
            <a:extLst>
              <a:ext uri="{FF2B5EF4-FFF2-40B4-BE49-F238E27FC236}">
                <a16:creationId xmlns:a16="http://schemas.microsoft.com/office/drawing/2014/main" id="{4C50F513-CCC0-404B-97B4-19703CB3FC6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332"/>
          <a:stretch/>
        </p:blipFill>
        <p:spPr>
          <a:xfrm>
            <a:off x="8043714" y="4625155"/>
            <a:ext cx="945656" cy="511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89209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637A4C7E-CC20-4AE4-BB08-40B8EF42E25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2"/>
            <a:ext cx="9144000" cy="2624290"/>
          </a:xfrm>
          <a:custGeom>
            <a:avLst/>
            <a:gdLst>
              <a:gd name="connsiteX0" fmla="*/ 0 w 12192000"/>
              <a:gd name="connsiteY0" fmla="*/ 0 h 4013200"/>
              <a:gd name="connsiteX1" fmla="*/ 12192000 w 12192000"/>
              <a:gd name="connsiteY1" fmla="*/ 0 h 4013200"/>
              <a:gd name="connsiteX2" fmla="*/ 12192000 w 12192000"/>
              <a:gd name="connsiteY2" fmla="*/ 4013200 h 4013200"/>
              <a:gd name="connsiteX3" fmla="*/ 0 w 12192000"/>
              <a:gd name="connsiteY3" fmla="*/ 4013200 h 401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4013200">
                <a:moveTo>
                  <a:pt x="0" y="0"/>
                </a:moveTo>
                <a:lnTo>
                  <a:pt x="12192000" y="0"/>
                </a:lnTo>
                <a:lnTo>
                  <a:pt x="12192000" y="4013200"/>
                </a:lnTo>
                <a:lnTo>
                  <a:pt x="0" y="40132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N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C4DABC-ECBB-4257-A247-6DD9543210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C8AD67-567D-4ACA-9F3E-7DD3A4A3B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0AEA-500E-4D5D-ADC1-97E59A7C3758}" type="datetime1">
              <a:rPr lang="en-US" smtClean="0"/>
              <a:t>9/20/2022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55F7674-2C28-4D82-A2DC-7D06EC1EAD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029DC90-6509-4AD3-9B62-B58283413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42BF9-D02B-4B75-BF00-64477BFE946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58434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AE9AF5E2-8D88-4DCA-A92E-898E3809F4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5"/>
            <a:ext cx="7886700" cy="2139553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C59A5E46-7C27-4A0C-953E-EF0B20A1E8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8E98B1FC-2FAD-418F-93C1-B0E386B7A5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E09F2-BB23-4EF3-91D3-6F338C75F52A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DC1F91BB-66BF-4579-A862-CC199DCEE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80941E5F-2975-4D50-9047-61D422175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9D499-5B52-487F-B09A-DD22380ED11E}" type="slidenum">
              <a:rPr lang="he-IL" smtClean="0"/>
              <a:t>‹#›</a:t>
            </a:fld>
            <a:endParaRPr lang="he-IL"/>
          </a:p>
        </p:txBody>
      </p:sp>
      <p:pic>
        <p:nvPicPr>
          <p:cNvPr id="8" name="תמונה 7">
            <a:extLst>
              <a:ext uri="{FF2B5EF4-FFF2-40B4-BE49-F238E27FC236}">
                <a16:creationId xmlns:a16="http://schemas.microsoft.com/office/drawing/2014/main" id="{A2ACCC04-32D2-4A12-94C4-F01FF63A97F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23"/>
            <a:ext cx="9144000" cy="51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41078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B5343-EA76-48C0-8C0A-58F605B71A96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C5922-85CB-4240-B316-E1A789EA6B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522648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7"/>
          <p:cNvSpPr/>
          <p:nvPr userDrawn="1"/>
        </p:nvSpPr>
        <p:spPr>
          <a:xfrm>
            <a:off x="-1" y="4964046"/>
            <a:ext cx="9144000" cy="189000"/>
          </a:xfrm>
          <a:prstGeom prst="rect">
            <a:avLst/>
          </a:prstGeom>
          <a:solidFill>
            <a:schemeClr val="tx2">
              <a:lumMod val="50000"/>
            </a:schemeClr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he-IL" sz="135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13" name="מציין מיקום של מספר שקופית 5">
            <a:extLst>
              <a:ext uri="{FF2B5EF4-FFF2-40B4-BE49-F238E27FC236}">
                <a16:creationId xmlns:a16="http://schemas.microsoft.com/office/drawing/2014/main" id="{7D7B4360-7020-4F9C-8146-C213F50CA8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010400" y="4964046"/>
            <a:ext cx="2133600" cy="1794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CFFEE16E-3CBB-4ACB-875A-5AF3D14ED61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מלבן 10"/>
          <p:cNvSpPr/>
          <p:nvPr userDrawn="1"/>
        </p:nvSpPr>
        <p:spPr>
          <a:xfrm>
            <a:off x="-1" y="512247"/>
            <a:ext cx="9144000" cy="41566"/>
          </a:xfrm>
          <a:prstGeom prst="rect">
            <a:avLst/>
          </a:prstGeom>
          <a:gradFill>
            <a:gsLst>
              <a:gs pos="22000">
                <a:schemeClr val="tx2">
                  <a:lumMod val="20000"/>
                  <a:lumOff val="80000"/>
                </a:schemeClr>
              </a:gs>
              <a:gs pos="0">
                <a:schemeClr val="bg1">
                  <a:lumMod val="95000"/>
                </a:schemeClr>
              </a:gs>
              <a:gs pos="100000">
                <a:schemeClr val="tx2">
                  <a:lumMod val="75000"/>
                </a:schemeClr>
              </a:gs>
            </a:gsLst>
            <a:lin ang="0" scaled="1"/>
          </a:gra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he-IL" sz="135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pic>
        <p:nvPicPr>
          <p:cNvPr id="6" name="Picture 10" descr="Image result for â«× ×ª××× ×××××× ××××â¬â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60" y="87474"/>
            <a:ext cx="1180547" cy="369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530"/>
          <p:cNvGrpSpPr/>
          <p:nvPr userDrawn="1"/>
        </p:nvGrpSpPr>
        <p:grpSpPr>
          <a:xfrm flipH="1">
            <a:off x="142971" y="573529"/>
            <a:ext cx="8927634" cy="4331534"/>
            <a:chOff x="676610" y="1991405"/>
            <a:chExt cx="10714232" cy="4753185"/>
          </a:xfrm>
          <a:solidFill>
            <a:schemeClr val="tx1">
              <a:lumMod val="95000"/>
              <a:lumOff val="5000"/>
              <a:alpha val="3000"/>
            </a:schemeClr>
          </a:solidFill>
        </p:grpSpPr>
        <p:sp>
          <p:nvSpPr>
            <p:cNvPr id="10" name="Freeform 531"/>
            <p:cNvSpPr/>
            <p:nvPr/>
          </p:nvSpPr>
          <p:spPr>
            <a:xfrm>
              <a:off x="10584912" y="4337129"/>
              <a:ext cx="805930" cy="2407461"/>
            </a:xfrm>
            <a:custGeom>
              <a:avLst/>
              <a:gdLst>
                <a:gd name="connsiteX0" fmla="*/ 633918 w 805930"/>
                <a:gd name="connsiteY0" fmla="*/ 1535479 h 2407460"/>
                <a:gd name="connsiteX1" fmla="*/ 633918 w 805930"/>
                <a:gd name="connsiteY1" fmla="*/ 2093431 h 2407460"/>
                <a:gd name="connsiteX2" fmla="*/ 691450 w 805930"/>
                <a:gd name="connsiteY2" fmla="*/ 2093431 h 2407460"/>
                <a:gd name="connsiteX3" fmla="*/ 691450 w 805930"/>
                <a:gd name="connsiteY3" fmla="*/ 1535479 h 2407460"/>
                <a:gd name="connsiteX4" fmla="*/ 530031 w 805930"/>
                <a:gd name="connsiteY4" fmla="*/ 1535479 h 2407460"/>
                <a:gd name="connsiteX5" fmla="*/ 530031 w 805930"/>
                <a:gd name="connsiteY5" fmla="*/ 2093431 h 2407460"/>
                <a:gd name="connsiteX6" fmla="*/ 587563 w 805930"/>
                <a:gd name="connsiteY6" fmla="*/ 2093431 h 2407460"/>
                <a:gd name="connsiteX7" fmla="*/ 587563 w 805930"/>
                <a:gd name="connsiteY7" fmla="*/ 1535479 h 2407460"/>
                <a:gd name="connsiteX8" fmla="*/ 426143 w 805930"/>
                <a:gd name="connsiteY8" fmla="*/ 1535479 h 2407460"/>
                <a:gd name="connsiteX9" fmla="*/ 426143 w 805930"/>
                <a:gd name="connsiteY9" fmla="*/ 2093431 h 2407460"/>
                <a:gd name="connsiteX10" fmla="*/ 483675 w 805930"/>
                <a:gd name="connsiteY10" fmla="*/ 2093431 h 2407460"/>
                <a:gd name="connsiteX11" fmla="*/ 483675 w 805930"/>
                <a:gd name="connsiteY11" fmla="*/ 1535479 h 2407460"/>
                <a:gd name="connsiteX12" fmla="*/ 322256 w 805930"/>
                <a:gd name="connsiteY12" fmla="*/ 1535479 h 2407460"/>
                <a:gd name="connsiteX13" fmla="*/ 322256 w 805930"/>
                <a:gd name="connsiteY13" fmla="*/ 2093431 h 2407460"/>
                <a:gd name="connsiteX14" fmla="*/ 379788 w 805930"/>
                <a:gd name="connsiteY14" fmla="*/ 2093431 h 2407460"/>
                <a:gd name="connsiteX15" fmla="*/ 379788 w 805930"/>
                <a:gd name="connsiteY15" fmla="*/ 1535479 h 2407460"/>
                <a:gd name="connsiteX16" fmla="*/ 218368 w 805930"/>
                <a:gd name="connsiteY16" fmla="*/ 1535479 h 2407460"/>
                <a:gd name="connsiteX17" fmla="*/ 218368 w 805930"/>
                <a:gd name="connsiteY17" fmla="*/ 2093431 h 2407460"/>
                <a:gd name="connsiteX18" fmla="*/ 275900 w 805930"/>
                <a:gd name="connsiteY18" fmla="*/ 2093431 h 2407460"/>
                <a:gd name="connsiteX19" fmla="*/ 275900 w 805930"/>
                <a:gd name="connsiteY19" fmla="*/ 1535479 h 2407460"/>
                <a:gd name="connsiteX20" fmla="*/ 114481 w 805930"/>
                <a:gd name="connsiteY20" fmla="*/ 1535479 h 2407460"/>
                <a:gd name="connsiteX21" fmla="*/ 114481 w 805930"/>
                <a:gd name="connsiteY21" fmla="*/ 2093431 h 2407460"/>
                <a:gd name="connsiteX22" fmla="*/ 172013 w 805930"/>
                <a:gd name="connsiteY22" fmla="*/ 2093431 h 2407460"/>
                <a:gd name="connsiteX23" fmla="*/ 172013 w 805930"/>
                <a:gd name="connsiteY23" fmla="*/ 1535479 h 2407460"/>
                <a:gd name="connsiteX24" fmla="*/ 633918 w 805930"/>
                <a:gd name="connsiteY24" fmla="*/ 844569 h 2407460"/>
                <a:gd name="connsiteX25" fmla="*/ 633918 w 805930"/>
                <a:gd name="connsiteY25" fmla="*/ 1402521 h 2407460"/>
                <a:gd name="connsiteX26" fmla="*/ 691450 w 805930"/>
                <a:gd name="connsiteY26" fmla="*/ 1402521 h 2407460"/>
                <a:gd name="connsiteX27" fmla="*/ 691450 w 805930"/>
                <a:gd name="connsiteY27" fmla="*/ 844569 h 2407460"/>
                <a:gd name="connsiteX28" fmla="*/ 530031 w 805930"/>
                <a:gd name="connsiteY28" fmla="*/ 844569 h 2407460"/>
                <a:gd name="connsiteX29" fmla="*/ 530031 w 805930"/>
                <a:gd name="connsiteY29" fmla="*/ 1402521 h 2407460"/>
                <a:gd name="connsiteX30" fmla="*/ 587563 w 805930"/>
                <a:gd name="connsiteY30" fmla="*/ 1402521 h 2407460"/>
                <a:gd name="connsiteX31" fmla="*/ 587563 w 805930"/>
                <a:gd name="connsiteY31" fmla="*/ 844569 h 2407460"/>
                <a:gd name="connsiteX32" fmla="*/ 426143 w 805930"/>
                <a:gd name="connsiteY32" fmla="*/ 844569 h 2407460"/>
                <a:gd name="connsiteX33" fmla="*/ 426143 w 805930"/>
                <a:gd name="connsiteY33" fmla="*/ 1402521 h 2407460"/>
                <a:gd name="connsiteX34" fmla="*/ 483675 w 805930"/>
                <a:gd name="connsiteY34" fmla="*/ 1402521 h 2407460"/>
                <a:gd name="connsiteX35" fmla="*/ 483675 w 805930"/>
                <a:gd name="connsiteY35" fmla="*/ 844569 h 2407460"/>
                <a:gd name="connsiteX36" fmla="*/ 322256 w 805930"/>
                <a:gd name="connsiteY36" fmla="*/ 844569 h 2407460"/>
                <a:gd name="connsiteX37" fmla="*/ 322256 w 805930"/>
                <a:gd name="connsiteY37" fmla="*/ 1402521 h 2407460"/>
                <a:gd name="connsiteX38" fmla="*/ 379788 w 805930"/>
                <a:gd name="connsiteY38" fmla="*/ 1402521 h 2407460"/>
                <a:gd name="connsiteX39" fmla="*/ 379788 w 805930"/>
                <a:gd name="connsiteY39" fmla="*/ 844569 h 2407460"/>
                <a:gd name="connsiteX40" fmla="*/ 218368 w 805930"/>
                <a:gd name="connsiteY40" fmla="*/ 844569 h 2407460"/>
                <a:gd name="connsiteX41" fmla="*/ 218368 w 805930"/>
                <a:gd name="connsiteY41" fmla="*/ 1402521 h 2407460"/>
                <a:gd name="connsiteX42" fmla="*/ 275900 w 805930"/>
                <a:gd name="connsiteY42" fmla="*/ 1402521 h 2407460"/>
                <a:gd name="connsiteX43" fmla="*/ 275900 w 805930"/>
                <a:gd name="connsiteY43" fmla="*/ 844569 h 2407460"/>
                <a:gd name="connsiteX44" fmla="*/ 114481 w 805930"/>
                <a:gd name="connsiteY44" fmla="*/ 844569 h 2407460"/>
                <a:gd name="connsiteX45" fmla="*/ 114481 w 805930"/>
                <a:gd name="connsiteY45" fmla="*/ 1402521 h 2407460"/>
                <a:gd name="connsiteX46" fmla="*/ 172013 w 805930"/>
                <a:gd name="connsiteY46" fmla="*/ 1402521 h 2407460"/>
                <a:gd name="connsiteX47" fmla="*/ 172013 w 805930"/>
                <a:gd name="connsiteY47" fmla="*/ 844569 h 2407460"/>
                <a:gd name="connsiteX48" fmla="*/ 633918 w 805930"/>
                <a:gd name="connsiteY48" fmla="*/ 153660 h 2407460"/>
                <a:gd name="connsiteX49" fmla="*/ 633918 w 805930"/>
                <a:gd name="connsiteY49" fmla="*/ 711612 h 2407460"/>
                <a:gd name="connsiteX50" fmla="*/ 691450 w 805930"/>
                <a:gd name="connsiteY50" fmla="*/ 711612 h 2407460"/>
                <a:gd name="connsiteX51" fmla="*/ 691450 w 805930"/>
                <a:gd name="connsiteY51" fmla="*/ 153660 h 2407460"/>
                <a:gd name="connsiteX52" fmla="*/ 530031 w 805930"/>
                <a:gd name="connsiteY52" fmla="*/ 153660 h 2407460"/>
                <a:gd name="connsiteX53" fmla="*/ 530031 w 805930"/>
                <a:gd name="connsiteY53" fmla="*/ 711612 h 2407460"/>
                <a:gd name="connsiteX54" fmla="*/ 587563 w 805930"/>
                <a:gd name="connsiteY54" fmla="*/ 711612 h 2407460"/>
                <a:gd name="connsiteX55" fmla="*/ 587563 w 805930"/>
                <a:gd name="connsiteY55" fmla="*/ 153660 h 2407460"/>
                <a:gd name="connsiteX56" fmla="*/ 426143 w 805930"/>
                <a:gd name="connsiteY56" fmla="*/ 153660 h 2407460"/>
                <a:gd name="connsiteX57" fmla="*/ 426143 w 805930"/>
                <a:gd name="connsiteY57" fmla="*/ 711612 h 2407460"/>
                <a:gd name="connsiteX58" fmla="*/ 483675 w 805930"/>
                <a:gd name="connsiteY58" fmla="*/ 711612 h 2407460"/>
                <a:gd name="connsiteX59" fmla="*/ 483675 w 805930"/>
                <a:gd name="connsiteY59" fmla="*/ 153660 h 2407460"/>
                <a:gd name="connsiteX60" fmla="*/ 322256 w 805930"/>
                <a:gd name="connsiteY60" fmla="*/ 153660 h 2407460"/>
                <a:gd name="connsiteX61" fmla="*/ 322256 w 805930"/>
                <a:gd name="connsiteY61" fmla="*/ 711612 h 2407460"/>
                <a:gd name="connsiteX62" fmla="*/ 379788 w 805930"/>
                <a:gd name="connsiteY62" fmla="*/ 711612 h 2407460"/>
                <a:gd name="connsiteX63" fmla="*/ 379788 w 805930"/>
                <a:gd name="connsiteY63" fmla="*/ 153660 h 2407460"/>
                <a:gd name="connsiteX64" fmla="*/ 218368 w 805930"/>
                <a:gd name="connsiteY64" fmla="*/ 153660 h 2407460"/>
                <a:gd name="connsiteX65" fmla="*/ 218368 w 805930"/>
                <a:gd name="connsiteY65" fmla="*/ 711612 h 2407460"/>
                <a:gd name="connsiteX66" fmla="*/ 275900 w 805930"/>
                <a:gd name="connsiteY66" fmla="*/ 711612 h 2407460"/>
                <a:gd name="connsiteX67" fmla="*/ 275900 w 805930"/>
                <a:gd name="connsiteY67" fmla="*/ 153660 h 2407460"/>
                <a:gd name="connsiteX68" fmla="*/ 114481 w 805930"/>
                <a:gd name="connsiteY68" fmla="*/ 153660 h 2407460"/>
                <a:gd name="connsiteX69" fmla="*/ 114481 w 805930"/>
                <a:gd name="connsiteY69" fmla="*/ 711612 h 2407460"/>
                <a:gd name="connsiteX70" fmla="*/ 172013 w 805930"/>
                <a:gd name="connsiteY70" fmla="*/ 711612 h 2407460"/>
                <a:gd name="connsiteX71" fmla="*/ 172013 w 805930"/>
                <a:gd name="connsiteY71" fmla="*/ 153660 h 2407460"/>
                <a:gd name="connsiteX72" fmla="*/ 0 w 805930"/>
                <a:gd name="connsiteY72" fmla="*/ 0 h 2407460"/>
                <a:gd name="connsiteX73" fmla="*/ 805930 w 805930"/>
                <a:gd name="connsiteY73" fmla="*/ 0 h 2407460"/>
                <a:gd name="connsiteX74" fmla="*/ 805930 w 805930"/>
                <a:gd name="connsiteY74" fmla="*/ 2407460 h 2407460"/>
                <a:gd name="connsiteX75" fmla="*/ 0 w 805930"/>
                <a:gd name="connsiteY75" fmla="*/ 2407460 h 2407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</a:cxnLst>
              <a:rect l="l" t="t" r="r" b="b"/>
              <a:pathLst>
                <a:path w="805930" h="2407460">
                  <a:moveTo>
                    <a:pt x="633918" y="1535479"/>
                  </a:moveTo>
                  <a:lnTo>
                    <a:pt x="633918" y="2093431"/>
                  </a:lnTo>
                  <a:lnTo>
                    <a:pt x="691450" y="2093431"/>
                  </a:lnTo>
                  <a:lnTo>
                    <a:pt x="691450" y="1535479"/>
                  </a:lnTo>
                  <a:close/>
                  <a:moveTo>
                    <a:pt x="530031" y="1535479"/>
                  </a:moveTo>
                  <a:lnTo>
                    <a:pt x="530031" y="2093431"/>
                  </a:lnTo>
                  <a:lnTo>
                    <a:pt x="587563" y="2093431"/>
                  </a:lnTo>
                  <a:lnTo>
                    <a:pt x="587563" y="1535479"/>
                  </a:lnTo>
                  <a:close/>
                  <a:moveTo>
                    <a:pt x="426143" y="1535479"/>
                  </a:moveTo>
                  <a:lnTo>
                    <a:pt x="426143" y="2093431"/>
                  </a:lnTo>
                  <a:lnTo>
                    <a:pt x="483675" y="2093431"/>
                  </a:lnTo>
                  <a:lnTo>
                    <a:pt x="483675" y="1535479"/>
                  </a:lnTo>
                  <a:close/>
                  <a:moveTo>
                    <a:pt x="322256" y="1535479"/>
                  </a:moveTo>
                  <a:lnTo>
                    <a:pt x="322256" y="2093431"/>
                  </a:lnTo>
                  <a:lnTo>
                    <a:pt x="379788" y="2093431"/>
                  </a:lnTo>
                  <a:lnTo>
                    <a:pt x="379788" y="1535479"/>
                  </a:lnTo>
                  <a:close/>
                  <a:moveTo>
                    <a:pt x="218368" y="1535479"/>
                  </a:moveTo>
                  <a:lnTo>
                    <a:pt x="218368" y="2093431"/>
                  </a:lnTo>
                  <a:lnTo>
                    <a:pt x="275900" y="2093431"/>
                  </a:lnTo>
                  <a:lnTo>
                    <a:pt x="275900" y="1535479"/>
                  </a:lnTo>
                  <a:close/>
                  <a:moveTo>
                    <a:pt x="114481" y="1535479"/>
                  </a:moveTo>
                  <a:lnTo>
                    <a:pt x="114481" y="2093431"/>
                  </a:lnTo>
                  <a:lnTo>
                    <a:pt x="172013" y="2093431"/>
                  </a:lnTo>
                  <a:lnTo>
                    <a:pt x="172013" y="1535479"/>
                  </a:lnTo>
                  <a:close/>
                  <a:moveTo>
                    <a:pt x="633918" y="844569"/>
                  </a:moveTo>
                  <a:lnTo>
                    <a:pt x="633918" y="1402521"/>
                  </a:lnTo>
                  <a:lnTo>
                    <a:pt x="691450" y="1402521"/>
                  </a:lnTo>
                  <a:lnTo>
                    <a:pt x="691450" y="844569"/>
                  </a:lnTo>
                  <a:close/>
                  <a:moveTo>
                    <a:pt x="530031" y="844569"/>
                  </a:moveTo>
                  <a:lnTo>
                    <a:pt x="530031" y="1402521"/>
                  </a:lnTo>
                  <a:lnTo>
                    <a:pt x="587563" y="1402521"/>
                  </a:lnTo>
                  <a:lnTo>
                    <a:pt x="587563" y="844569"/>
                  </a:lnTo>
                  <a:close/>
                  <a:moveTo>
                    <a:pt x="426143" y="844569"/>
                  </a:moveTo>
                  <a:lnTo>
                    <a:pt x="426143" y="1402521"/>
                  </a:lnTo>
                  <a:lnTo>
                    <a:pt x="483675" y="1402521"/>
                  </a:lnTo>
                  <a:lnTo>
                    <a:pt x="483675" y="844569"/>
                  </a:lnTo>
                  <a:close/>
                  <a:moveTo>
                    <a:pt x="322256" y="844569"/>
                  </a:moveTo>
                  <a:lnTo>
                    <a:pt x="322256" y="1402521"/>
                  </a:lnTo>
                  <a:lnTo>
                    <a:pt x="379788" y="1402521"/>
                  </a:lnTo>
                  <a:lnTo>
                    <a:pt x="379788" y="844569"/>
                  </a:lnTo>
                  <a:close/>
                  <a:moveTo>
                    <a:pt x="218368" y="844569"/>
                  </a:moveTo>
                  <a:lnTo>
                    <a:pt x="218368" y="1402521"/>
                  </a:lnTo>
                  <a:lnTo>
                    <a:pt x="275900" y="1402521"/>
                  </a:lnTo>
                  <a:lnTo>
                    <a:pt x="275900" y="844569"/>
                  </a:lnTo>
                  <a:close/>
                  <a:moveTo>
                    <a:pt x="114481" y="844569"/>
                  </a:moveTo>
                  <a:lnTo>
                    <a:pt x="114481" y="1402521"/>
                  </a:lnTo>
                  <a:lnTo>
                    <a:pt x="172013" y="1402521"/>
                  </a:lnTo>
                  <a:lnTo>
                    <a:pt x="172013" y="844569"/>
                  </a:lnTo>
                  <a:close/>
                  <a:moveTo>
                    <a:pt x="633918" y="153660"/>
                  </a:moveTo>
                  <a:lnTo>
                    <a:pt x="633918" y="711612"/>
                  </a:lnTo>
                  <a:lnTo>
                    <a:pt x="691450" y="711612"/>
                  </a:lnTo>
                  <a:lnTo>
                    <a:pt x="691450" y="153660"/>
                  </a:lnTo>
                  <a:close/>
                  <a:moveTo>
                    <a:pt x="530031" y="153660"/>
                  </a:moveTo>
                  <a:lnTo>
                    <a:pt x="530031" y="711612"/>
                  </a:lnTo>
                  <a:lnTo>
                    <a:pt x="587563" y="711612"/>
                  </a:lnTo>
                  <a:lnTo>
                    <a:pt x="587563" y="153660"/>
                  </a:lnTo>
                  <a:close/>
                  <a:moveTo>
                    <a:pt x="426143" y="153660"/>
                  </a:moveTo>
                  <a:lnTo>
                    <a:pt x="426143" y="711612"/>
                  </a:lnTo>
                  <a:lnTo>
                    <a:pt x="483675" y="711612"/>
                  </a:lnTo>
                  <a:lnTo>
                    <a:pt x="483675" y="153660"/>
                  </a:lnTo>
                  <a:close/>
                  <a:moveTo>
                    <a:pt x="322256" y="153660"/>
                  </a:moveTo>
                  <a:lnTo>
                    <a:pt x="322256" y="711612"/>
                  </a:lnTo>
                  <a:lnTo>
                    <a:pt x="379788" y="711612"/>
                  </a:lnTo>
                  <a:lnTo>
                    <a:pt x="379788" y="153660"/>
                  </a:lnTo>
                  <a:close/>
                  <a:moveTo>
                    <a:pt x="218368" y="153660"/>
                  </a:moveTo>
                  <a:lnTo>
                    <a:pt x="218368" y="711612"/>
                  </a:lnTo>
                  <a:lnTo>
                    <a:pt x="275900" y="711612"/>
                  </a:lnTo>
                  <a:lnTo>
                    <a:pt x="275900" y="153660"/>
                  </a:lnTo>
                  <a:close/>
                  <a:moveTo>
                    <a:pt x="114481" y="153660"/>
                  </a:moveTo>
                  <a:lnTo>
                    <a:pt x="114481" y="711612"/>
                  </a:lnTo>
                  <a:lnTo>
                    <a:pt x="172013" y="711612"/>
                  </a:lnTo>
                  <a:lnTo>
                    <a:pt x="172013" y="153660"/>
                  </a:lnTo>
                  <a:close/>
                  <a:moveTo>
                    <a:pt x="0" y="0"/>
                  </a:moveTo>
                  <a:lnTo>
                    <a:pt x="805930" y="0"/>
                  </a:lnTo>
                  <a:lnTo>
                    <a:pt x="805930" y="2407460"/>
                  </a:lnTo>
                  <a:lnTo>
                    <a:pt x="0" y="240746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1" name="Freeform 532"/>
            <p:cNvSpPr/>
            <p:nvPr/>
          </p:nvSpPr>
          <p:spPr>
            <a:xfrm>
              <a:off x="9938228" y="2333574"/>
              <a:ext cx="770641" cy="4411016"/>
            </a:xfrm>
            <a:custGeom>
              <a:avLst/>
              <a:gdLst>
                <a:gd name="connsiteX0" fmla="*/ 2261 w 770641"/>
                <a:gd name="connsiteY0" fmla="*/ 1991216 h 4411014"/>
                <a:gd name="connsiteX1" fmla="*/ 2261 w 770641"/>
                <a:gd name="connsiteY1" fmla="*/ 2090070 h 4411014"/>
                <a:gd name="connsiteX2" fmla="*/ 768380 w 770641"/>
                <a:gd name="connsiteY2" fmla="*/ 2090070 h 4411014"/>
                <a:gd name="connsiteX3" fmla="*/ 768380 w 770641"/>
                <a:gd name="connsiteY3" fmla="*/ 1991216 h 4411014"/>
                <a:gd name="connsiteX4" fmla="*/ 402389 w 770641"/>
                <a:gd name="connsiteY4" fmla="*/ 1556458 h 4411014"/>
                <a:gd name="connsiteX5" fmla="*/ 402389 w 770641"/>
                <a:gd name="connsiteY5" fmla="*/ 1849607 h 4411014"/>
                <a:gd name="connsiteX6" fmla="*/ 532086 w 770641"/>
                <a:gd name="connsiteY6" fmla="*/ 1849607 h 4411014"/>
                <a:gd name="connsiteX7" fmla="*/ 532086 w 770641"/>
                <a:gd name="connsiteY7" fmla="*/ 1556458 h 4411014"/>
                <a:gd name="connsiteX8" fmla="*/ 238554 w 770641"/>
                <a:gd name="connsiteY8" fmla="*/ 1556458 h 4411014"/>
                <a:gd name="connsiteX9" fmla="*/ 238554 w 770641"/>
                <a:gd name="connsiteY9" fmla="*/ 1849607 h 4411014"/>
                <a:gd name="connsiteX10" fmla="*/ 368251 w 770641"/>
                <a:gd name="connsiteY10" fmla="*/ 1849607 h 4411014"/>
                <a:gd name="connsiteX11" fmla="*/ 368251 w 770641"/>
                <a:gd name="connsiteY11" fmla="*/ 1556458 h 4411014"/>
                <a:gd name="connsiteX12" fmla="*/ 402389 w 770641"/>
                <a:gd name="connsiteY12" fmla="*/ 1192703 h 4411014"/>
                <a:gd name="connsiteX13" fmla="*/ 402389 w 770641"/>
                <a:gd name="connsiteY13" fmla="*/ 1485852 h 4411014"/>
                <a:gd name="connsiteX14" fmla="*/ 532086 w 770641"/>
                <a:gd name="connsiteY14" fmla="*/ 1485852 h 4411014"/>
                <a:gd name="connsiteX15" fmla="*/ 532086 w 770641"/>
                <a:gd name="connsiteY15" fmla="*/ 1192703 h 4411014"/>
                <a:gd name="connsiteX16" fmla="*/ 238554 w 770641"/>
                <a:gd name="connsiteY16" fmla="*/ 1192703 h 4411014"/>
                <a:gd name="connsiteX17" fmla="*/ 238554 w 770641"/>
                <a:gd name="connsiteY17" fmla="*/ 1485852 h 4411014"/>
                <a:gd name="connsiteX18" fmla="*/ 368251 w 770641"/>
                <a:gd name="connsiteY18" fmla="*/ 1485852 h 4411014"/>
                <a:gd name="connsiteX19" fmla="*/ 368251 w 770641"/>
                <a:gd name="connsiteY19" fmla="*/ 1192703 h 4411014"/>
                <a:gd name="connsiteX20" fmla="*/ 374049 w 770641"/>
                <a:gd name="connsiteY20" fmla="*/ 0 h 4411014"/>
                <a:gd name="connsiteX21" fmla="*/ 390581 w 770641"/>
                <a:gd name="connsiteY21" fmla="*/ 0 h 4411014"/>
                <a:gd name="connsiteX22" fmla="*/ 394713 w 770641"/>
                <a:gd name="connsiteY22" fmla="*/ 4133 h 4411014"/>
                <a:gd name="connsiteX23" fmla="*/ 394713 w 770641"/>
                <a:gd name="connsiteY23" fmla="*/ 665489 h 4411014"/>
                <a:gd name="connsiteX24" fmla="*/ 770641 w 770641"/>
                <a:gd name="connsiteY24" fmla="*/ 1233072 h 4411014"/>
                <a:gd name="connsiteX25" fmla="*/ 770641 w 770641"/>
                <a:gd name="connsiteY25" fmla="*/ 4411014 h 4411014"/>
                <a:gd name="connsiteX26" fmla="*/ 0 w 770641"/>
                <a:gd name="connsiteY26" fmla="*/ 4411014 h 4411014"/>
                <a:gd name="connsiteX27" fmla="*/ 0 w 770641"/>
                <a:gd name="connsiteY27" fmla="*/ 1233072 h 4411014"/>
                <a:gd name="connsiteX28" fmla="*/ 369916 w 770641"/>
                <a:gd name="connsiteY28" fmla="*/ 664763 h 4411014"/>
                <a:gd name="connsiteX29" fmla="*/ 369916 w 770641"/>
                <a:gd name="connsiteY29" fmla="*/ 4133 h 4411014"/>
                <a:gd name="connsiteX30" fmla="*/ 374049 w 770641"/>
                <a:gd name="connsiteY30" fmla="*/ 0 h 44110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70641" h="4411014">
                  <a:moveTo>
                    <a:pt x="2261" y="1991216"/>
                  </a:moveTo>
                  <a:lnTo>
                    <a:pt x="2261" y="2090070"/>
                  </a:lnTo>
                  <a:lnTo>
                    <a:pt x="768380" y="2090070"/>
                  </a:lnTo>
                  <a:lnTo>
                    <a:pt x="768380" y="1991216"/>
                  </a:lnTo>
                  <a:close/>
                  <a:moveTo>
                    <a:pt x="402389" y="1556458"/>
                  </a:moveTo>
                  <a:lnTo>
                    <a:pt x="402389" y="1849607"/>
                  </a:lnTo>
                  <a:lnTo>
                    <a:pt x="532086" y="1849607"/>
                  </a:lnTo>
                  <a:lnTo>
                    <a:pt x="532086" y="1556458"/>
                  </a:lnTo>
                  <a:close/>
                  <a:moveTo>
                    <a:pt x="238554" y="1556458"/>
                  </a:moveTo>
                  <a:lnTo>
                    <a:pt x="238554" y="1849607"/>
                  </a:lnTo>
                  <a:lnTo>
                    <a:pt x="368251" y="1849607"/>
                  </a:lnTo>
                  <a:lnTo>
                    <a:pt x="368251" y="1556458"/>
                  </a:lnTo>
                  <a:close/>
                  <a:moveTo>
                    <a:pt x="402389" y="1192703"/>
                  </a:moveTo>
                  <a:lnTo>
                    <a:pt x="402389" y="1485852"/>
                  </a:lnTo>
                  <a:lnTo>
                    <a:pt x="532086" y="1485852"/>
                  </a:lnTo>
                  <a:lnTo>
                    <a:pt x="532086" y="1192703"/>
                  </a:lnTo>
                  <a:close/>
                  <a:moveTo>
                    <a:pt x="238554" y="1192703"/>
                  </a:moveTo>
                  <a:lnTo>
                    <a:pt x="238554" y="1485852"/>
                  </a:lnTo>
                  <a:lnTo>
                    <a:pt x="368251" y="1485852"/>
                  </a:lnTo>
                  <a:lnTo>
                    <a:pt x="368251" y="1192703"/>
                  </a:lnTo>
                  <a:close/>
                  <a:moveTo>
                    <a:pt x="374049" y="0"/>
                  </a:moveTo>
                  <a:lnTo>
                    <a:pt x="390581" y="0"/>
                  </a:lnTo>
                  <a:cubicBezTo>
                    <a:pt x="392863" y="0"/>
                    <a:pt x="394713" y="1851"/>
                    <a:pt x="394713" y="4133"/>
                  </a:cubicBezTo>
                  <a:lnTo>
                    <a:pt x="394713" y="665489"/>
                  </a:lnTo>
                  <a:lnTo>
                    <a:pt x="770641" y="1233072"/>
                  </a:lnTo>
                  <a:lnTo>
                    <a:pt x="770641" y="4411014"/>
                  </a:lnTo>
                  <a:lnTo>
                    <a:pt x="0" y="4411014"/>
                  </a:lnTo>
                  <a:lnTo>
                    <a:pt x="0" y="1233072"/>
                  </a:lnTo>
                  <a:lnTo>
                    <a:pt x="369916" y="664763"/>
                  </a:lnTo>
                  <a:lnTo>
                    <a:pt x="369916" y="4133"/>
                  </a:lnTo>
                  <a:cubicBezTo>
                    <a:pt x="369916" y="1851"/>
                    <a:pt x="371767" y="0"/>
                    <a:pt x="374049" y="0"/>
                  </a:cubicBez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2" name="Freeform 533"/>
            <p:cNvSpPr/>
            <p:nvPr/>
          </p:nvSpPr>
          <p:spPr>
            <a:xfrm>
              <a:off x="5153101" y="3851502"/>
              <a:ext cx="361773" cy="2893086"/>
            </a:xfrm>
            <a:custGeom>
              <a:avLst/>
              <a:gdLst>
                <a:gd name="connsiteX0" fmla="*/ 260890 w 361773"/>
                <a:gd name="connsiteY0" fmla="*/ 72305 h 2893085"/>
                <a:gd name="connsiteX1" fmla="*/ 246316 w 361773"/>
                <a:gd name="connsiteY1" fmla="*/ 86879 h 2893085"/>
                <a:gd name="connsiteX2" fmla="*/ 246316 w 361773"/>
                <a:gd name="connsiteY2" fmla="*/ 825868 h 2893085"/>
                <a:gd name="connsiteX3" fmla="*/ 260890 w 361773"/>
                <a:gd name="connsiteY3" fmla="*/ 840442 h 2893085"/>
                <a:gd name="connsiteX4" fmla="*/ 319185 w 361773"/>
                <a:gd name="connsiteY4" fmla="*/ 840442 h 2893085"/>
                <a:gd name="connsiteX5" fmla="*/ 333759 w 361773"/>
                <a:gd name="connsiteY5" fmla="*/ 825868 h 2893085"/>
                <a:gd name="connsiteX6" fmla="*/ 333759 w 361773"/>
                <a:gd name="connsiteY6" fmla="*/ 86879 h 2893085"/>
                <a:gd name="connsiteX7" fmla="*/ 319185 w 361773"/>
                <a:gd name="connsiteY7" fmla="*/ 72305 h 2893085"/>
                <a:gd name="connsiteX8" fmla="*/ 151739 w 361773"/>
                <a:gd name="connsiteY8" fmla="*/ 72305 h 2893085"/>
                <a:gd name="connsiteX9" fmla="*/ 137165 w 361773"/>
                <a:gd name="connsiteY9" fmla="*/ 86879 h 2893085"/>
                <a:gd name="connsiteX10" fmla="*/ 137165 w 361773"/>
                <a:gd name="connsiteY10" fmla="*/ 825868 h 2893085"/>
                <a:gd name="connsiteX11" fmla="*/ 151739 w 361773"/>
                <a:gd name="connsiteY11" fmla="*/ 840442 h 2893085"/>
                <a:gd name="connsiteX12" fmla="*/ 210034 w 361773"/>
                <a:gd name="connsiteY12" fmla="*/ 840442 h 2893085"/>
                <a:gd name="connsiteX13" fmla="*/ 224608 w 361773"/>
                <a:gd name="connsiteY13" fmla="*/ 825868 h 2893085"/>
                <a:gd name="connsiteX14" fmla="*/ 224608 w 361773"/>
                <a:gd name="connsiteY14" fmla="*/ 86879 h 2893085"/>
                <a:gd name="connsiteX15" fmla="*/ 210034 w 361773"/>
                <a:gd name="connsiteY15" fmla="*/ 72305 h 2893085"/>
                <a:gd name="connsiteX16" fmla="*/ 42588 w 361773"/>
                <a:gd name="connsiteY16" fmla="*/ 72305 h 2893085"/>
                <a:gd name="connsiteX17" fmla="*/ 28014 w 361773"/>
                <a:gd name="connsiteY17" fmla="*/ 86879 h 2893085"/>
                <a:gd name="connsiteX18" fmla="*/ 28014 w 361773"/>
                <a:gd name="connsiteY18" fmla="*/ 825868 h 2893085"/>
                <a:gd name="connsiteX19" fmla="*/ 42588 w 361773"/>
                <a:gd name="connsiteY19" fmla="*/ 840442 h 2893085"/>
                <a:gd name="connsiteX20" fmla="*/ 100883 w 361773"/>
                <a:gd name="connsiteY20" fmla="*/ 840442 h 2893085"/>
                <a:gd name="connsiteX21" fmla="*/ 115457 w 361773"/>
                <a:gd name="connsiteY21" fmla="*/ 825868 h 2893085"/>
                <a:gd name="connsiteX22" fmla="*/ 115457 w 361773"/>
                <a:gd name="connsiteY22" fmla="*/ 86879 h 2893085"/>
                <a:gd name="connsiteX23" fmla="*/ 100883 w 361773"/>
                <a:gd name="connsiteY23" fmla="*/ 72305 h 2893085"/>
                <a:gd name="connsiteX24" fmla="*/ 0 w 361773"/>
                <a:gd name="connsiteY24" fmla="*/ 0 h 2893085"/>
                <a:gd name="connsiteX25" fmla="*/ 361773 w 361773"/>
                <a:gd name="connsiteY25" fmla="*/ 0 h 2893085"/>
                <a:gd name="connsiteX26" fmla="*/ 361773 w 361773"/>
                <a:gd name="connsiteY26" fmla="*/ 2893085 h 2893085"/>
                <a:gd name="connsiteX27" fmla="*/ 319185 w 361773"/>
                <a:gd name="connsiteY27" fmla="*/ 2893085 h 2893085"/>
                <a:gd name="connsiteX28" fmla="*/ 333759 w 361773"/>
                <a:gd name="connsiteY28" fmla="*/ 2878511 h 2893085"/>
                <a:gd name="connsiteX29" fmla="*/ 333759 w 361773"/>
                <a:gd name="connsiteY29" fmla="*/ 2139522 h 2893085"/>
                <a:gd name="connsiteX30" fmla="*/ 319185 w 361773"/>
                <a:gd name="connsiteY30" fmla="*/ 2124948 h 2893085"/>
                <a:gd name="connsiteX31" fmla="*/ 260890 w 361773"/>
                <a:gd name="connsiteY31" fmla="*/ 2124948 h 2893085"/>
                <a:gd name="connsiteX32" fmla="*/ 246316 w 361773"/>
                <a:gd name="connsiteY32" fmla="*/ 2139522 h 2893085"/>
                <a:gd name="connsiteX33" fmla="*/ 246316 w 361773"/>
                <a:gd name="connsiteY33" fmla="*/ 2878511 h 2893085"/>
                <a:gd name="connsiteX34" fmla="*/ 260890 w 361773"/>
                <a:gd name="connsiteY34" fmla="*/ 2893085 h 2893085"/>
                <a:gd name="connsiteX35" fmla="*/ 210034 w 361773"/>
                <a:gd name="connsiteY35" fmla="*/ 2893085 h 2893085"/>
                <a:gd name="connsiteX36" fmla="*/ 224608 w 361773"/>
                <a:gd name="connsiteY36" fmla="*/ 2878511 h 2893085"/>
                <a:gd name="connsiteX37" fmla="*/ 224608 w 361773"/>
                <a:gd name="connsiteY37" fmla="*/ 2139522 h 2893085"/>
                <a:gd name="connsiteX38" fmla="*/ 210034 w 361773"/>
                <a:gd name="connsiteY38" fmla="*/ 2124948 h 2893085"/>
                <a:gd name="connsiteX39" fmla="*/ 151739 w 361773"/>
                <a:gd name="connsiteY39" fmla="*/ 2124948 h 2893085"/>
                <a:gd name="connsiteX40" fmla="*/ 137165 w 361773"/>
                <a:gd name="connsiteY40" fmla="*/ 2139522 h 2893085"/>
                <a:gd name="connsiteX41" fmla="*/ 137165 w 361773"/>
                <a:gd name="connsiteY41" fmla="*/ 2878511 h 2893085"/>
                <a:gd name="connsiteX42" fmla="*/ 151739 w 361773"/>
                <a:gd name="connsiteY42" fmla="*/ 2893085 h 2893085"/>
                <a:gd name="connsiteX43" fmla="*/ 100883 w 361773"/>
                <a:gd name="connsiteY43" fmla="*/ 2893085 h 2893085"/>
                <a:gd name="connsiteX44" fmla="*/ 115457 w 361773"/>
                <a:gd name="connsiteY44" fmla="*/ 2878511 h 2893085"/>
                <a:gd name="connsiteX45" fmla="*/ 115457 w 361773"/>
                <a:gd name="connsiteY45" fmla="*/ 2139522 h 2893085"/>
                <a:gd name="connsiteX46" fmla="*/ 100883 w 361773"/>
                <a:gd name="connsiteY46" fmla="*/ 2124948 h 2893085"/>
                <a:gd name="connsiteX47" fmla="*/ 42588 w 361773"/>
                <a:gd name="connsiteY47" fmla="*/ 2124948 h 2893085"/>
                <a:gd name="connsiteX48" fmla="*/ 28014 w 361773"/>
                <a:gd name="connsiteY48" fmla="*/ 2139522 h 2893085"/>
                <a:gd name="connsiteX49" fmla="*/ 28014 w 361773"/>
                <a:gd name="connsiteY49" fmla="*/ 2878511 h 2893085"/>
                <a:gd name="connsiteX50" fmla="*/ 42588 w 361773"/>
                <a:gd name="connsiteY50" fmla="*/ 2893085 h 2893085"/>
                <a:gd name="connsiteX51" fmla="*/ 0 w 361773"/>
                <a:gd name="connsiteY51" fmla="*/ 2893085 h 2893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361773" h="2893085">
                  <a:moveTo>
                    <a:pt x="260890" y="72305"/>
                  </a:moveTo>
                  <a:cubicBezTo>
                    <a:pt x="252841" y="72305"/>
                    <a:pt x="246316" y="78830"/>
                    <a:pt x="246316" y="86879"/>
                  </a:cubicBezTo>
                  <a:lnTo>
                    <a:pt x="246316" y="825868"/>
                  </a:lnTo>
                  <a:cubicBezTo>
                    <a:pt x="246316" y="833917"/>
                    <a:pt x="252841" y="840442"/>
                    <a:pt x="260890" y="840442"/>
                  </a:cubicBezTo>
                  <a:lnTo>
                    <a:pt x="319185" y="840442"/>
                  </a:lnTo>
                  <a:cubicBezTo>
                    <a:pt x="327234" y="840442"/>
                    <a:pt x="333759" y="833917"/>
                    <a:pt x="333759" y="825868"/>
                  </a:cubicBezTo>
                  <a:lnTo>
                    <a:pt x="333759" y="86879"/>
                  </a:lnTo>
                  <a:cubicBezTo>
                    <a:pt x="333759" y="78830"/>
                    <a:pt x="327234" y="72305"/>
                    <a:pt x="319185" y="72305"/>
                  </a:cubicBezTo>
                  <a:close/>
                  <a:moveTo>
                    <a:pt x="151739" y="72305"/>
                  </a:moveTo>
                  <a:cubicBezTo>
                    <a:pt x="143690" y="72305"/>
                    <a:pt x="137165" y="78830"/>
                    <a:pt x="137165" y="86879"/>
                  </a:cubicBezTo>
                  <a:lnTo>
                    <a:pt x="137165" y="825868"/>
                  </a:lnTo>
                  <a:cubicBezTo>
                    <a:pt x="137165" y="833917"/>
                    <a:pt x="143690" y="840442"/>
                    <a:pt x="151739" y="840442"/>
                  </a:cubicBezTo>
                  <a:lnTo>
                    <a:pt x="210034" y="840442"/>
                  </a:lnTo>
                  <a:cubicBezTo>
                    <a:pt x="218083" y="840442"/>
                    <a:pt x="224608" y="833917"/>
                    <a:pt x="224608" y="825868"/>
                  </a:cubicBezTo>
                  <a:lnTo>
                    <a:pt x="224608" y="86879"/>
                  </a:lnTo>
                  <a:cubicBezTo>
                    <a:pt x="224608" y="78830"/>
                    <a:pt x="218083" y="72305"/>
                    <a:pt x="210034" y="72305"/>
                  </a:cubicBezTo>
                  <a:close/>
                  <a:moveTo>
                    <a:pt x="42588" y="72305"/>
                  </a:moveTo>
                  <a:cubicBezTo>
                    <a:pt x="34539" y="72305"/>
                    <a:pt x="28014" y="78830"/>
                    <a:pt x="28014" y="86879"/>
                  </a:cubicBezTo>
                  <a:lnTo>
                    <a:pt x="28014" y="825868"/>
                  </a:lnTo>
                  <a:cubicBezTo>
                    <a:pt x="28014" y="833917"/>
                    <a:pt x="34539" y="840442"/>
                    <a:pt x="42588" y="840442"/>
                  </a:cubicBezTo>
                  <a:lnTo>
                    <a:pt x="100883" y="840442"/>
                  </a:lnTo>
                  <a:cubicBezTo>
                    <a:pt x="108932" y="840442"/>
                    <a:pt x="115457" y="833917"/>
                    <a:pt x="115457" y="825868"/>
                  </a:cubicBezTo>
                  <a:lnTo>
                    <a:pt x="115457" y="86879"/>
                  </a:lnTo>
                  <a:cubicBezTo>
                    <a:pt x="115457" y="78830"/>
                    <a:pt x="108932" y="72305"/>
                    <a:pt x="100883" y="72305"/>
                  </a:cubicBezTo>
                  <a:close/>
                  <a:moveTo>
                    <a:pt x="0" y="0"/>
                  </a:moveTo>
                  <a:lnTo>
                    <a:pt x="361773" y="0"/>
                  </a:lnTo>
                  <a:lnTo>
                    <a:pt x="361773" y="2893085"/>
                  </a:lnTo>
                  <a:lnTo>
                    <a:pt x="319185" y="2893085"/>
                  </a:lnTo>
                  <a:cubicBezTo>
                    <a:pt x="327234" y="2893085"/>
                    <a:pt x="333759" y="2886560"/>
                    <a:pt x="333759" y="2878511"/>
                  </a:cubicBezTo>
                  <a:lnTo>
                    <a:pt x="333759" y="2139522"/>
                  </a:lnTo>
                  <a:cubicBezTo>
                    <a:pt x="333759" y="2131473"/>
                    <a:pt x="327234" y="2124948"/>
                    <a:pt x="319185" y="2124948"/>
                  </a:cubicBezTo>
                  <a:lnTo>
                    <a:pt x="260890" y="2124948"/>
                  </a:lnTo>
                  <a:cubicBezTo>
                    <a:pt x="252841" y="2124948"/>
                    <a:pt x="246316" y="2131473"/>
                    <a:pt x="246316" y="2139522"/>
                  </a:cubicBezTo>
                  <a:lnTo>
                    <a:pt x="246316" y="2878511"/>
                  </a:lnTo>
                  <a:cubicBezTo>
                    <a:pt x="246316" y="2886560"/>
                    <a:pt x="252841" y="2893085"/>
                    <a:pt x="260890" y="2893085"/>
                  </a:cubicBezTo>
                  <a:lnTo>
                    <a:pt x="210034" y="2893085"/>
                  </a:lnTo>
                  <a:cubicBezTo>
                    <a:pt x="218083" y="2893085"/>
                    <a:pt x="224608" y="2886560"/>
                    <a:pt x="224608" y="2878511"/>
                  </a:cubicBezTo>
                  <a:lnTo>
                    <a:pt x="224608" y="2139522"/>
                  </a:lnTo>
                  <a:cubicBezTo>
                    <a:pt x="224608" y="2131473"/>
                    <a:pt x="218083" y="2124948"/>
                    <a:pt x="210034" y="2124948"/>
                  </a:cubicBezTo>
                  <a:lnTo>
                    <a:pt x="151739" y="2124948"/>
                  </a:lnTo>
                  <a:cubicBezTo>
                    <a:pt x="143690" y="2124948"/>
                    <a:pt x="137165" y="2131473"/>
                    <a:pt x="137165" y="2139522"/>
                  </a:cubicBezTo>
                  <a:lnTo>
                    <a:pt x="137165" y="2878511"/>
                  </a:lnTo>
                  <a:cubicBezTo>
                    <a:pt x="137165" y="2886560"/>
                    <a:pt x="143690" y="2893085"/>
                    <a:pt x="151739" y="2893085"/>
                  </a:cubicBezTo>
                  <a:lnTo>
                    <a:pt x="100883" y="2893085"/>
                  </a:lnTo>
                  <a:cubicBezTo>
                    <a:pt x="108932" y="2893085"/>
                    <a:pt x="115457" y="2886560"/>
                    <a:pt x="115457" y="2878511"/>
                  </a:cubicBezTo>
                  <a:lnTo>
                    <a:pt x="115457" y="2139522"/>
                  </a:lnTo>
                  <a:cubicBezTo>
                    <a:pt x="115457" y="2131473"/>
                    <a:pt x="108932" y="2124948"/>
                    <a:pt x="100883" y="2124948"/>
                  </a:cubicBezTo>
                  <a:lnTo>
                    <a:pt x="42588" y="2124948"/>
                  </a:lnTo>
                  <a:cubicBezTo>
                    <a:pt x="34539" y="2124948"/>
                    <a:pt x="28014" y="2131473"/>
                    <a:pt x="28014" y="2139522"/>
                  </a:cubicBezTo>
                  <a:lnTo>
                    <a:pt x="28014" y="2878511"/>
                  </a:lnTo>
                  <a:cubicBezTo>
                    <a:pt x="28014" y="2886560"/>
                    <a:pt x="34539" y="2893085"/>
                    <a:pt x="42588" y="2893085"/>
                  </a:cubicBezTo>
                  <a:lnTo>
                    <a:pt x="0" y="2893085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4" name="Freeform 534"/>
            <p:cNvSpPr/>
            <p:nvPr/>
          </p:nvSpPr>
          <p:spPr>
            <a:xfrm>
              <a:off x="5628722" y="3920386"/>
              <a:ext cx="765289" cy="2824203"/>
            </a:xfrm>
            <a:custGeom>
              <a:avLst/>
              <a:gdLst>
                <a:gd name="connsiteX0" fmla="*/ 955 w 765289"/>
                <a:gd name="connsiteY0" fmla="*/ 661973 h 2824202"/>
                <a:gd name="connsiteX1" fmla="*/ 955 w 765289"/>
                <a:gd name="connsiteY1" fmla="*/ 707692 h 2824202"/>
                <a:gd name="connsiteX2" fmla="*/ 764333 w 765289"/>
                <a:gd name="connsiteY2" fmla="*/ 707692 h 2824202"/>
                <a:gd name="connsiteX3" fmla="*/ 764333 w 765289"/>
                <a:gd name="connsiteY3" fmla="*/ 661973 h 2824202"/>
                <a:gd name="connsiteX4" fmla="*/ 955 w 765289"/>
                <a:gd name="connsiteY4" fmla="*/ 593393 h 2824202"/>
                <a:gd name="connsiteX5" fmla="*/ 955 w 765289"/>
                <a:gd name="connsiteY5" fmla="*/ 639112 h 2824202"/>
                <a:gd name="connsiteX6" fmla="*/ 764333 w 765289"/>
                <a:gd name="connsiteY6" fmla="*/ 639112 h 2824202"/>
                <a:gd name="connsiteX7" fmla="*/ 764333 w 765289"/>
                <a:gd name="connsiteY7" fmla="*/ 593393 h 2824202"/>
                <a:gd name="connsiteX8" fmla="*/ 955 w 765289"/>
                <a:gd name="connsiteY8" fmla="*/ 524813 h 2824202"/>
                <a:gd name="connsiteX9" fmla="*/ 955 w 765289"/>
                <a:gd name="connsiteY9" fmla="*/ 570532 h 2824202"/>
                <a:gd name="connsiteX10" fmla="*/ 764333 w 765289"/>
                <a:gd name="connsiteY10" fmla="*/ 570532 h 2824202"/>
                <a:gd name="connsiteX11" fmla="*/ 764333 w 765289"/>
                <a:gd name="connsiteY11" fmla="*/ 524813 h 2824202"/>
                <a:gd name="connsiteX12" fmla="*/ 955 w 765289"/>
                <a:gd name="connsiteY12" fmla="*/ 456233 h 2824202"/>
                <a:gd name="connsiteX13" fmla="*/ 955 w 765289"/>
                <a:gd name="connsiteY13" fmla="*/ 501952 h 2824202"/>
                <a:gd name="connsiteX14" fmla="*/ 764333 w 765289"/>
                <a:gd name="connsiteY14" fmla="*/ 501952 h 2824202"/>
                <a:gd name="connsiteX15" fmla="*/ 764333 w 765289"/>
                <a:gd name="connsiteY15" fmla="*/ 456233 h 2824202"/>
                <a:gd name="connsiteX16" fmla="*/ 955 w 765289"/>
                <a:gd name="connsiteY16" fmla="*/ 387653 h 2824202"/>
                <a:gd name="connsiteX17" fmla="*/ 955 w 765289"/>
                <a:gd name="connsiteY17" fmla="*/ 433372 h 2824202"/>
                <a:gd name="connsiteX18" fmla="*/ 764333 w 765289"/>
                <a:gd name="connsiteY18" fmla="*/ 433372 h 2824202"/>
                <a:gd name="connsiteX19" fmla="*/ 764333 w 765289"/>
                <a:gd name="connsiteY19" fmla="*/ 387653 h 2824202"/>
                <a:gd name="connsiteX20" fmla="*/ 955 w 765289"/>
                <a:gd name="connsiteY20" fmla="*/ 319073 h 2824202"/>
                <a:gd name="connsiteX21" fmla="*/ 955 w 765289"/>
                <a:gd name="connsiteY21" fmla="*/ 364792 h 2824202"/>
                <a:gd name="connsiteX22" fmla="*/ 764333 w 765289"/>
                <a:gd name="connsiteY22" fmla="*/ 364792 h 2824202"/>
                <a:gd name="connsiteX23" fmla="*/ 764333 w 765289"/>
                <a:gd name="connsiteY23" fmla="*/ 319073 h 2824202"/>
                <a:gd name="connsiteX24" fmla="*/ 955 w 765289"/>
                <a:gd name="connsiteY24" fmla="*/ 250493 h 2824202"/>
                <a:gd name="connsiteX25" fmla="*/ 955 w 765289"/>
                <a:gd name="connsiteY25" fmla="*/ 296212 h 2824202"/>
                <a:gd name="connsiteX26" fmla="*/ 764333 w 765289"/>
                <a:gd name="connsiteY26" fmla="*/ 296212 h 2824202"/>
                <a:gd name="connsiteX27" fmla="*/ 764333 w 765289"/>
                <a:gd name="connsiteY27" fmla="*/ 250493 h 2824202"/>
                <a:gd name="connsiteX28" fmla="*/ 955 w 765289"/>
                <a:gd name="connsiteY28" fmla="*/ 181913 h 2824202"/>
                <a:gd name="connsiteX29" fmla="*/ 955 w 765289"/>
                <a:gd name="connsiteY29" fmla="*/ 227632 h 2824202"/>
                <a:gd name="connsiteX30" fmla="*/ 764333 w 765289"/>
                <a:gd name="connsiteY30" fmla="*/ 227632 h 2824202"/>
                <a:gd name="connsiteX31" fmla="*/ 764333 w 765289"/>
                <a:gd name="connsiteY31" fmla="*/ 181913 h 2824202"/>
                <a:gd name="connsiteX32" fmla="*/ 955 w 765289"/>
                <a:gd name="connsiteY32" fmla="*/ 113333 h 2824202"/>
                <a:gd name="connsiteX33" fmla="*/ 955 w 765289"/>
                <a:gd name="connsiteY33" fmla="*/ 159052 h 2824202"/>
                <a:gd name="connsiteX34" fmla="*/ 764333 w 765289"/>
                <a:gd name="connsiteY34" fmla="*/ 159052 h 2824202"/>
                <a:gd name="connsiteX35" fmla="*/ 764333 w 765289"/>
                <a:gd name="connsiteY35" fmla="*/ 113333 h 2824202"/>
                <a:gd name="connsiteX36" fmla="*/ 0 w 765289"/>
                <a:gd name="connsiteY36" fmla="*/ 0 h 2824202"/>
                <a:gd name="connsiteX37" fmla="*/ 765289 w 765289"/>
                <a:gd name="connsiteY37" fmla="*/ 0 h 2824202"/>
                <a:gd name="connsiteX38" fmla="*/ 765289 w 765289"/>
                <a:gd name="connsiteY38" fmla="*/ 2824202 h 2824202"/>
                <a:gd name="connsiteX39" fmla="*/ 0 w 765289"/>
                <a:gd name="connsiteY39" fmla="*/ 2824202 h 28242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65289" h="2824202">
                  <a:moveTo>
                    <a:pt x="955" y="661973"/>
                  </a:moveTo>
                  <a:lnTo>
                    <a:pt x="955" y="707692"/>
                  </a:lnTo>
                  <a:lnTo>
                    <a:pt x="764333" y="707692"/>
                  </a:lnTo>
                  <a:lnTo>
                    <a:pt x="764333" y="661973"/>
                  </a:lnTo>
                  <a:close/>
                  <a:moveTo>
                    <a:pt x="955" y="593393"/>
                  </a:moveTo>
                  <a:lnTo>
                    <a:pt x="955" y="639112"/>
                  </a:lnTo>
                  <a:lnTo>
                    <a:pt x="764333" y="639112"/>
                  </a:lnTo>
                  <a:lnTo>
                    <a:pt x="764333" y="593393"/>
                  </a:lnTo>
                  <a:close/>
                  <a:moveTo>
                    <a:pt x="955" y="524813"/>
                  </a:moveTo>
                  <a:lnTo>
                    <a:pt x="955" y="570532"/>
                  </a:lnTo>
                  <a:lnTo>
                    <a:pt x="764333" y="570532"/>
                  </a:lnTo>
                  <a:lnTo>
                    <a:pt x="764333" y="524813"/>
                  </a:lnTo>
                  <a:close/>
                  <a:moveTo>
                    <a:pt x="955" y="456233"/>
                  </a:moveTo>
                  <a:lnTo>
                    <a:pt x="955" y="501952"/>
                  </a:lnTo>
                  <a:lnTo>
                    <a:pt x="764333" y="501952"/>
                  </a:lnTo>
                  <a:lnTo>
                    <a:pt x="764333" y="456233"/>
                  </a:lnTo>
                  <a:close/>
                  <a:moveTo>
                    <a:pt x="955" y="387653"/>
                  </a:moveTo>
                  <a:lnTo>
                    <a:pt x="955" y="433372"/>
                  </a:lnTo>
                  <a:lnTo>
                    <a:pt x="764333" y="433372"/>
                  </a:lnTo>
                  <a:lnTo>
                    <a:pt x="764333" y="387653"/>
                  </a:lnTo>
                  <a:close/>
                  <a:moveTo>
                    <a:pt x="955" y="319073"/>
                  </a:moveTo>
                  <a:lnTo>
                    <a:pt x="955" y="364792"/>
                  </a:lnTo>
                  <a:lnTo>
                    <a:pt x="764333" y="364792"/>
                  </a:lnTo>
                  <a:lnTo>
                    <a:pt x="764333" y="319073"/>
                  </a:lnTo>
                  <a:close/>
                  <a:moveTo>
                    <a:pt x="955" y="250493"/>
                  </a:moveTo>
                  <a:lnTo>
                    <a:pt x="955" y="296212"/>
                  </a:lnTo>
                  <a:lnTo>
                    <a:pt x="764333" y="296212"/>
                  </a:lnTo>
                  <a:lnTo>
                    <a:pt x="764333" y="250493"/>
                  </a:lnTo>
                  <a:close/>
                  <a:moveTo>
                    <a:pt x="955" y="181913"/>
                  </a:moveTo>
                  <a:lnTo>
                    <a:pt x="955" y="227632"/>
                  </a:lnTo>
                  <a:lnTo>
                    <a:pt x="764333" y="227632"/>
                  </a:lnTo>
                  <a:lnTo>
                    <a:pt x="764333" y="181913"/>
                  </a:lnTo>
                  <a:close/>
                  <a:moveTo>
                    <a:pt x="955" y="113333"/>
                  </a:moveTo>
                  <a:lnTo>
                    <a:pt x="955" y="159052"/>
                  </a:lnTo>
                  <a:lnTo>
                    <a:pt x="764333" y="159052"/>
                  </a:lnTo>
                  <a:lnTo>
                    <a:pt x="764333" y="113333"/>
                  </a:lnTo>
                  <a:close/>
                  <a:moveTo>
                    <a:pt x="0" y="0"/>
                  </a:moveTo>
                  <a:lnTo>
                    <a:pt x="765289" y="0"/>
                  </a:lnTo>
                  <a:lnTo>
                    <a:pt x="765289" y="2824202"/>
                  </a:lnTo>
                  <a:lnTo>
                    <a:pt x="0" y="282420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5" name="Freeform 535"/>
            <p:cNvSpPr/>
            <p:nvPr/>
          </p:nvSpPr>
          <p:spPr>
            <a:xfrm>
              <a:off x="7027788" y="1991405"/>
              <a:ext cx="711308" cy="4753182"/>
            </a:xfrm>
            <a:custGeom>
              <a:avLst/>
              <a:gdLst>
                <a:gd name="connsiteX0" fmla="*/ 562662 w 711307"/>
                <a:gd name="connsiteY0" fmla="*/ 2077654 h 4753181"/>
                <a:gd name="connsiteX1" fmla="*/ 562662 w 711307"/>
                <a:gd name="connsiteY1" fmla="*/ 3355571 h 4753181"/>
                <a:gd name="connsiteX2" fmla="*/ 614229 w 711307"/>
                <a:gd name="connsiteY2" fmla="*/ 3355571 h 4753181"/>
                <a:gd name="connsiteX3" fmla="*/ 614229 w 711307"/>
                <a:gd name="connsiteY3" fmla="*/ 2077654 h 4753181"/>
                <a:gd name="connsiteX4" fmla="*/ 469545 w 711307"/>
                <a:gd name="connsiteY4" fmla="*/ 2077654 h 4753181"/>
                <a:gd name="connsiteX5" fmla="*/ 469545 w 711307"/>
                <a:gd name="connsiteY5" fmla="*/ 3355571 h 4753181"/>
                <a:gd name="connsiteX6" fmla="*/ 521112 w 711307"/>
                <a:gd name="connsiteY6" fmla="*/ 3355571 h 4753181"/>
                <a:gd name="connsiteX7" fmla="*/ 521112 w 711307"/>
                <a:gd name="connsiteY7" fmla="*/ 2077654 h 4753181"/>
                <a:gd name="connsiteX8" fmla="*/ 376428 w 711307"/>
                <a:gd name="connsiteY8" fmla="*/ 2077654 h 4753181"/>
                <a:gd name="connsiteX9" fmla="*/ 376428 w 711307"/>
                <a:gd name="connsiteY9" fmla="*/ 3355571 h 4753181"/>
                <a:gd name="connsiteX10" fmla="*/ 427995 w 711307"/>
                <a:gd name="connsiteY10" fmla="*/ 3355571 h 4753181"/>
                <a:gd name="connsiteX11" fmla="*/ 427995 w 711307"/>
                <a:gd name="connsiteY11" fmla="*/ 2077654 h 4753181"/>
                <a:gd name="connsiteX12" fmla="*/ 283312 w 711307"/>
                <a:gd name="connsiteY12" fmla="*/ 2077654 h 4753181"/>
                <a:gd name="connsiteX13" fmla="*/ 283312 w 711307"/>
                <a:gd name="connsiteY13" fmla="*/ 3355571 h 4753181"/>
                <a:gd name="connsiteX14" fmla="*/ 334879 w 711307"/>
                <a:gd name="connsiteY14" fmla="*/ 3355571 h 4753181"/>
                <a:gd name="connsiteX15" fmla="*/ 334879 w 711307"/>
                <a:gd name="connsiteY15" fmla="*/ 2077654 h 4753181"/>
                <a:gd name="connsiteX16" fmla="*/ 190195 w 711307"/>
                <a:gd name="connsiteY16" fmla="*/ 2077654 h 4753181"/>
                <a:gd name="connsiteX17" fmla="*/ 190195 w 711307"/>
                <a:gd name="connsiteY17" fmla="*/ 3355571 h 4753181"/>
                <a:gd name="connsiteX18" fmla="*/ 241762 w 711307"/>
                <a:gd name="connsiteY18" fmla="*/ 3355571 h 4753181"/>
                <a:gd name="connsiteX19" fmla="*/ 241762 w 711307"/>
                <a:gd name="connsiteY19" fmla="*/ 2077654 h 4753181"/>
                <a:gd name="connsiteX20" fmla="*/ 97078 w 711307"/>
                <a:gd name="connsiteY20" fmla="*/ 2077654 h 4753181"/>
                <a:gd name="connsiteX21" fmla="*/ 97078 w 711307"/>
                <a:gd name="connsiteY21" fmla="*/ 3355571 h 4753181"/>
                <a:gd name="connsiteX22" fmla="*/ 148645 w 711307"/>
                <a:gd name="connsiteY22" fmla="*/ 3355571 h 4753181"/>
                <a:gd name="connsiteX23" fmla="*/ 148645 w 711307"/>
                <a:gd name="connsiteY23" fmla="*/ 2077654 h 4753181"/>
                <a:gd name="connsiteX24" fmla="*/ 558504 w 711307"/>
                <a:gd name="connsiteY24" fmla="*/ 1854102 h 4753181"/>
                <a:gd name="connsiteX25" fmla="*/ 558504 w 711307"/>
                <a:gd name="connsiteY25" fmla="*/ 1996016 h 4753181"/>
                <a:gd name="connsiteX26" fmla="*/ 634192 w 711307"/>
                <a:gd name="connsiteY26" fmla="*/ 1996016 h 4753181"/>
                <a:gd name="connsiteX27" fmla="*/ 634192 w 711307"/>
                <a:gd name="connsiteY27" fmla="*/ 1854102 h 4753181"/>
                <a:gd name="connsiteX28" fmla="*/ 444809 w 711307"/>
                <a:gd name="connsiteY28" fmla="*/ 1854102 h 4753181"/>
                <a:gd name="connsiteX29" fmla="*/ 444809 w 711307"/>
                <a:gd name="connsiteY29" fmla="*/ 1996016 h 4753181"/>
                <a:gd name="connsiteX30" fmla="*/ 520497 w 711307"/>
                <a:gd name="connsiteY30" fmla="*/ 1996016 h 4753181"/>
                <a:gd name="connsiteX31" fmla="*/ 520497 w 711307"/>
                <a:gd name="connsiteY31" fmla="*/ 1854102 h 4753181"/>
                <a:gd name="connsiteX32" fmla="*/ 191252 w 711307"/>
                <a:gd name="connsiteY32" fmla="*/ 1854102 h 4753181"/>
                <a:gd name="connsiteX33" fmla="*/ 191252 w 711307"/>
                <a:gd name="connsiteY33" fmla="*/ 1996016 h 4753181"/>
                <a:gd name="connsiteX34" fmla="*/ 398574 w 711307"/>
                <a:gd name="connsiteY34" fmla="*/ 1996016 h 4753181"/>
                <a:gd name="connsiteX35" fmla="*/ 398574 w 711307"/>
                <a:gd name="connsiteY35" fmla="*/ 1854102 h 4753181"/>
                <a:gd name="connsiteX36" fmla="*/ 77114 w 711307"/>
                <a:gd name="connsiteY36" fmla="*/ 1854102 h 4753181"/>
                <a:gd name="connsiteX37" fmla="*/ 77114 w 711307"/>
                <a:gd name="connsiteY37" fmla="*/ 1996016 h 4753181"/>
                <a:gd name="connsiteX38" fmla="*/ 152802 w 711307"/>
                <a:gd name="connsiteY38" fmla="*/ 1996016 h 4753181"/>
                <a:gd name="connsiteX39" fmla="*/ 152802 w 711307"/>
                <a:gd name="connsiteY39" fmla="*/ 1854102 h 4753181"/>
                <a:gd name="connsiteX40" fmla="*/ 558504 w 711307"/>
                <a:gd name="connsiteY40" fmla="*/ 1670533 h 4753181"/>
                <a:gd name="connsiteX41" fmla="*/ 558504 w 711307"/>
                <a:gd name="connsiteY41" fmla="*/ 1812447 h 4753181"/>
                <a:gd name="connsiteX42" fmla="*/ 634192 w 711307"/>
                <a:gd name="connsiteY42" fmla="*/ 1812447 h 4753181"/>
                <a:gd name="connsiteX43" fmla="*/ 634192 w 711307"/>
                <a:gd name="connsiteY43" fmla="*/ 1670533 h 4753181"/>
                <a:gd name="connsiteX44" fmla="*/ 444809 w 711307"/>
                <a:gd name="connsiteY44" fmla="*/ 1670533 h 4753181"/>
                <a:gd name="connsiteX45" fmla="*/ 444809 w 711307"/>
                <a:gd name="connsiteY45" fmla="*/ 1812447 h 4753181"/>
                <a:gd name="connsiteX46" fmla="*/ 520497 w 711307"/>
                <a:gd name="connsiteY46" fmla="*/ 1812447 h 4753181"/>
                <a:gd name="connsiteX47" fmla="*/ 520497 w 711307"/>
                <a:gd name="connsiteY47" fmla="*/ 1670533 h 4753181"/>
                <a:gd name="connsiteX48" fmla="*/ 191252 w 711307"/>
                <a:gd name="connsiteY48" fmla="*/ 1670533 h 4753181"/>
                <a:gd name="connsiteX49" fmla="*/ 191252 w 711307"/>
                <a:gd name="connsiteY49" fmla="*/ 1812447 h 4753181"/>
                <a:gd name="connsiteX50" fmla="*/ 398574 w 711307"/>
                <a:gd name="connsiteY50" fmla="*/ 1812447 h 4753181"/>
                <a:gd name="connsiteX51" fmla="*/ 398574 w 711307"/>
                <a:gd name="connsiteY51" fmla="*/ 1670533 h 4753181"/>
                <a:gd name="connsiteX52" fmla="*/ 77114 w 711307"/>
                <a:gd name="connsiteY52" fmla="*/ 1670533 h 4753181"/>
                <a:gd name="connsiteX53" fmla="*/ 77114 w 711307"/>
                <a:gd name="connsiteY53" fmla="*/ 1812447 h 4753181"/>
                <a:gd name="connsiteX54" fmla="*/ 152802 w 711307"/>
                <a:gd name="connsiteY54" fmla="*/ 1812447 h 4753181"/>
                <a:gd name="connsiteX55" fmla="*/ 152802 w 711307"/>
                <a:gd name="connsiteY55" fmla="*/ 1670533 h 4753181"/>
                <a:gd name="connsiteX56" fmla="*/ 558504 w 711307"/>
                <a:gd name="connsiteY56" fmla="*/ 1486965 h 4753181"/>
                <a:gd name="connsiteX57" fmla="*/ 558504 w 711307"/>
                <a:gd name="connsiteY57" fmla="*/ 1628879 h 4753181"/>
                <a:gd name="connsiteX58" fmla="*/ 634192 w 711307"/>
                <a:gd name="connsiteY58" fmla="*/ 1628879 h 4753181"/>
                <a:gd name="connsiteX59" fmla="*/ 634192 w 711307"/>
                <a:gd name="connsiteY59" fmla="*/ 1486965 h 4753181"/>
                <a:gd name="connsiteX60" fmla="*/ 444809 w 711307"/>
                <a:gd name="connsiteY60" fmla="*/ 1486965 h 4753181"/>
                <a:gd name="connsiteX61" fmla="*/ 444809 w 711307"/>
                <a:gd name="connsiteY61" fmla="*/ 1628879 h 4753181"/>
                <a:gd name="connsiteX62" fmla="*/ 520497 w 711307"/>
                <a:gd name="connsiteY62" fmla="*/ 1628879 h 4753181"/>
                <a:gd name="connsiteX63" fmla="*/ 520497 w 711307"/>
                <a:gd name="connsiteY63" fmla="*/ 1486965 h 4753181"/>
                <a:gd name="connsiteX64" fmla="*/ 191252 w 711307"/>
                <a:gd name="connsiteY64" fmla="*/ 1486965 h 4753181"/>
                <a:gd name="connsiteX65" fmla="*/ 191252 w 711307"/>
                <a:gd name="connsiteY65" fmla="*/ 1628879 h 4753181"/>
                <a:gd name="connsiteX66" fmla="*/ 398574 w 711307"/>
                <a:gd name="connsiteY66" fmla="*/ 1628879 h 4753181"/>
                <a:gd name="connsiteX67" fmla="*/ 398574 w 711307"/>
                <a:gd name="connsiteY67" fmla="*/ 1486965 h 4753181"/>
                <a:gd name="connsiteX68" fmla="*/ 77114 w 711307"/>
                <a:gd name="connsiteY68" fmla="*/ 1486965 h 4753181"/>
                <a:gd name="connsiteX69" fmla="*/ 77114 w 711307"/>
                <a:gd name="connsiteY69" fmla="*/ 1628879 h 4753181"/>
                <a:gd name="connsiteX70" fmla="*/ 152802 w 711307"/>
                <a:gd name="connsiteY70" fmla="*/ 1628879 h 4753181"/>
                <a:gd name="connsiteX71" fmla="*/ 152802 w 711307"/>
                <a:gd name="connsiteY71" fmla="*/ 1486965 h 4753181"/>
                <a:gd name="connsiteX72" fmla="*/ 558504 w 711307"/>
                <a:gd name="connsiteY72" fmla="*/ 1303397 h 4753181"/>
                <a:gd name="connsiteX73" fmla="*/ 558504 w 711307"/>
                <a:gd name="connsiteY73" fmla="*/ 1445311 h 4753181"/>
                <a:gd name="connsiteX74" fmla="*/ 634192 w 711307"/>
                <a:gd name="connsiteY74" fmla="*/ 1445311 h 4753181"/>
                <a:gd name="connsiteX75" fmla="*/ 634192 w 711307"/>
                <a:gd name="connsiteY75" fmla="*/ 1303397 h 4753181"/>
                <a:gd name="connsiteX76" fmla="*/ 444809 w 711307"/>
                <a:gd name="connsiteY76" fmla="*/ 1303397 h 4753181"/>
                <a:gd name="connsiteX77" fmla="*/ 444809 w 711307"/>
                <a:gd name="connsiteY77" fmla="*/ 1445311 h 4753181"/>
                <a:gd name="connsiteX78" fmla="*/ 520497 w 711307"/>
                <a:gd name="connsiteY78" fmla="*/ 1445311 h 4753181"/>
                <a:gd name="connsiteX79" fmla="*/ 520497 w 711307"/>
                <a:gd name="connsiteY79" fmla="*/ 1303397 h 4753181"/>
                <a:gd name="connsiteX80" fmla="*/ 191252 w 711307"/>
                <a:gd name="connsiteY80" fmla="*/ 1303397 h 4753181"/>
                <a:gd name="connsiteX81" fmla="*/ 191252 w 711307"/>
                <a:gd name="connsiteY81" fmla="*/ 1445311 h 4753181"/>
                <a:gd name="connsiteX82" fmla="*/ 398574 w 711307"/>
                <a:gd name="connsiteY82" fmla="*/ 1445311 h 4753181"/>
                <a:gd name="connsiteX83" fmla="*/ 398574 w 711307"/>
                <a:gd name="connsiteY83" fmla="*/ 1303397 h 4753181"/>
                <a:gd name="connsiteX84" fmla="*/ 77114 w 711307"/>
                <a:gd name="connsiteY84" fmla="*/ 1303397 h 4753181"/>
                <a:gd name="connsiteX85" fmla="*/ 77114 w 711307"/>
                <a:gd name="connsiteY85" fmla="*/ 1445311 h 4753181"/>
                <a:gd name="connsiteX86" fmla="*/ 152802 w 711307"/>
                <a:gd name="connsiteY86" fmla="*/ 1445311 h 4753181"/>
                <a:gd name="connsiteX87" fmla="*/ 152802 w 711307"/>
                <a:gd name="connsiteY87" fmla="*/ 1303397 h 4753181"/>
                <a:gd name="connsiteX88" fmla="*/ 341067 w 711307"/>
                <a:gd name="connsiteY88" fmla="*/ 0 h 4753181"/>
                <a:gd name="connsiteX89" fmla="*/ 370241 w 711307"/>
                <a:gd name="connsiteY89" fmla="*/ 0 h 4753181"/>
                <a:gd name="connsiteX90" fmla="*/ 370241 w 711307"/>
                <a:gd name="connsiteY90" fmla="*/ 987550 h 4753181"/>
                <a:gd name="connsiteX91" fmla="*/ 427331 w 711307"/>
                <a:gd name="connsiteY91" fmla="*/ 993306 h 4753181"/>
                <a:gd name="connsiteX92" fmla="*/ 711307 w 711307"/>
                <a:gd name="connsiteY92" fmla="*/ 1341734 h 4753181"/>
                <a:gd name="connsiteX93" fmla="*/ 711307 w 711307"/>
                <a:gd name="connsiteY93" fmla="*/ 4753181 h 4753181"/>
                <a:gd name="connsiteX94" fmla="*/ 0 w 711307"/>
                <a:gd name="connsiteY94" fmla="*/ 4753181 h 4753181"/>
                <a:gd name="connsiteX95" fmla="*/ 0 w 711307"/>
                <a:gd name="connsiteY95" fmla="*/ 1341734 h 4753181"/>
                <a:gd name="connsiteX96" fmla="*/ 283977 w 711307"/>
                <a:gd name="connsiteY96" fmla="*/ 993306 h 4753181"/>
                <a:gd name="connsiteX97" fmla="*/ 341067 w 711307"/>
                <a:gd name="connsiteY97" fmla="*/ 987550 h 47531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</a:cxnLst>
              <a:rect l="l" t="t" r="r" b="b"/>
              <a:pathLst>
                <a:path w="711307" h="4753181">
                  <a:moveTo>
                    <a:pt x="562662" y="2077654"/>
                  </a:moveTo>
                  <a:lnTo>
                    <a:pt x="562662" y="3355571"/>
                  </a:lnTo>
                  <a:lnTo>
                    <a:pt x="614229" y="3355571"/>
                  </a:lnTo>
                  <a:lnTo>
                    <a:pt x="614229" y="2077654"/>
                  </a:lnTo>
                  <a:close/>
                  <a:moveTo>
                    <a:pt x="469545" y="2077654"/>
                  </a:moveTo>
                  <a:lnTo>
                    <a:pt x="469545" y="3355571"/>
                  </a:lnTo>
                  <a:lnTo>
                    <a:pt x="521112" y="3355571"/>
                  </a:lnTo>
                  <a:lnTo>
                    <a:pt x="521112" y="2077654"/>
                  </a:lnTo>
                  <a:close/>
                  <a:moveTo>
                    <a:pt x="376428" y="2077654"/>
                  </a:moveTo>
                  <a:lnTo>
                    <a:pt x="376428" y="3355571"/>
                  </a:lnTo>
                  <a:lnTo>
                    <a:pt x="427995" y="3355571"/>
                  </a:lnTo>
                  <a:lnTo>
                    <a:pt x="427995" y="2077654"/>
                  </a:lnTo>
                  <a:close/>
                  <a:moveTo>
                    <a:pt x="283312" y="2077654"/>
                  </a:moveTo>
                  <a:lnTo>
                    <a:pt x="283312" y="3355571"/>
                  </a:lnTo>
                  <a:lnTo>
                    <a:pt x="334879" y="3355571"/>
                  </a:lnTo>
                  <a:lnTo>
                    <a:pt x="334879" y="2077654"/>
                  </a:lnTo>
                  <a:close/>
                  <a:moveTo>
                    <a:pt x="190195" y="2077654"/>
                  </a:moveTo>
                  <a:lnTo>
                    <a:pt x="190195" y="3355571"/>
                  </a:lnTo>
                  <a:lnTo>
                    <a:pt x="241762" y="3355571"/>
                  </a:lnTo>
                  <a:lnTo>
                    <a:pt x="241762" y="2077654"/>
                  </a:lnTo>
                  <a:close/>
                  <a:moveTo>
                    <a:pt x="97078" y="2077654"/>
                  </a:moveTo>
                  <a:lnTo>
                    <a:pt x="97078" y="3355571"/>
                  </a:lnTo>
                  <a:lnTo>
                    <a:pt x="148645" y="3355571"/>
                  </a:lnTo>
                  <a:lnTo>
                    <a:pt x="148645" y="2077654"/>
                  </a:lnTo>
                  <a:close/>
                  <a:moveTo>
                    <a:pt x="558504" y="1854102"/>
                  </a:moveTo>
                  <a:lnTo>
                    <a:pt x="558504" y="1996016"/>
                  </a:lnTo>
                  <a:lnTo>
                    <a:pt x="634192" y="1996016"/>
                  </a:lnTo>
                  <a:lnTo>
                    <a:pt x="634192" y="1854102"/>
                  </a:lnTo>
                  <a:close/>
                  <a:moveTo>
                    <a:pt x="444809" y="1854102"/>
                  </a:moveTo>
                  <a:lnTo>
                    <a:pt x="444809" y="1996016"/>
                  </a:lnTo>
                  <a:lnTo>
                    <a:pt x="520497" y="1996016"/>
                  </a:lnTo>
                  <a:lnTo>
                    <a:pt x="520497" y="1854102"/>
                  </a:lnTo>
                  <a:close/>
                  <a:moveTo>
                    <a:pt x="191252" y="1854102"/>
                  </a:moveTo>
                  <a:lnTo>
                    <a:pt x="191252" y="1996016"/>
                  </a:lnTo>
                  <a:lnTo>
                    <a:pt x="398574" y="1996016"/>
                  </a:lnTo>
                  <a:lnTo>
                    <a:pt x="398574" y="1854102"/>
                  </a:lnTo>
                  <a:close/>
                  <a:moveTo>
                    <a:pt x="77114" y="1854102"/>
                  </a:moveTo>
                  <a:lnTo>
                    <a:pt x="77114" y="1996016"/>
                  </a:lnTo>
                  <a:lnTo>
                    <a:pt x="152802" y="1996016"/>
                  </a:lnTo>
                  <a:lnTo>
                    <a:pt x="152802" y="1854102"/>
                  </a:lnTo>
                  <a:close/>
                  <a:moveTo>
                    <a:pt x="558504" y="1670533"/>
                  </a:moveTo>
                  <a:lnTo>
                    <a:pt x="558504" y="1812447"/>
                  </a:lnTo>
                  <a:lnTo>
                    <a:pt x="634192" y="1812447"/>
                  </a:lnTo>
                  <a:lnTo>
                    <a:pt x="634192" y="1670533"/>
                  </a:lnTo>
                  <a:close/>
                  <a:moveTo>
                    <a:pt x="444809" y="1670533"/>
                  </a:moveTo>
                  <a:lnTo>
                    <a:pt x="444809" y="1812447"/>
                  </a:lnTo>
                  <a:lnTo>
                    <a:pt x="520497" y="1812447"/>
                  </a:lnTo>
                  <a:lnTo>
                    <a:pt x="520497" y="1670533"/>
                  </a:lnTo>
                  <a:close/>
                  <a:moveTo>
                    <a:pt x="191252" y="1670533"/>
                  </a:moveTo>
                  <a:lnTo>
                    <a:pt x="191252" y="1812447"/>
                  </a:lnTo>
                  <a:lnTo>
                    <a:pt x="398574" y="1812447"/>
                  </a:lnTo>
                  <a:lnTo>
                    <a:pt x="398574" y="1670533"/>
                  </a:lnTo>
                  <a:close/>
                  <a:moveTo>
                    <a:pt x="77114" y="1670533"/>
                  </a:moveTo>
                  <a:lnTo>
                    <a:pt x="77114" y="1812447"/>
                  </a:lnTo>
                  <a:lnTo>
                    <a:pt x="152802" y="1812447"/>
                  </a:lnTo>
                  <a:lnTo>
                    <a:pt x="152802" y="1670533"/>
                  </a:lnTo>
                  <a:close/>
                  <a:moveTo>
                    <a:pt x="558504" y="1486965"/>
                  </a:moveTo>
                  <a:lnTo>
                    <a:pt x="558504" y="1628879"/>
                  </a:lnTo>
                  <a:lnTo>
                    <a:pt x="634192" y="1628879"/>
                  </a:lnTo>
                  <a:lnTo>
                    <a:pt x="634192" y="1486965"/>
                  </a:lnTo>
                  <a:close/>
                  <a:moveTo>
                    <a:pt x="444809" y="1486965"/>
                  </a:moveTo>
                  <a:lnTo>
                    <a:pt x="444809" y="1628879"/>
                  </a:lnTo>
                  <a:lnTo>
                    <a:pt x="520497" y="1628879"/>
                  </a:lnTo>
                  <a:lnTo>
                    <a:pt x="520497" y="1486965"/>
                  </a:lnTo>
                  <a:close/>
                  <a:moveTo>
                    <a:pt x="191252" y="1486965"/>
                  </a:moveTo>
                  <a:lnTo>
                    <a:pt x="191252" y="1628879"/>
                  </a:lnTo>
                  <a:lnTo>
                    <a:pt x="398574" y="1628879"/>
                  </a:lnTo>
                  <a:lnTo>
                    <a:pt x="398574" y="1486965"/>
                  </a:lnTo>
                  <a:close/>
                  <a:moveTo>
                    <a:pt x="77114" y="1486965"/>
                  </a:moveTo>
                  <a:lnTo>
                    <a:pt x="77114" y="1628879"/>
                  </a:lnTo>
                  <a:lnTo>
                    <a:pt x="152802" y="1628879"/>
                  </a:lnTo>
                  <a:lnTo>
                    <a:pt x="152802" y="1486965"/>
                  </a:lnTo>
                  <a:close/>
                  <a:moveTo>
                    <a:pt x="558504" y="1303397"/>
                  </a:moveTo>
                  <a:lnTo>
                    <a:pt x="558504" y="1445311"/>
                  </a:lnTo>
                  <a:lnTo>
                    <a:pt x="634192" y="1445311"/>
                  </a:lnTo>
                  <a:lnTo>
                    <a:pt x="634192" y="1303397"/>
                  </a:lnTo>
                  <a:close/>
                  <a:moveTo>
                    <a:pt x="444809" y="1303397"/>
                  </a:moveTo>
                  <a:lnTo>
                    <a:pt x="444809" y="1445311"/>
                  </a:lnTo>
                  <a:lnTo>
                    <a:pt x="520497" y="1445311"/>
                  </a:lnTo>
                  <a:lnTo>
                    <a:pt x="520497" y="1303397"/>
                  </a:lnTo>
                  <a:close/>
                  <a:moveTo>
                    <a:pt x="191252" y="1303397"/>
                  </a:moveTo>
                  <a:lnTo>
                    <a:pt x="191252" y="1445311"/>
                  </a:lnTo>
                  <a:lnTo>
                    <a:pt x="398574" y="1445311"/>
                  </a:lnTo>
                  <a:lnTo>
                    <a:pt x="398574" y="1303397"/>
                  </a:lnTo>
                  <a:close/>
                  <a:moveTo>
                    <a:pt x="77114" y="1303397"/>
                  </a:moveTo>
                  <a:lnTo>
                    <a:pt x="77114" y="1445311"/>
                  </a:lnTo>
                  <a:lnTo>
                    <a:pt x="152802" y="1445311"/>
                  </a:lnTo>
                  <a:lnTo>
                    <a:pt x="152802" y="1303397"/>
                  </a:lnTo>
                  <a:close/>
                  <a:moveTo>
                    <a:pt x="341067" y="0"/>
                  </a:moveTo>
                  <a:lnTo>
                    <a:pt x="370241" y="0"/>
                  </a:lnTo>
                  <a:lnTo>
                    <a:pt x="370241" y="987550"/>
                  </a:lnTo>
                  <a:lnTo>
                    <a:pt x="427331" y="993306"/>
                  </a:lnTo>
                  <a:cubicBezTo>
                    <a:pt x="589396" y="1026469"/>
                    <a:pt x="711307" y="1169864"/>
                    <a:pt x="711307" y="1341734"/>
                  </a:cubicBezTo>
                  <a:lnTo>
                    <a:pt x="711307" y="4753181"/>
                  </a:lnTo>
                  <a:lnTo>
                    <a:pt x="0" y="4753181"/>
                  </a:lnTo>
                  <a:lnTo>
                    <a:pt x="0" y="1341734"/>
                  </a:lnTo>
                  <a:cubicBezTo>
                    <a:pt x="0" y="1169864"/>
                    <a:pt x="121912" y="1026469"/>
                    <a:pt x="283977" y="993306"/>
                  </a:cubicBezTo>
                  <a:lnTo>
                    <a:pt x="341067" y="98755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6" name="Freeform 536"/>
            <p:cNvSpPr/>
            <p:nvPr/>
          </p:nvSpPr>
          <p:spPr>
            <a:xfrm>
              <a:off x="6270049" y="3245331"/>
              <a:ext cx="881702" cy="3499256"/>
            </a:xfrm>
            <a:custGeom>
              <a:avLst/>
              <a:gdLst>
                <a:gd name="connsiteX0" fmla="*/ 0 w 881702"/>
                <a:gd name="connsiteY0" fmla="*/ 2438458 h 3499255"/>
                <a:gd name="connsiteX1" fmla="*/ 881702 w 881702"/>
                <a:gd name="connsiteY1" fmla="*/ 2438458 h 3499255"/>
                <a:gd name="connsiteX2" fmla="*/ 881702 w 881702"/>
                <a:gd name="connsiteY2" fmla="*/ 3499255 h 3499255"/>
                <a:gd name="connsiteX3" fmla="*/ 0 w 881702"/>
                <a:gd name="connsiteY3" fmla="*/ 3499255 h 3499255"/>
                <a:gd name="connsiteX4" fmla="*/ 0 w 881702"/>
                <a:gd name="connsiteY4" fmla="*/ 1823103 h 3499255"/>
                <a:gd name="connsiteX5" fmla="*/ 881702 w 881702"/>
                <a:gd name="connsiteY5" fmla="*/ 1823103 h 3499255"/>
                <a:gd name="connsiteX6" fmla="*/ 881702 w 881702"/>
                <a:gd name="connsiteY6" fmla="*/ 2355798 h 3499255"/>
                <a:gd name="connsiteX7" fmla="*/ 0 w 881702"/>
                <a:gd name="connsiteY7" fmla="*/ 2355798 h 3499255"/>
                <a:gd name="connsiteX8" fmla="*/ 0 w 881702"/>
                <a:gd name="connsiteY8" fmla="*/ 1207748 h 3499255"/>
                <a:gd name="connsiteX9" fmla="*/ 881702 w 881702"/>
                <a:gd name="connsiteY9" fmla="*/ 1207748 h 3499255"/>
                <a:gd name="connsiteX10" fmla="*/ 881702 w 881702"/>
                <a:gd name="connsiteY10" fmla="*/ 1740443 h 3499255"/>
                <a:gd name="connsiteX11" fmla="*/ 0 w 881702"/>
                <a:gd name="connsiteY11" fmla="*/ 1740443 h 3499255"/>
                <a:gd name="connsiteX12" fmla="*/ 0 w 881702"/>
                <a:gd name="connsiteY12" fmla="*/ 592394 h 3499255"/>
                <a:gd name="connsiteX13" fmla="*/ 881702 w 881702"/>
                <a:gd name="connsiteY13" fmla="*/ 592394 h 3499255"/>
                <a:gd name="connsiteX14" fmla="*/ 881702 w 881702"/>
                <a:gd name="connsiteY14" fmla="*/ 1125088 h 3499255"/>
                <a:gd name="connsiteX15" fmla="*/ 0 w 881702"/>
                <a:gd name="connsiteY15" fmla="*/ 1125088 h 3499255"/>
                <a:gd name="connsiteX16" fmla="*/ 0 w 881702"/>
                <a:gd name="connsiteY16" fmla="*/ 0 h 3499255"/>
                <a:gd name="connsiteX17" fmla="*/ 881702 w 881702"/>
                <a:gd name="connsiteY17" fmla="*/ 0 h 3499255"/>
                <a:gd name="connsiteX18" fmla="*/ 881702 w 881702"/>
                <a:gd name="connsiteY18" fmla="*/ 509734 h 3499255"/>
                <a:gd name="connsiteX19" fmla="*/ 0 w 881702"/>
                <a:gd name="connsiteY19" fmla="*/ 509734 h 34992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881702" h="3499255">
                  <a:moveTo>
                    <a:pt x="0" y="2438458"/>
                  </a:moveTo>
                  <a:lnTo>
                    <a:pt x="881702" y="2438458"/>
                  </a:lnTo>
                  <a:lnTo>
                    <a:pt x="881702" y="3499255"/>
                  </a:lnTo>
                  <a:lnTo>
                    <a:pt x="0" y="3499255"/>
                  </a:lnTo>
                  <a:close/>
                  <a:moveTo>
                    <a:pt x="0" y="1823103"/>
                  </a:moveTo>
                  <a:lnTo>
                    <a:pt x="881702" y="1823103"/>
                  </a:lnTo>
                  <a:lnTo>
                    <a:pt x="881702" y="2355798"/>
                  </a:lnTo>
                  <a:lnTo>
                    <a:pt x="0" y="2355798"/>
                  </a:lnTo>
                  <a:close/>
                  <a:moveTo>
                    <a:pt x="0" y="1207748"/>
                  </a:moveTo>
                  <a:lnTo>
                    <a:pt x="881702" y="1207748"/>
                  </a:lnTo>
                  <a:lnTo>
                    <a:pt x="881702" y="1740443"/>
                  </a:lnTo>
                  <a:lnTo>
                    <a:pt x="0" y="1740443"/>
                  </a:lnTo>
                  <a:close/>
                  <a:moveTo>
                    <a:pt x="0" y="592394"/>
                  </a:moveTo>
                  <a:lnTo>
                    <a:pt x="881702" y="592394"/>
                  </a:lnTo>
                  <a:lnTo>
                    <a:pt x="881702" y="1125088"/>
                  </a:lnTo>
                  <a:lnTo>
                    <a:pt x="0" y="1125088"/>
                  </a:lnTo>
                  <a:close/>
                  <a:moveTo>
                    <a:pt x="0" y="0"/>
                  </a:moveTo>
                  <a:lnTo>
                    <a:pt x="881702" y="0"/>
                  </a:lnTo>
                  <a:lnTo>
                    <a:pt x="881702" y="509734"/>
                  </a:lnTo>
                  <a:lnTo>
                    <a:pt x="0" y="509734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7" name="Freeform 537"/>
            <p:cNvSpPr/>
            <p:nvPr/>
          </p:nvSpPr>
          <p:spPr>
            <a:xfrm>
              <a:off x="9204478" y="3803851"/>
              <a:ext cx="857714" cy="2940735"/>
            </a:xfrm>
            <a:custGeom>
              <a:avLst/>
              <a:gdLst>
                <a:gd name="connsiteX0" fmla="*/ 677323 w 857714"/>
                <a:gd name="connsiteY0" fmla="*/ 155673 h 2940736"/>
                <a:gd name="connsiteX1" fmla="*/ 668373 w 857714"/>
                <a:gd name="connsiteY1" fmla="*/ 164623 h 2940736"/>
                <a:gd name="connsiteX2" fmla="*/ 668373 w 857714"/>
                <a:gd name="connsiteY2" fmla="*/ 2792744 h 2940736"/>
                <a:gd name="connsiteX3" fmla="*/ 677323 w 857714"/>
                <a:gd name="connsiteY3" fmla="*/ 2801694 h 2940736"/>
                <a:gd name="connsiteX4" fmla="*/ 713123 w 857714"/>
                <a:gd name="connsiteY4" fmla="*/ 2801694 h 2940736"/>
                <a:gd name="connsiteX5" fmla="*/ 722073 w 857714"/>
                <a:gd name="connsiteY5" fmla="*/ 2792744 h 2940736"/>
                <a:gd name="connsiteX6" fmla="*/ 722073 w 857714"/>
                <a:gd name="connsiteY6" fmla="*/ 164623 h 2940736"/>
                <a:gd name="connsiteX7" fmla="*/ 713123 w 857714"/>
                <a:gd name="connsiteY7" fmla="*/ 155673 h 2940736"/>
                <a:gd name="connsiteX8" fmla="*/ 572119 w 857714"/>
                <a:gd name="connsiteY8" fmla="*/ 155673 h 2940736"/>
                <a:gd name="connsiteX9" fmla="*/ 563169 w 857714"/>
                <a:gd name="connsiteY9" fmla="*/ 164623 h 2940736"/>
                <a:gd name="connsiteX10" fmla="*/ 563169 w 857714"/>
                <a:gd name="connsiteY10" fmla="*/ 2792744 h 2940736"/>
                <a:gd name="connsiteX11" fmla="*/ 572119 w 857714"/>
                <a:gd name="connsiteY11" fmla="*/ 2801694 h 2940736"/>
                <a:gd name="connsiteX12" fmla="*/ 607919 w 857714"/>
                <a:gd name="connsiteY12" fmla="*/ 2801694 h 2940736"/>
                <a:gd name="connsiteX13" fmla="*/ 616869 w 857714"/>
                <a:gd name="connsiteY13" fmla="*/ 2792744 h 2940736"/>
                <a:gd name="connsiteX14" fmla="*/ 616869 w 857714"/>
                <a:gd name="connsiteY14" fmla="*/ 164623 h 2940736"/>
                <a:gd name="connsiteX15" fmla="*/ 607919 w 857714"/>
                <a:gd name="connsiteY15" fmla="*/ 155673 h 2940736"/>
                <a:gd name="connsiteX16" fmla="*/ 466916 w 857714"/>
                <a:gd name="connsiteY16" fmla="*/ 155673 h 2940736"/>
                <a:gd name="connsiteX17" fmla="*/ 457966 w 857714"/>
                <a:gd name="connsiteY17" fmla="*/ 164623 h 2940736"/>
                <a:gd name="connsiteX18" fmla="*/ 457966 w 857714"/>
                <a:gd name="connsiteY18" fmla="*/ 2792744 h 2940736"/>
                <a:gd name="connsiteX19" fmla="*/ 466916 w 857714"/>
                <a:gd name="connsiteY19" fmla="*/ 2801694 h 2940736"/>
                <a:gd name="connsiteX20" fmla="*/ 502716 w 857714"/>
                <a:gd name="connsiteY20" fmla="*/ 2801694 h 2940736"/>
                <a:gd name="connsiteX21" fmla="*/ 511666 w 857714"/>
                <a:gd name="connsiteY21" fmla="*/ 2792744 h 2940736"/>
                <a:gd name="connsiteX22" fmla="*/ 511666 w 857714"/>
                <a:gd name="connsiteY22" fmla="*/ 164623 h 2940736"/>
                <a:gd name="connsiteX23" fmla="*/ 502716 w 857714"/>
                <a:gd name="connsiteY23" fmla="*/ 155673 h 2940736"/>
                <a:gd name="connsiteX24" fmla="*/ 361714 w 857714"/>
                <a:gd name="connsiteY24" fmla="*/ 155673 h 2940736"/>
                <a:gd name="connsiteX25" fmla="*/ 352764 w 857714"/>
                <a:gd name="connsiteY25" fmla="*/ 164623 h 2940736"/>
                <a:gd name="connsiteX26" fmla="*/ 352764 w 857714"/>
                <a:gd name="connsiteY26" fmla="*/ 2792744 h 2940736"/>
                <a:gd name="connsiteX27" fmla="*/ 361714 w 857714"/>
                <a:gd name="connsiteY27" fmla="*/ 2801694 h 2940736"/>
                <a:gd name="connsiteX28" fmla="*/ 397514 w 857714"/>
                <a:gd name="connsiteY28" fmla="*/ 2801694 h 2940736"/>
                <a:gd name="connsiteX29" fmla="*/ 406464 w 857714"/>
                <a:gd name="connsiteY29" fmla="*/ 2792744 h 2940736"/>
                <a:gd name="connsiteX30" fmla="*/ 406464 w 857714"/>
                <a:gd name="connsiteY30" fmla="*/ 164623 h 2940736"/>
                <a:gd name="connsiteX31" fmla="*/ 397514 w 857714"/>
                <a:gd name="connsiteY31" fmla="*/ 155673 h 2940736"/>
                <a:gd name="connsiteX32" fmla="*/ 256511 w 857714"/>
                <a:gd name="connsiteY32" fmla="*/ 155673 h 2940736"/>
                <a:gd name="connsiteX33" fmla="*/ 247561 w 857714"/>
                <a:gd name="connsiteY33" fmla="*/ 164623 h 2940736"/>
                <a:gd name="connsiteX34" fmla="*/ 247561 w 857714"/>
                <a:gd name="connsiteY34" fmla="*/ 2792744 h 2940736"/>
                <a:gd name="connsiteX35" fmla="*/ 256511 w 857714"/>
                <a:gd name="connsiteY35" fmla="*/ 2801694 h 2940736"/>
                <a:gd name="connsiteX36" fmla="*/ 292311 w 857714"/>
                <a:gd name="connsiteY36" fmla="*/ 2801694 h 2940736"/>
                <a:gd name="connsiteX37" fmla="*/ 301261 w 857714"/>
                <a:gd name="connsiteY37" fmla="*/ 2792744 h 2940736"/>
                <a:gd name="connsiteX38" fmla="*/ 301261 w 857714"/>
                <a:gd name="connsiteY38" fmla="*/ 164623 h 2940736"/>
                <a:gd name="connsiteX39" fmla="*/ 292311 w 857714"/>
                <a:gd name="connsiteY39" fmla="*/ 155673 h 2940736"/>
                <a:gd name="connsiteX40" fmla="*/ 151308 w 857714"/>
                <a:gd name="connsiteY40" fmla="*/ 155673 h 2940736"/>
                <a:gd name="connsiteX41" fmla="*/ 142358 w 857714"/>
                <a:gd name="connsiteY41" fmla="*/ 164623 h 2940736"/>
                <a:gd name="connsiteX42" fmla="*/ 142358 w 857714"/>
                <a:gd name="connsiteY42" fmla="*/ 2792744 h 2940736"/>
                <a:gd name="connsiteX43" fmla="*/ 151308 w 857714"/>
                <a:gd name="connsiteY43" fmla="*/ 2801694 h 2940736"/>
                <a:gd name="connsiteX44" fmla="*/ 187108 w 857714"/>
                <a:gd name="connsiteY44" fmla="*/ 2801694 h 2940736"/>
                <a:gd name="connsiteX45" fmla="*/ 196058 w 857714"/>
                <a:gd name="connsiteY45" fmla="*/ 2792744 h 2940736"/>
                <a:gd name="connsiteX46" fmla="*/ 196058 w 857714"/>
                <a:gd name="connsiteY46" fmla="*/ 164623 h 2940736"/>
                <a:gd name="connsiteX47" fmla="*/ 187108 w 857714"/>
                <a:gd name="connsiteY47" fmla="*/ 155673 h 2940736"/>
                <a:gd name="connsiteX48" fmla="*/ 0 w 857714"/>
                <a:gd name="connsiteY48" fmla="*/ 0 h 2940736"/>
                <a:gd name="connsiteX49" fmla="*/ 857714 w 857714"/>
                <a:gd name="connsiteY49" fmla="*/ 0 h 2940736"/>
                <a:gd name="connsiteX50" fmla="*/ 857714 w 857714"/>
                <a:gd name="connsiteY50" fmla="*/ 70018 h 2940736"/>
                <a:gd name="connsiteX51" fmla="*/ 811035 w 857714"/>
                <a:gd name="connsiteY51" fmla="*/ 70018 h 2940736"/>
                <a:gd name="connsiteX52" fmla="*/ 811035 w 857714"/>
                <a:gd name="connsiteY52" fmla="*/ 2940736 h 2940736"/>
                <a:gd name="connsiteX53" fmla="*/ 40843 w 857714"/>
                <a:gd name="connsiteY53" fmla="*/ 2940736 h 2940736"/>
                <a:gd name="connsiteX54" fmla="*/ 40843 w 857714"/>
                <a:gd name="connsiteY54" fmla="*/ 70018 h 2940736"/>
                <a:gd name="connsiteX55" fmla="*/ 0 w 857714"/>
                <a:gd name="connsiteY55" fmla="*/ 70018 h 29407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857714" h="2940736">
                  <a:moveTo>
                    <a:pt x="677323" y="155673"/>
                  </a:moveTo>
                  <a:cubicBezTo>
                    <a:pt x="672380" y="155673"/>
                    <a:pt x="668373" y="159680"/>
                    <a:pt x="668373" y="164623"/>
                  </a:cubicBezTo>
                  <a:lnTo>
                    <a:pt x="668373" y="2792744"/>
                  </a:lnTo>
                  <a:cubicBezTo>
                    <a:pt x="668373" y="2797687"/>
                    <a:pt x="672380" y="2801694"/>
                    <a:pt x="677323" y="2801694"/>
                  </a:cubicBezTo>
                  <a:lnTo>
                    <a:pt x="713123" y="2801694"/>
                  </a:lnTo>
                  <a:cubicBezTo>
                    <a:pt x="718066" y="2801694"/>
                    <a:pt x="722073" y="2797687"/>
                    <a:pt x="722073" y="2792744"/>
                  </a:cubicBezTo>
                  <a:lnTo>
                    <a:pt x="722073" y="164623"/>
                  </a:lnTo>
                  <a:cubicBezTo>
                    <a:pt x="722073" y="159680"/>
                    <a:pt x="718066" y="155673"/>
                    <a:pt x="713123" y="155673"/>
                  </a:cubicBezTo>
                  <a:close/>
                  <a:moveTo>
                    <a:pt x="572119" y="155673"/>
                  </a:moveTo>
                  <a:cubicBezTo>
                    <a:pt x="567176" y="155673"/>
                    <a:pt x="563169" y="159680"/>
                    <a:pt x="563169" y="164623"/>
                  </a:cubicBezTo>
                  <a:lnTo>
                    <a:pt x="563169" y="2792744"/>
                  </a:lnTo>
                  <a:cubicBezTo>
                    <a:pt x="563169" y="2797687"/>
                    <a:pt x="567176" y="2801694"/>
                    <a:pt x="572119" y="2801694"/>
                  </a:cubicBezTo>
                  <a:lnTo>
                    <a:pt x="607919" y="2801694"/>
                  </a:lnTo>
                  <a:cubicBezTo>
                    <a:pt x="612862" y="2801694"/>
                    <a:pt x="616869" y="2797687"/>
                    <a:pt x="616869" y="2792744"/>
                  </a:cubicBezTo>
                  <a:lnTo>
                    <a:pt x="616869" y="164623"/>
                  </a:lnTo>
                  <a:cubicBezTo>
                    <a:pt x="616869" y="159680"/>
                    <a:pt x="612862" y="155673"/>
                    <a:pt x="607919" y="155673"/>
                  </a:cubicBezTo>
                  <a:close/>
                  <a:moveTo>
                    <a:pt x="466916" y="155673"/>
                  </a:moveTo>
                  <a:cubicBezTo>
                    <a:pt x="461973" y="155673"/>
                    <a:pt x="457966" y="159680"/>
                    <a:pt x="457966" y="164623"/>
                  </a:cubicBezTo>
                  <a:lnTo>
                    <a:pt x="457966" y="2792744"/>
                  </a:lnTo>
                  <a:cubicBezTo>
                    <a:pt x="457966" y="2797687"/>
                    <a:pt x="461973" y="2801694"/>
                    <a:pt x="466916" y="2801694"/>
                  </a:cubicBezTo>
                  <a:lnTo>
                    <a:pt x="502716" y="2801694"/>
                  </a:lnTo>
                  <a:cubicBezTo>
                    <a:pt x="507659" y="2801694"/>
                    <a:pt x="511666" y="2797687"/>
                    <a:pt x="511666" y="2792744"/>
                  </a:cubicBezTo>
                  <a:lnTo>
                    <a:pt x="511666" y="164623"/>
                  </a:lnTo>
                  <a:cubicBezTo>
                    <a:pt x="511666" y="159680"/>
                    <a:pt x="507659" y="155673"/>
                    <a:pt x="502716" y="155673"/>
                  </a:cubicBezTo>
                  <a:close/>
                  <a:moveTo>
                    <a:pt x="361714" y="155673"/>
                  </a:moveTo>
                  <a:cubicBezTo>
                    <a:pt x="356771" y="155673"/>
                    <a:pt x="352764" y="159680"/>
                    <a:pt x="352764" y="164623"/>
                  </a:cubicBezTo>
                  <a:lnTo>
                    <a:pt x="352764" y="2792744"/>
                  </a:lnTo>
                  <a:cubicBezTo>
                    <a:pt x="352764" y="2797687"/>
                    <a:pt x="356771" y="2801694"/>
                    <a:pt x="361714" y="2801694"/>
                  </a:cubicBezTo>
                  <a:lnTo>
                    <a:pt x="397514" y="2801694"/>
                  </a:lnTo>
                  <a:cubicBezTo>
                    <a:pt x="402457" y="2801694"/>
                    <a:pt x="406464" y="2797687"/>
                    <a:pt x="406464" y="2792744"/>
                  </a:cubicBezTo>
                  <a:lnTo>
                    <a:pt x="406464" y="164623"/>
                  </a:lnTo>
                  <a:cubicBezTo>
                    <a:pt x="406464" y="159680"/>
                    <a:pt x="402457" y="155673"/>
                    <a:pt x="397514" y="155673"/>
                  </a:cubicBezTo>
                  <a:close/>
                  <a:moveTo>
                    <a:pt x="256511" y="155673"/>
                  </a:moveTo>
                  <a:cubicBezTo>
                    <a:pt x="251568" y="155673"/>
                    <a:pt x="247561" y="159680"/>
                    <a:pt x="247561" y="164623"/>
                  </a:cubicBezTo>
                  <a:lnTo>
                    <a:pt x="247561" y="2792744"/>
                  </a:lnTo>
                  <a:cubicBezTo>
                    <a:pt x="247561" y="2797687"/>
                    <a:pt x="251568" y="2801694"/>
                    <a:pt x="256511" y="2801694"/>
                  </a:cubicBezTo>
                  <a:lnTo>
                    <a:pt x="292311" y="2801694"/>
                  </a:lnTo>
                  <a:cubicBezTo>
                    <a:pt x="297254" y="2801694"/>
                    <a:pt x="301261" y="2797687"/>
                    <a:pt x="301261" y="2792744"/>
                  </a:cubicBezTo>
                  <a:lnTo>
                    <a:pt x="301261" y="164623"/>
                  </a:lnTo>
                  <a:cubicBezTo>
                    <a:pt x="301261" y="159680"/>
                    <a:pt x="297254" y="155673"/>
                    <a:pt x="292311" y="155673"/>
                  </a:cubicBezTo>
                  <a:close/>
                  <a:moveTo>
                    <a:pt x="151308" y="155673"/>
                  </a:moveTo>
                  <a:cubicBezTo>
                    <a:pt x="146365" y="155673"/>
                    <a:pt x="142358" y="159680"/>
                    <a:pt x="142358" y="164623"/>
                  </a:cubicBezTo>
                  <a:lnTo>
                    <a:pt x="142358" y="2792744"/>
                  </a:lnTo>
                  <a:cubicBezTo>
                    <a:pt x="142358" y="2797687"/>
                    <a:pt x="146365" y="2801694"/>
                    <a:pt x="151308" y="2801694"/>
                  </a:cubicBezTo>
                  <a:lnTo>
                    <a:pt x="187108" y="2801694"/>
                  </a:lnTo>
                  <a:cubicBezTo>
                    <a:pt x="192051" y="2801694"/>
                    <a:pt x="196058" y="2797687"/>
                    <a:pt x="196058" y="2792744"/>
                  </a:cubicBezTo>
                  <a:lnTo>
                    <a:pt x="196058" y="164623"/>
                  </a:lnTo>
                  <a:cubicBezTo>
                    <a:pt x="196058" y="159680"/>
                    <a:pt x="192051" y="155673"/>
                    <a:pt x="187108" y="155673"/>
                  </a:cubicBezTo>
                  <a:close/>
                  <a:moveTo>
                    <a:pt x="0" y="0"/>
                  </a:moveTo>
                  <a:lnTo>
                    <a:pt x="857714" y="0"/>
                  </a:lnTo>
                  <a:lnTo>
                    <a:pt x="857714" y="70018"/>
                  </a:lnTo>
                  <a:lnTo>
                    <a:pt x="811035" y="70018"/>
                  </a:lnTo>
                  <a:lnTo>
                    <a:pt x="811035" y="2940736"/>
                  </a:lnTo>
                  <a:lnTo>
                    <a:pt x="40843" y="2940736"/>
                  </a:lnTo>
                  <a:lnTo>
                    <a:pt x="40843" y="70018"/>
                  </a:lnTo>
                  <a:lnTo>
                    <a:pt x="0" y="70018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8" name="Freeform 538"/>
            <p:cNvSpPr/>
            <p:nvPr/>
          </p:nvSpPr>
          <p:spPr>
            <a:xfrm>
              <a:off x="3779513" y="2988825"/>
              <a:ext cx="810754" cy="3755759"/>
            </a:xfrm>
            <a:custGeom>
              <a:avLst/>
              <a:gdLst>
                <a:gd name="connsiteX0" fmla="*/ 604065 w 810754"/>
                <a:gd name="connsiteY0" fmla="*/ 2349935 h 3755760"/>
                <a:gd name="connsiteX1" fmla="*/ 604065 w 810754"/>
                <a:gd name="connsiteY1" fmla="*/ 2431234 h 3755760"/>
                <a:gd name="connsiteX2" fmla="*/ 672857 w 810754"/>
                <a:gd name="connsiteY2" fmla="*/ 2431234 h 3755760"/>
                <a:gd name="connsiteX3" fmla="*/ 672857 w 810754"/>
                <a:gd name="connsiteY3" fmla="*/ 2349935 h 3755760"/>
                <a:gd name="connsiteX4" fmla="*/ 487523 w 810754"/>
                <a:gd name="connsiteY4" fmla="*/ 2349935 h 3755760"/>
                <a:gd name="connsiteX5" fmla="*/ 487523 w 810754"/>
                <a:gd name="connsiteY5" fmla="*/ 2431234 h 3755760"/>
                <a:gd name="connsiteX6" fmla="*/ 556315 w 810754"/>
                <a:gd name="connsiteY6" fmla="*/ 2431234 h 3755760"/>
                <a:gd name="connsiteX7" fmla="*/ 556315 w 810754"/>
                <a:gd name="connsiteY7" fmla="*/ 2349935 h 3755760"/>
                <a:gd name="connsiteX8" fmla="*/ 370981 w 810754"/>
                <a:gd name="connsiteY8" fmla="*/ 2349935 h 3755760"/>
                <a:gd name="connsiteX9" fmla="*/ 370981 w 810754"/>
                <a:gd name="connsiteY9" fmla="*/ 2431234 h 3755760"/>
                <a:gd name="connsiteX10" fmla="*/ 439773 w 810754"/>
                <a:gd name="connsiteY10" fmla="*/ 2431234 h 3755760"/>
                <a:gd name="connsiteX11" fmla="*/ 439773 w 810754"/>
                <a:gd name="connsiteY11" fmla="*/ 2349935 h 3755760"/>
                <a:gd name="connsiteX12" fmla="*/ 254439 w 810754"/>
                <a:gd name="connsiteY12" fmla="*/ 2349935 h 3755760"/>
                <a:gd name="connsiteX13" fmla="*/ 254439 w 810754"/>
                <a:gd name="connsiteY13" fmla="*/ 2431234 h 3755760"/>
                <a:gd name="connsiteX14" fmla="*/ 323231 w 810754"/>
                <a:gd name="connsiteY14" fmla="*/ 2431234 h 3755760"/>
                <a:gd name="connsiteX15" fmla="*/ 323231 w 810754"/>
                <a:gd name="connsiteY15" fmla="*/ 2349935 h 3755760"/>
                <a:gd name="connsiteX16" fmla="*/ 137897 w 810754"/>
                <a:gd name="connsiteY16" fmla="*/ 2349935 h 3755760"/>
                <a:gd name="connsiteX17" fmla="*/ 137897 w 810754"/>
                <a:gd name="connsiteY17" fmla="*/ 2431234 h 3755760"/>
                <a:gd name="connsiteX18" fmla="*/ 206689 w 810754"/>
                <a:gd name="connsiteY18" fmla="*/ 2431234 h 3755760"/>
                <a:gd name="connsiteX19" fmla="*/ 206689 w 810754"/>
                <a:gd name="connsiteY19" fmla="*/ 2349935 h 3755760"/>
                <a:gd name="connsiteX20" fmla="*/ 604065 w 810754"/>
                <a:gd name="connsiteY20" fmla="*/ 2204166 h 3755760"/>
                <a:gd name="connsiteX21" fmla="*/ 604065 w 810754"/>
                <a:gd name="connsiteY21" fmla="*/ 2285465 h 3755760"/>
                <a:gd name="connsiteX22" fmla="*/ 672857 w 810754"/>
                <a:gd name="connsiteY22" fmla="*/ 2285465 h 3755760"/>
                <a:gd name="connsiteX23" fmla="*/ 672857 w 810754"/>
                <a:gd name="connsiteY23" fmla="*/ 2204166 h 3755760"/>
                <a:gd name="connsiteX24" fmla="*/ 487523 w 810754"/>
                <a:gd name="connsiteY24" fmla="*/ 2204166 h 3755760"/>
                <a:gd name="connsiteX25" fmla="*/ 487523 w 810754"/>
                <a:gd name="connsiteY25" fmla="*/ 2285465 h 3755760"/>
                <a:gd name="connsiteX26" fmla="*/ 556315 w 810754"/>
                <a:gd name="connsiteY26" fmla="*/ 2285465 h 3755760"/>
                <a:gd name="connsiteX27" fmla="*/ 556315 w 810754"/>
                <a:gd name="connsiteY27" fmla="*/ 2204166 h 3755760"/>
                <a:gd name="connsiteX28" fmla="*/ 370981 w 810754"/>
                <a:gd name="connsiteY28" fmla="*/ 2204166 h 3755760"/>
                <a:gd name="connsiteX29" fmla="*/ 370981 w 810754"/>
                <a:gd name="connsiteY29" fmla="*/ 2285465 h 3755760"/>
                <a:gd name="connsiteX30" fmla="*/ 439773 w 810754"/>
                <a:gd name="connsiteY30" fmla="*/ 2285465 h 3755760"/>
                <a:gd name="connsiteX31" fmla="*/ 439773 w 810754"/>
                <a:gd name="connsiteY31" fmla="*/ 2204166 h 3755760"/>
                <a:gd name="connsiteX32" fmla="*/ 254439 w 810754"/>
                <a:gd name="connsiteY32" fmla="*/ 2204166 h 3755760"/>
                <a:gd name="connsiteX33" fmla="*/ 254439 w 810754"/>
                <a:gd name="connsiteY33" fmla="*/ 2285465 h 3755760"/>
                <a:gd name="connsiteX34" fmla="*/ 323231 w 810754"/>
                <a:gd name="connsiteY34" fmla="*/ 2285465 h 3755760"/>
                <a:gd name="connsiteX35" fmla="*/ 323231 w 810754"/>
                <a:gd name="connsiteY35" fmla="*/ 2204166 h 3755760"/>
                <a:gd name="connsiteX36" fmla="*/ 137897 w 810754"/>
                <a:gd name="connsiteY36" fmla="*/ 2204166 h 3755760"/>
                <a:gd name="connsiteX37" fmla="*/ 137897 w 810754"/>
                <a:gd name="connsiteY37" fmla="*/ 2285465 h 3755760"/>
                <a:gd name="connsiteX38" fmla="*/ 206689 w 810754"/>
                <a:gd name="connsiteY38" fmla="*/ 2285465 h 3755760"/>
                <a:gd name="connsiteX39" fmla="*/ 206689 w 810754"/>
                <a:gd name="connsiteY39" fmla="*/ 2204166 h 3755760"/>
                <a:gd name="connsiteX40" fmla="*/ 604065 w 810754"/>
                <a:gd name="connsiteY40" fmla="*/ 2058398 h 3755760"/>
                <a:gd name="connsiteX41" fmla="*/ 604065 w 810754"/>
                <a:gd name="connsiteY41" fmla="*/ 2139697 h 3755760"/>
                <a:gd name="connsiteX42" fmla="*/ 672857 w 810754"/>
                <a:gd name="connsiteY42" fmla="*/ 2139697 h 3755760"/>
                <a:gd name="connsiteX43" fmla="*/ 672857 w 810754"/>
                <a:gd name="connsiteY43" fmla="*/ 2058398 h 3755760"/>
                <a:gd name="connsiteX44" fmla="*/ 487523 w 810754"/>
                <a:gd name="connsiteY44" fmla="*/ 2058398 h 3755760"/>
                <a:gd name="connsiteX45" fmla="*/ 487523 w 810754"/>
                <a:gd name="connsiteY45" fmla="*/ 2139697 h 3755760"/>
                <a:gd name="connsiteX46" fmla="*/ 556315 w 810754"/>
                <a:gd name="connsiteY46" fmla="*/ 2139697 h 3755760"/>
                <a:gd name="connsiteX47" fmla="*/ 556315 w 810754"/>
                <a:gd name="connsiteY47" fmla="*/ 2058398 h 3755760"/>
                <a:gd name="connsiteX48" fmla="*/ 370981 w 810754"/>
                <a:gd name="connsiteY48" fmla="*/ 2058398 h 3755760"/>
                <a:gd name="connsiteX49" fmla="*/ 370981 w 810754"/>
                <a:gd name="connsiteY49" fmla="*/ 2139697 h 3755760"/>
                <a:gd name="connsiteX50" fmla="*/ 439773 w 810754"/>
                <a:gd name="connsiteY50" fmla="*/ 2139697 h 3755760"/>
                <a:gd name="connsiteX51" fmla="*/ 439773 w 810754"/>
                <a:gd name="connsiteY51" fmla="*/ 2058398 h 3755760"/>
                <a:gd name="connsiteX52" fmla="*/ 254439 w 810754"/>
                <a:gd name="connsiteY52" fmla="*/ 2058398 h 3755760"/>
                <a:gd name="connsiteX53" fmla="*/ 254439 w 810754"/>
                <a:gd name="connsiteY53" fmla="*/ 2139697 h 3755760"/>
                <a:gd name="connsiteX54" fmla="*/ 323231 w 810754"/>
                <a:gd name="connsiteY54" fmla="*/ 2139697 h 3755760"/>
                <a:gd name="connsiteX55" fmla="*/ 323231 w 810754"/>
                <a:gd name="connsiteY55" fmla="*/ 2058398 h 3755760"/>
                <a:gd name="connsiteX56" fmla="*/ 137897 w 810754"/>
                <a:gd name="connsiteY56" fmla="*/ 2058398 h 3755760"/>
                <a:gd name="connsiteX57" fmla="*/ 137897 w 810754"/>
                <a:gd name="connsiteY57" fmla="*/ 2139697 h 3755760"/>
                <a:gd name="connsiteX58" fmla="*/ 206689 w 810754"/>
                <a:gd name="connsiteY58" fmla="*/ 2139697 h 3755760"/>
                <a:gd name="connsiteX59" fmla="*/ 206689 w 810754"/>
                <a:gd name="connsiteY59" fmla="*/ 2058398 h 3755760"/>
                <a:gd name="connsiteX60" fmla="*/ 604065 w 810754"/>
                <a:gd name="connsiteY60" fmla="*/ 1912630 h 3755760"/>
                <a:gd name="connsiteX61" fmla="*/ 604065 w 810754"/>
                <a:gd name="connsiteY61" fmla="*/ 1993929 h 3755760"/>
                <a:gd name="connsiteX62" fmla="*/ 672857 w 810754"/>
                <a:gd name="connsiteY62" fmla="*/ 1993929 h 3755760"/>
                <a:gd name="connsiteX63" fmla="*/ 672857 w 810754"/>
                <a:gd name="connsiteY63" fmla="*/ 1912630 h 3755760"/>
                <a:gd name="connsiteX64" fmla="*/ 487523 w 810754"/>
                <a:gd name="connsiteY64" fmla="*/ 1912630 h 3755760"/>
                <a:gd name="connsiteX65" fmla="*/ 487523 w 810754"/>
                <a:gd name="connsiteY65" fmla="*/ 1993929 h 3755760"/>
                <a:gd name="connsiteX66" fmla="*/ 556315 w 810754"/>
                <a:gd name="connsiteY66" fmla="*/ 1993929 h 3755760"/>
                <a:gd name="connsiteX67" fmla="*/ 556315 w 810754"/>
                <a:gd name="connsiteY67" fmla="*/ 1912630 h 3755760"/>
                <a:gd name="connsiteX68" fmla="*/ 370981 w 810754"/>
                <a:gd name="connsiteY68" fmla="*/ 1912630 h 3755760"/>
                <a:gd name="connsiteX69" fmla="*/ 370981 w 810754"/>
                <a:gd name="connsiteY69" fmla="*/ 1993929 h 3755760"/>
                <a:gd name="connsiteX70" fmla="*/ 439773 w 810754"/>
                <a:gd name="connsiteY70" fmla="*/ 1993929 h 3755760"/>
                <a:gd name="connsiteX71" fmla="*/ 439773 w 810754"/>
                <a:gd name="connsiteY71" fmla="*/ 1912630 h 3755760"/>
                <a:gd name="connsiteX72" fmla="*/ 254439 w 810754"/>
                <a:gd name="connsiteY72" fmla="*/ 1912630 h 3755760"/>
                <a:gd name="connsiteX73" fmla="*/ 254439 w 810754"/>
                <a:gd name="connsiteY73" fmla="*/ 1993929 h 3755760"/>
                <a:gd name="connsiteX74" fmla="*/ 323231 w 810754"/>
                <a:gd name="connsiteY74" fmla="*/ 1993929 h 3755760"/>
                <a:gd name="connsiteX75" fmla="*/ 323231 w 810754"/>
                <a:gd name="connsiteY75" fmla="*/ 1912630 h 3755760"/>
                <a:gd name="connsiteX76" fmla="*/ 137897 w 810754"/>
                <a:gd name="connsiteY76" fmla="*/ 1912630 h 3755760"/>
                <a:gd name="connsiteX77" fmla="*/ 137897 w 810754"/>
                <a:gd name="connsiteY77" fmla="*/ 1993929 h 3755760"/>
                <a:gd name="connsiteX78" fmla="*/ 206689 w 810754"/>
                <a:gd name="connsiteY78" fmla="*/ 1993929 h 3755760"/>
                <a:gd name="connsiteX79" fmla="*/ 206689 w 810754"/>
                <a:gd name="connsiteY79" fmla="*/ 1912630 h 3755760"/>
                <a:gd name="connsiteX80" fmla="*/ 604065 w 810754"/>
                <a:gd name="connsiteY80" fmla="*/ 1766862 h 3755760"/>
                <a:gd name="connsiteX81" fmla="*/ 604065 w 810754"/>
                <a:gd name="connsiteY81" fmla="*/ 1848161 h 3755760"/>
                <a:gd name="connsiteX82" fmla="*/ 672857 w 810754"/>
                <a:gd name="connsiteY82" fmla="*/ 1848161 h 3755760"/>
                <a:gd name="connsiteX83" fmla="*/ 672857 w 810754"/>
                <a:gd name="connsiteY83" fmla="*/ 1766862 h 3755760"/>
                <a:gd name="connsiteX84" fmla="*/ 487523 w 810754"/>
                <a:gd name="connsiteY84" fmla="*/ 1766862 h 3755760"/>
                <a:gd name="connsiteX85" fmla="*/ 487523 w 810754"/>
                <a:gd name="connsiteY85" fmla="*/ 1848161 h 3755760"/>
                <a:gd name="connsiteX86" fmla="*/ 556315 w 810754"/>
                <a:gd name="connsiteY86" fmla="*/ 1848161 h 3755760"/>
                <a:gd name="connsiteX87" fmla="*/ 556315 w 810754"/>
                <a:gd name="connsiteY87" fmla="*/ 1766862 h 3755760"/>
                <a:gd name="connsiteX88" fmla="*/ 370981 w 810754"/>
                <a:gd name="connsiteY88" fmla="*/ 1766862 h 3755760"/>
                <a:gd name="connsiteX89" fmla="*/ 370981 w 810754"/>
                <a:gd name="connsiteY89" fmla="*/ 1848161 h 3755760"/>
                <a:gd name="connsiteX90" fmla="*/ 439773 w 810754"/>
                <a:gd name="connsiteY90" fmla="*/ 1848161 h 3755760"/>
                <a:gd name="connsiteX91" fmla="*/ 439773 w 810754"/>
                <a:gd name="connsiteY91" fmla="*/ 1766862 h 3755760"/>
                <a:gd name="connsiteX92" fmla="*/ 254439 w 810754"/>
                <a:gd name="connsiteY92" fmla="*/ 1766862 h 3755760"/>
                <a:gd name="connsiteX93" fmla="*/ 254439 w 810754"/>
                <a:gd name="connsiteY93" fmla="*/ 1848161 h 3755760"/>
                <a:gd name="connsiteX94" fmla="*/ 323231 w 810754"/>
                <a:gd name="connsiteY94" fmla="*/ 1848161 h 3755760"/>
                <a:gd name="connsiteX95" fmla="*/ 323231 w 810754"/>
                <a:gd name="connsiteY95" fmla="*/ 1766862 h 3755760"/>
                <a:gd name="connsiteX96" fmla="*/ 137897 w 810754"/>
                <a:gd name="connsiteY96" fmla="*/ 1766862 h 3755760"/>
                <a:gd name="connsiteX97" fmla="*/ 137897 w 810754"/>
                <a:gd name="connsiteY97" fmla="*/ 1848161 h 3755760"/>
                <a:gd name="connsiteX98" fmla="*/ 206689 w 810754"/>
                <a:gd name="connsiteY98" fmla="*/ 1848161 h 3755760"/>
                <a:gd name="connsiteX99" fmla="*/ 206689 w 810754"/>
                <a:gd name="connsiteY99" fmla="*/ 1766862 h 3755760"/>
                <a:gd name="connsiteX100" fmla="*/ 604065 w 810754"/>
                <a:gd name="connsiteY100" fmla="*/ 1621094 h 3755760"/>
                <a:gd name="connsiteX101" fmla="*/ 604065 w 810754"/>
                <a:gd name="connsiteY101" fmla="*/ 1702393 h 3755760"/>
                <a:gd name="connsiteX102" fmla="*/ 672857 w 810754"/>
                <a:gd name="connsiteY102" fmla="*/ 1702393 h 3755760"/>
                <a:gd name="connsiteX103" fmla="*/ 672857 w 810754"/>
                <a:gd name="connsiteY103" fmla="*/ 1621094 h 3755760"/>
                <a:gd name="connsiteX104" fmla="*/ 487523 w 810754"/>
                <a:gd name="connsiteY104" fmla="*/ 1621094 h 3755760"/>
                <a:gd name="connsiteX105" fmla="*/ 487523 w 810754"/>
                <a:gd name="connsiteY105" fmla="*/ 1702393 h 3755760"/>
                <a:gd name="connsiteX106" fmla="*/ 556315 w 810754"/>
                <a:gd name="connsiteY106" fmla="*/ 1702393 h 3755760"/>
                <a:gd name="connsiteX107" fmla="*/ 556315 w 810754"/>
                <a:gd name="connsiteY107" fmla="*/ 1621094 h 3755760"/>
                <a:gd name="connsiteX108" fmla="*/ 370981 w 810754"/>
                <a:gd name="connsiteY108" fmla="*/ 1621094 h 3755760"/>
                <a:gd name="connsiteX109" fmla="*/ 370981 w 810754"/>
                <a:gd name="connsiteY109" fmla="*/ 1702393 h 3755760"/>
                <a:gd name="connsiteX110" fmla="*/ 439773 w 810754"/>
                <a:gd name="connsiteY110" fmla="*/ 1702393 h 3755760"/>
                <a:gd name="connsiteX111" fmla="*/ 439773 w 810754"/>
                <a:gd name="connsiteY111" fmla="*/ 1621094 h 3755760"/>
                <a:gd name="connsiteX112" fmla="*/ 254439 w 810754"/>
                <a:gd name="connsiteY112" fmla="*/ 1621094 h 3755760"/>
                <a:gd name="connsiteX113" fmla="*/ 254439 w 810754"/>
                <a:gd name="connsiteY113" fmla="*/ 1702393 h 3755760"/>
                <a:gd name="connsiteX114" fmla="*/ 323231 w 810754"/>
                <a:gd name="connsiteY114" fmla="*/ 1702393 h 3755760"/>
                <a:gd name="connsiteX115" fmla="*/ 323231 w 810754"/>
                <a:gd name="connsiteY115" fmla="*/ 1621094 h 3755760"/>
                <a:gd name="connsiteX116" fmla="*/ 137897 w 810754"/>
                <a:gd name="connsiteY116" fmla="*/ 1621094 h 3755760"/>
                <a:gd name="connsiteX117" fmla="*/ 137897 w 810754"/>
                <a:gd name="connsiteY117" fmla="*/ 1702393 h 3755760"/>
                <a:gd name="connsiteX118" fmla="*/ 206689 w 810754"/>
                <a:gd name="connsiteY118" fmla="*/ 1702393 h 3755760"/>
                <a:gd name="connsiteX119" fmla="*/ 206689 w 810754"/>
                <a:gd name="connsiteY119" fmla="*/ 1621094 h 3755760"/>
                <a:gd name="connsiteX120" fmla="*/ 604065 w 810754"/>
                <a:gd name="connsiteY120" fmla="*/ 1475326 h 3755760"/>
                <a:gd name="connsiteX121" fmla="*/ 604065 w 810754"/>
                <a:gd name="connsiteY121" fmla="*/ 1556625 h 3755760"/>
                <a:gd name="connsiteX122" fmla="*/ 672857 w 810754"/>
                <a:gd name="connsiteY122" fmla="*/ 1556625 h 3755760"/>
                <a:gd name="connsiteX123" fmla="*/ 672857 w 810754"/>
                <a:gd name="connsiteY123" fmla="*/ 1475326 h 3755760"/>
                <a:gd name="connsiteX124" fmla="*/ 487523 w 810754"/>
                <a:gd name="connsiteY124" fmla="*/ 1475326 h 3755760"/>
                <a:gd name="connsiteX125" fmla="*/ 487523 w 810754"/>
                <a:gd name="connsiteY125" fmla="*/ 1556625 h 3755760"/>
                <a:gd name="connsiteX126" fmla="*/ 556315 w 810754"/>
                <a:gd name="connsiteY126" fmla="*/ 1556625 h 3755760"/>
                <a:gd name="connsiteX127" fmla="*/ 556315 w 810754"/>
                <a:gd name="connsiteY127" fmla="*/ 1475326 h 3755760"/>
                <a:gd name="connsiteX128" fmla="*/ 370981 w 810754"/>
                <a:gd name="connsiteY128" fmla="*/ 1475326 h 3755760"/>
                <a:gd name="connsiteX129" fmla="*/ 370981 w 810754"/>
                <a:gd name="connsiteY129" fmla="*/ 1556625 h 3755760"/>
                <a:gd name="connsiteX130" fmla="*/ 439773 w 810754"/>
                <a:gd name="connsiteY130" fmla="*/ 1556625 h 3755760"/>
                <a:gd name="connsiteX131" fmla="*/ 439773 w 810754"/>
                <a:gd name="connsiteY131" fmla="*/ 1475326 h 3755760"/>
                <a:gd name="connsiteX132" fmla="*/ 254439 w 810754"/>
                <a:gd name="connsiteY132" fmla="*/ 1475326 h 3755760"/>
                <a:gd name="connsiteX133" fmla="*/ 254439 w 810754"/>
                <a:gd name="connsiteY133" fmla="*/ 1556625 h 3755760"/>
                <a:gd name="connsiteX134" fmla="*/ 323231 w 810754"/>
                <a:gd name="connsiteY134" fmla="*/ 1556625 h 3755760"/>
                <a:gd name="connsiteX135" fmla="*/ 323231 w 810754"/>
                <a:gd name="connsiteY135" fmla="*/ 1475326 h 3755760"/>
                <a:gd name="connsiteX136" fmla="*/ 137897 w 810754"/>
                <a:gd name="connsiteY136" fmla="*/ 1475326 h 3755760"/>
                <a:gd name="connsiteX137" fmla="*/ 137897 w 810754"/>
                <a:gd name="connsiteY137" fmla="*/ 1556625 h 3755760"/>
                <a:gd name="connsiteX138" fmla="*/ 206689 w 810754"/>
                <a:gd name="connsiteY138" fmla="*/ 1556625 h 3755760"/>
                <a:gd name="connsiteX139" fmla="*/ 206689 w 810754"/>
                <a:gd name="connsiteY139" fmla="*/ 1475326 h 3755760"/>
                <a:gd name="connsiteX140" fmla="*/ 604065 w 810754"/>
                <a:gd name="connsiteY140" fmla="*/ 1329558 h 3755760"/>
                <a:gd name="connsiteX141" fmla="*/ 604065 w 810754"/>
                <a:gd name="connsiteY141" fmla="*/ 1410857 h 3755760"/>
                <a:gd name="connsiteX142" fmla="*/ 672857 w 810754"/>
                <a:gd name="connsiteY142" fmla="*/ 1410857 h 3755760"/>
                <a:gd name="connsiteX143" fmla="*/ 672857 w 810754"/>
                <a:gd name="connsiteY143" fmla="*/ 1329558 h 3755760"/>
                <a:gd name="connsiteX144" fmla="*/ 487523 w 810754"/>
                <a:gd name="connsiteY144" fmla="*/ 1329558 h 3755760"/>
                <a:gd name="connsiteX145" fmla="*/ 487523 w 810754"/>
                <a:gd name="connsiteY145" fmla="*/ 1410857 h 3755760"/>
                <a:gd name="connsiteX146" fmla="*/ 556315 w 810754"/>
                <a:gd name="connsiteY146" fmla="*/ 1410857 h 3755760"/>
                <a:gd name="connsiteX147" fmla="*/ 556315 w 810754"/>
                <a:gd name="connsiteY147" fmla="*/ 1329558 h 3755760"/>
                <a:gd name="connsiteX148" fmla="*/ 370981 w 810754"/>
                <a:gd name="connsiteY148" fmla="*/ 1329558 h 3755760"/>
                <a:gd name="connsiteX149" fmla="*/ 370981 w 810754"/>
                <a:gd name="connsiteY149" fmla="*/ 1410857 h 3755760"/>
                <a:gd name="connsiteX150" fmla="*/ 439773 w 810754"/>
                <a:gd name="connsiteY150" fmla="*/ 1410857 h 3755760"/>
                <a:gd name="connsiteX151" fmla="*/ 439773 w 810754"/>
                <a:gd name="connsiteY151" fmla="*/ 1329558 h 3755760"/>
                <a:gd name="connsiteX152" fmla="*/ 254439 w 810754"/>
                <a:gd name="connsiteY152" fmla="*/ 1329558 h 3755760"/>
                <a:gd name="connsiteX153" fmla="*/ 254439 w 810754"/>
                <a:gd name="connsiteY153" fmla="*/ 1410857 h 3755760"/>
                <a:gd name="connsiteX154" fmla="*/ 323231 w 810754"/>
                <a:gd name="connsiteY154" fmla="*/ 1410857 h 3755760"/>
                <a:gd name="connsiteX155" fmla="*/ 323231 w 810754"/>
                <a:gd name="connsiteY155" fmla="*/ 1329558 h 3755760"/>
                <a:gd name="connsiteX156" fmla="*/ 137897 w 810754"/>
                <a:gd name="connsiteY156" fmla="*/ 1329558 h 3755760"/>
                <a:gd name="connsiteX157" fmla="*/ 137897 w 810754"/>
                <a:gd name="connsiteY157" fmla="*/ 1410857 h 3755760"/>
                <a:gd name="connsiteX158" fmla="*/ 206689 w 810754"/>
                <a:gd name="connsiteY158" fmla="*/ 1410857 h 3755760"/>
                <a:gd name="connsiteX159" fmla="*/ 206689 w 810754"/>
                <a:gd name="connsiteY159" fmla="*/ 1329558 h 3755760"/>
                <a:gd name="connsiteX160" fmla="*/ 604065 w 810754"/>
                <a:gd name="connsiteY160" fmla="*/ 1183790 h 3755760"/>
                <a:gd name="connsiteX161" fmla="*/ 604065 w 810754"/>
                <a:gd name="connsiteY161" fmla="*/ 1265089 h 3755760"/>
                <a:gd name="connsiteX162" fmla="*/ 672857 w 810754"/>
                <a:gd name="connsiteY162" fmla="*/ 1265089 h 3755760"/>
                <a:gd name="connsiteX163" fmla="*/ 672857 w 810754"/>
                <a:gd name="connsiteY163" fmla="*/ 1183790 h 3755760"/>
                <a:gd name="connsiteX164" fmla="*/ 487523 w 810754"/>
                <a:gd name="connsiteY164" fmla="*/ 1183790 h 3755760"/>
                <a:gd name="connsiteX165" fmla="*/ 487523 w 810754"/>
                <a:gd name="connsiteY165" fmla="*/ 1265089 h 3755760"/>
                <a:gd name="connsiteX166" fmla="*/ 556315 w 810754"/>
                <a:gd name="connsiteY166" fmla="*/ 1265089 h 3755760"/>
                <a:gd name="connsiteX167" fmla="*/ 556315 w 810754"/>
                <a:gd name="connsiteY167" fmla="*/ 1183790 h 3755760"/>
                <a:gd name="connsiteX168" fmla="*/ 370981 w 810754"/>
                <a:gd name="connsiteY168" fmla="*/ 1183790 h 3755760"/>
                <a:gd name="connsiteX169" fmla="*/ 370981 w 810754"/>
                <a:gd name="connsiteY169" fmla="*/ 1265089 h 3755760"/>
                <a:gd name="connsiteX170" fmla="*/ 439773 w 810754"/>
                <a:gd name="connsiteY170" fmla="*/ 1265089 h 3755760"/>
                <a:gd name="connsiteX171" fmla="*/ 439773 w 810754"/>
                <a:gd name="connsiteY171" fmla="*/ 1183790 h 3755760"/>
                <a:gd name="connsiteX172" fmla="*/ 254439 w 810754"/>
                <a:gd name="connsiteY172" fmla="*/ 1183790 h 3755760"/>
                <a:gd name="connsiteX173" fmla="*/ 254439 w 810754"/>
                <a:gd name="connsiteY173" fmla="*/ 1265089 h 3755760"/>
                <a:gd name="connsiteX174" fmla="*/ 323231 w 810754"/>
                <a:gd name="connsiteY174" fmla="*/ 1265089 h 3755760"/>
                <a:gd name="connsiteX175" fmla="*/ 323231 w 810754"/>
                <a:gd name="connsiteY175" fmla="*/ 1183790 h 3755760"/>
                <a:gd name="connsiteX176" fmla="*/ 137897 w 810754"/>
                <a:gd name="connsiteY176" fmla="*/ 1183790 h 3755760"/>
                <a:gd name="connsiteX177" fmla="*/ 137897 w 810754"/>
                <a:gd name="connsiteY177" fmla="*/ 1265089 h 3755760"/>
                <a:gd name="connsiteX178" fmla="*/ 206689 w 810754"/>
                <a:gd name="connsiteY178" fmla="*/ 1265089 h 3755760"/>
                <a:gd name="connsiteX179" fmla="*/ 206689 w 810754"/>
                <a:gd name="connsiteY179" fmla="*/ 1183790 h 3755760"/>
                <a:gd name="connsiteX180" fmla="*/ 604065 w 810754"/>
                <a:gd name="connsiteY180" fmla="*/ 1038022 h 3755760"/>
                <a:gd name="connsiteX181" fmla="*/ 604065 w 810754"/>
                <a:gd name="connsiteY181" fmla="*/ 1119321 h 3755760"/>
                <a:gd name="connsiteX182" fmla="*/ 672857 w 810754"/>
                <a:gd name="connsiteY182" fmla="*/ 1119321 h 3755760"/>
                <a:gd name="connsiteX183" fmla="*/ 672857 w 810754"/>
                <a:gd name="connsiteY183" fmla="*/ 1038022 h 3755760"/>
                <a:gd name="connsiteX184" fmla="*/ 487523 w 810754"/>
                <a:gd name="connsiteY184" fmla="*/ 1038022 h 3755760"/>
                <a:gd name="connsiteX185" fmla="*/ 487523 w 810754"/>
                <a:gd name="connsiteY185" fmla="*/ 1119321 h 3755760"/>
                <a:gd name="connsiteX186" fmla="*/ 556315 w 810754"/>
                <a:gd name="connsiteY186" fmla="*/ 1119321 h 3755760"/>
                <a:gd name="connsiteX187" fmla="*/ 556315 w 810754"/>
                <a:gd name="connsiteY187" fmla="*/ 1038022 h 3755760"/>
                <a:gd name="connsiteX188" fmla="*/ 370981 w 810754"/>
                <a:gd name="connsiteY188" fmla="*/ 1038022 h 3755760"/>
                <a:gd name="connsiteX189" fmla="*/ 370981 w 810754"/>
                <a:gd name="connsiteY189" fmla="*/ 1119321 h 3755760"/>
                <a:gd name="connsiteX190" fmla="*/ 439773 w 810754"/>
                <a:gd name="connsiteY190" fmla="*/ 1119321 h 3755760"/>
                <a:gd name="connsiteX191" fmla="*/ 439773 w 810754"/>
                <a:gd name="connsiteY191" fmla="*/ 1038022 h 3755760"/>
                <a:gd name="connsiteX192" fmla="*/ 254439 w 810754"/>
                <a:gd name="connsiteY192" fmla="*/ 1038022 h 3755760"/>
                <a:gd name="connsiteX193" fmla="*/ 254439 w 810754"/>
                <a:gd name="connsiteY193" fmla="*/ 1119321 h 3755760"/>
                <a:gd name="connsiteX194" fmla="*/ 323231 w 810754"/>
                <a:gd name="connsiteY194" fmla="*/ 1119321 h 3755760"/>
                <a:gd name="connsiteX195" fmla="*/ 323231 w 810754"/>
                <a:gd name="connsiteY195" fmla="*/ 1038022 h 3755760"/>
                <a:gd name="connsiteX196" fmla="*/ 137897 w 810754"/>
                <a:gd name="connsiteY196" fmla="*/ 1038022 h 3755760"/>
                <a:gd name="connsiteX197" fmla="*/ 137897 w 810754"/>
                <a:gd name="connsiteY197" fmla="*/ 1119321 h 3755760"/>
                <a:gd name="connsiteX198" fmla="*/ 206689 w 810754"/>
                <a:gd name="connsiteY198" fmla="*/ 1119321 h 3755760"/>
                <a:gd name="connsiteX199" fmla="*/ 206689 w 810754"/>
                <a:gd name="connsiteY199" fmla="*/ 1038022 h 3755760"/>
                <a:gd name="connsiteX200" fmla="*/ 604065 w 810754"/>
                <a:gd name="connsiteY200" fmla="*/ 892254 h 3755760"/>
                <a:gd name="connsiteX201" fmla="*/ 604065 w 810754"/>
                <a:gd name="connsiteY201" fmla="*/ 973553 h 3755760"/>
                <a:gd name="connsiteX202" fmla="*/ 672857 w 810754"/>
                <a:gd name="connsiteY202" fmla="*/ 973553 h 3755760"/>
                <a:gd name="connsiteX203" fmla="*/ 672857 w 810754"/>
                <a:gd name="connsiteY203" fmla="*/ 892254 h 3755760"/>
                <a:gd name="connsiteX204" fmla="*/ 487523 w 810754"/>
                <a:gd name="connsiteY204" fmla="*/ 892254 h 3755760"/>
                <a:gd name="connsiteX205" fmla="*/ 487523 w 810754"/>
                <a:gd name="connsiteY205" fmla="*/ 973553 h 3755760"/>
                <a:gd name="connsiteX206" fmla="*/ 556315 w 810754"/>
                <a:gd name="connsiteY206" fmla="*/ 973553 h 3755760"/>
                <a:gd name="connsiteX207" fmla="*/ 556315 w 810754"/>
                <a:gd name="connsiteY207" fmla="*/ 892254 h 3755760"/>
                <a:gd name="connsiteX208" fmla="*/ 370981 w 810754"/>
                <a:gd name="connsiteY208" fmla="*/ 892254 h 3755760"/>
                <a:gd name="connsiteX209" fmla="*/ 370981 w 810754"/>
                <a:gd name="connsiteY209" fmla="*/ 973553 h 3755760"/>
                <a:gd name="connsiteX210" fmla="*/ 439773 w 810754"/>
                <a:gd name="connsiteY210" fmla="*/ 973553 h 3755760"/>
                <a:gd name="connsiteX211" fmla="*/ 439773 w 810754"/>
                <a:gd name="connsiteY211" fmla="*/ 892254 h 3755760"/>
                <a:gd name="connsiteX212" fmla="*/ 254439 w 810754"/>
                <a:gd name="connsiteY212" fmla="*/ 892254 h 3755760"/>
                <a:gd name="connsiteX213" fmla="*/ 254439 w 810754"/>
                <a:gd name="connsiteY213" fmla="*/ 973553 h 3755760"/>
                <a:gd name="connsiteX214" fmla="*/ 323231 w 810754"/>
                <a:gd name="connsiteY214" fmla="*/ 973553 h 3755760"/>
                <a:gd name="connsiteX215" fmla="*/ 323231 w 810754"/>
                <a:gd name="connsiteY215" fmla="*/ 892254 h 3755760"/>
                <a:gd name="connsiteX216" fmla="*/ 137897 w 810754"/>
                <a:gd name="connsiteY216" fmla="*/ 892254 h 3755760"/>
                <a:gd name="connsiteX217" fmla="*/ 137897 w 810754"/>
                <a:gd name="connsiteY217" fmla="*/ 973553 h 3755760"/>
                <a:gd name="connsiteX218" fmla="*/ 206689 w 810754"/>
                <a:gd name="connsiteY218" fmla="*/ 973553 h 3755760"/>
                <a:gd name="connsiteX219" fmla="*/ 206689 w 810754"/>
                <a:gd name="connsiteY219" fmla="*/ 892254 h 3755760"/>
                <a:gd name="connsiteX220" fmla="*/ 604065 w 810754"/>
                <a:gd name="connsiteY220" fmla="*/ 746486 h 3755760"/>
                <a:gd name="connsiteX221" fmla="*/ 604065 w 810754"/>
                <a:gd name="connsiteY221" fmla="*/ 827785 h 3755760"/>
                <a:gd name="connsiteX222" fmla="*/ 672857 w 810754"/>
                <a:gd name="connsiteY222" fmla="*/ 827785 h 3755760"/>
                <a:gd name="connsiteX223" fmla="*/ 672857 w 810754"/>
                <a:gd name="connsiteY223" fmla="*/ 746486 h 3755760"/>
                <a:gd name="connsiteX224" fmla="*/ 487523 w 810754"/>
                <a:gd name="connsiteY224" fmla="*/ 746486 h 3755760"/>
                <a:gd name="connsiteX225" fmla="*/ 487523 w 810754"/>
                <a:gd name="connsiteY225" fmla="*/ 827785 h 3755760"/>
                <a:gd name="connsiteX226" fmla="*/ 556315 w 810754"/>
                <a:gd name="connsiteY226" fmla="*/ 827785 h 3755760"/>
                <a:gd name="connsiteX227" fmla="*/ 556315 w 810754"/>
                <a:gd name="connsiteY227" fmla="*/ 746486 h 3755760"/>
                <a:gd name="connsiteX228" fmla="*/ 370981 w 810754"/>
                <a:gd name="connsiteY228" fmla="*/ 746486 h 3755760"/>
                <a:gd name="connsiteX229" fmla="*/ 370981 w 810754"/>
                <a:gd name="connsiteY229" fmla="*/ 827785 h 3755760"/>
                <a:gd name="connsiteX230" fmla="*/ 439773 w 810754"/>
                <a:gd name="connsiteY230" fmla="*/ 827785 h 3755760"/>
                <a:gd name="connsiteX231" fmla="*/ 439773 w 810754"/>
                <a:gd name="connsiteY231" fmla="*/ 746486 h 3755760"/>
                <a:gd name="connsiteX232" fmla="*/ 254439 w 810754"/>
                <a:gd name="connsiteY232" fmla="*/ 746486 h 3755760"/>
                <a:gd name="connsiteX233" fmla="*/ 254439 w 810754"/>
                <a:gd name="connsiteY233" fmla="*/ 827785 h 3755760"/>
                <a:gd name="connsiteX234" fmla="*/ 323231 w 810754"/>
                <a:gd name="connsiteY234" fmla="*/ 827785 h 3755760"/>
                <a:gd name="connsiteX235" fmla="*/ 323231 w 810754"/>
                <a:gd name="connsiteY235" fmla="*/ 746486 h 3755760"/>
                <a:gd name="connsiteX236" fmla="*/ 137897 w 810754"/>
                <a:gd name="connsiteY236" fmla="*/ 746486 h 3755760"/>
                <a:gd name="connsiteX237" fmla="*/ 137897 w 810754"/>
                <a:gd name="connsiteY237" fmla="*/ 827785 h 3755760"/>
                <a:gd name="connsiteX238" fmla="*/ 206689 w 810754"/>
                <a:gd name="connsiteY238" fmla="*/ 827785 h 3755760"/>
                <a:gd name="connsiteX239" fmla="*/ 206689 w 810754"/>
                <a:gd name="connsiteY239" fmla="*/ 746486 h 3755760"/>
                <a:gd name="connsiteX240" fmla="*/ 673873 w 810754"/>
                <a:gd name="connsiteY240" fmla="*/ 208834 h 3755760"/>
                <a:gd name="connsiteX241" fmla="*/ 673873 w 810754"/>
                <a:gd name="connsiteY241" fmla="*/ 701893 h 3755760"/>
                <a:gd name="connsiteX242" fmla="*/ 719592 w 810754"/>
                <a:gd name="connsiteY242" fmla="*/ 701893 h 3755760"/>
                <a:gd name="connsiteX243" fmla="*/ 719592 w 810754"/>
                <a:gd name="connsiteY243" fmla="*/ 208834 h 3755760"/>
                <a:gd name="connsiteX244" fmla="*/ 557331 w 810754"/>
                <a:gd name="connsiteY244" fmla="*/ 208834 h 3755760"/>
                <a:gd name="connsiteX245" fmla="*/ 557331 w 810754"/>
                <a:gd name="connsiteY245" fmla="*/ 701893 h 3755760"/>
                <a:gd name="connsiteX246" fmla="*/ 603050 w 810754"/>
                <a:gd name="connsiteY246" fmla="*/ 701893 h 3755760"/>
                <a:gd name="connsiteX247" fmla="*/ 603050 w 810754"/>
                <a:gd name="connsiteY247" fmla="*/ 208834 h 3755760"/>
                <a:gd name="connsiteX248" fmla="*/ 440789 w 810754"/>
                <a:gd name="connsiteY248" fmla="*/ 208834 h 3755760"/>
                <a:gd name="connsiteX249" fmla="*/ 440789 w 810754"/>
                <a:gd name="connsiteY249" fmla="*/ 701893 h 3755760"/>
                <a:gd name="connsiteX250" fmla="*/ 486508 w 810754"/>
                <a:gd name="connsiteY250" fmla="*/ 701893 h 3755760"/>
                <a:gd name="connsiteX251" fmla="*/ 486508 w 810754"/>
                <a:gd name="connsiteY251" fmla="*/ 208834 h 3755760"/>
                <a:gd name="connsiteX252" fmla="*/ 324247 w 810754"/>
                <a:gd name="connsiteY252" fmla="*/ 208834 h 3755760"/>
                <a:gd name="connsiteX253" fmla="*/ 324247 w 810754"/>
                <a:gd name="connsiteY253" fmla="*/ 701893 h 3755760"/>
                <a:gd name="connsiteX254" fmla="*/ 369966 w 810754"/>
                <a:gd name="connsiteY254" fmla="*/ 701893 h 3755760"/>
                <a:gd name="connsiteX255" fmla="*/ 369966 w 810754"/>
                <a:gd name="connsiteY255" fmla="*/ 208834 h 3755760"/>
                <a:gd name="connsiteX256" fmla="*/ 207705 w 810754"/>
                <a:gd name="connsiteY256" fmla="*/ 208834 h 3755760"/>
                <a:gd name="connsiteX257" fmla="*/ 207705 w 810754"/>
                <a:gd name="connsiteY257" fmla="*/ 701893 h 3755760"/>
                <a:gd name="connsiteX258" fmla="*/ 253424 w 810754"/>
                <a:gd name="connsiteY258" fmla="*/ 701893 h 3755760"/>
                <a:gd name="connsiteX259" fmla="*/ 253424 w 810754"/>
                <a:gd name="connsiteY259" fmla="*/ 208834 h 3755760"/>
                <a:gd name="connsiteX260" fmla="*/ 91163 w 810754"/>
                <a:gd name="connsiteY260" fmla="*/ 208834 h 3755760"/>
                <a:gd name="connsiteX261" fmla="*/ 91163 w 810754"/>
                <a:gd name="connsiteY261" fmla="*/ 701893 h 3755760"/>
                <a:gd name="connsiteX262" fmla="*/ 136882 w 810754"/>
                <a:gd name="connsiteY262" fmla="*/ 701893 h 3755760"/>
                <a:gd name="connsiteX263" fmla="*/ 136882 w 810754"/>
                <a:gd name="connsiteY263" fmla="*/ 208834 h 3755760"/>
                <a:gd name="connsiteX264" fmla="*/ 0 w 810754"/>
                <a:gd name="connsiteY264" fmla="*/ 0 h 3755760"/>
                <a:gd name="connsiteX265" fmla="*/ 810754 w 810754"/>
                <a:gd name="connsiteY265" fmla="*/ 0 h 3755760"/>
                <a:gd name="connsiteX266" fmla="*/ 810754 w 810754"/>
                <a:gd name="connsiteY266" fmla="*/ 146376 h 3755760"/>
                <a:gd name="connsiteX267" fmla="*/ 780100 w 810754"/>
                <a:gd name="connsiteY267" fmla="*/ 146376 h 3755760"/>
                <a:gd name="connsiteX268" fmla="*/ 780100 w 810754"/>
                <a:gd name="connsiteY268" fmla="*/ 3755760 h 3755760"/>
                <a:gd name="connsiteX269" fmla="*/ 30654 w 810754"/>
                <a:gd name="connsiteY269" fmla="*/ 3755760 h 3755760"/>
                <a:gd name="connsiteX270" fmla="*/ 30654 w 810754"/>
                <a:gd name="connsiteY270" fmla="*/ 146376 h 3755760"/>
                <a:gd name="connsiteX271" fmla="*/ 0 w 810754"/>
                <a:gd name="connsiteY271" fmla="*/ 146376 h 3755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</a:cxnLst>
              <a:rect l="l" t="t" r="r" b="b"/>
              <a:pathLst>
                <a:path w="810754" h="3755760">
                  <a:moveTo>
                    <a:pt x="604065" y="2349935"/>
                  </a:moveTo>
                  <a:lnTo>
                    <a:pt x="604065" y="2431234"/>
                  </a:lnTo>
                  <a:lnTo>
                    <a:pt x="672857" y="2431234"/>
                  </a:lnTo>
                  <a:lnTo>
                    <a:pt x="672857" y="2349935"/>
                  </a:lnTo>
                  <a:close/>
                  <a:moveTo>
                    <a:pt x="487523" y="2349935"/>
                  </a:moveTo>
                  <a:lnTo>
                    <a:pt x="487523" y="2431234"/>
                  </a:lnTo>
                  <a:lnTo>
                    <a:pt x="556315" y="2431234"/>
                  </a:lnTo>
                  <a:lnTo>
                    <a:pt x="556315" y="2349935"/>
                  </a:lnTo>
                  <a:close/>
                  <a:moveTo>
                    <a:pt x="370981" y="2349935"/>
                  </a:moveTo>
                  <a:lnTo>
                    <a:pt x="370981" y="2431234"/>
                  </a:lnTo>
                  <a:lnTo>
                    <a:pt x="439773" y="2431234"/>
                  </a:lnTo>
                  <a:lnTo>
                    <a:pt x="439773" y="2349935"/>
                  </a:lnTo>
                  <a:close/>
                  <a:moveTo>
                    <a:pt x="254439" y="2349935"/>
                  </a:moveTo>
                  <a:lnTo>
                    <a:pt x="254439" y="2431234"/>
                  </a:lnTo>
                  <a:lnTo>
                    <a:pt x="323231" y="2431234"/>
                  </a:lnTo>
                  <a:lnTo>
                    <a:pt x="323231" y="2349935"/>
                  </a:lnTo>
                  <a:close/>
                  <a:moveTo>
                    <a:pt x="137897" y="2349935"/>
                  </a:moveTo>
                  <a:lnTo>
                    <a:pt x="137897" y="2431234"/>
                  </a:lnTo>
                  <a:lnTo>
                    <a:pt x="206689" y="2431234"/>
                  </a:lnTo>
                  <a:lnTo>
                    <a:pt x="206689" y="2349935"/>
                  </a:lnTo>
                  <a:close/>
                  <a:moveTo>
                    <a:pt x="604065" y="2204166"/>
                  </a:moveTo>
                  <a:lnTo>
                    <a:pt x="604065" y="2285465"/>
                  </a:lnTo>
                  <a:lnTo>
                    <a:pt x="672857" y="2285465"/>
                  </a:lnTo>
                  <a:lnTo>
                    <a:pt x="672857" y="2204166"/>
                  </a:lnTo>
                  <a:close/>
                  <a:moveTo>
                    <a:pt x="487523" y="2204166"/>
                  </a:moveTo>
                  <a:lnTo>
                    <a:pt x="487523" y="2285465"/>
                  </a:lnTo>
                  <a:lnTo>
                    <a:pt x="556315" y="2285465"/>
                  </a:lnTo>
                  <a:lnTo>
                    <a:pt x="556315" y="2204166"/>
                  </a:lnTo>
                  <a:close/>
                  <a:moveTo>
                    <a:pt x="370981" y="2204166"/>
                  </a:moveTo>
                  <a:lnTo>
                    <a:pt x="370981" y="2285465"/>
                  </a:lnTo>
                  <a:lnTo>
                    <a:pt x="439773" y="2285465"/>
                  </a:lnTo>
                  <a:lnTo>
                    <a:pt x="439773" y="2204166"/>
                  </a:lnTo>
                  <a:close/>
                  <a:moveTo>
                    <a:pt x="254439" y="2204166"/>
                  </a:moveTo>
                  <a:lnTo>
                    <a:pt x="254439" y="2285465"/>
                  </a:lnTo>
                  <a:lnTo>
                    <a:pt x="323231" y="2285465"/>
                  </a:lnTo>
                  <a:lnTo>
                    <a:pt x="323231" y="2204166"/>
                  </a:lnTo>
                  <a:close/>
                  <a:moveTo>
                    <a:pt x="137897" y="2204166"/>
                  </a:moveTo>
                  <a:lnTo>
                    <a:pt x="137897" y="2285465"/>
                  </a:lnTo>
                  <a:lnTo>
                    <a:pt x="206689" y="2285465"/>
                  </a:lnTo>
                  <a:lnTo>
                    <a:pt x="206689" y="2204166"/>
                  </a:lnTo>
                  <a:close/>
                  <a:moveTo>
                    <a:pt x="604065" y="2058398"/>
                  </a:moveTo>
                  <a:lnTo>
                    <a:pt x="604065" y="2139697"/>
                  </a:lnTo>
                  <a:lnTo>
                    <a:pt x="672857" y="2139697"/>
                  </a:lnTo>
                  <a:lnTo>
                    <a:pt x="672857" y="2058398"/>
                  </a:lnTo>
                  <a:close/>
                  <a:moveTo>
                    <a:pt x="487523" y="2058398"/>
                  </a:moveTo>
                  <a:lnTo>
                    <a:pt x="487523" y="2139697"/>
                  </a:lnTo>
                  <a:lnTo>
                    <a:pt x="556315" y="2139697"/>
                  </a:lnTo>
                  <a:lnTo>
                    <a:pt x="556315" y="2058398"/>
                  </a:lnTo>
                  <a:close/>
                  <a:moveTo>
                    <a:pt x="370981" y="2058398"/>
                  </a:moveTo>
                  <a:lnTo>
                    <a:pt x="370981" y="2139697"/>
                  </a:lnTo>
                  <a:lnTo>
                    <a:pt x="439773" y="2139697"/>
                  </a:lnTo>
                  <a:lnTo>
                    <a:pt x="439773" y="2058398"/>
                  </a:lnTo>
                  <a:close/>
                  <a:moveTo>
                    <a:pt x="254439" y="2058398"/>
                  </a:moveTo>
                  <a:lnTo>
                    <a:pt x="254439" y="2139697"/>
                  </a:lnTo>
                  <a:lnTo>
                    <a:pt x="323231" y="2139697"/>
                  </a:lnTo>
                  <a:lnTo>
                    <a:pt x="323231" y="2058398"/>
                  </a:lnTo>
                  <a:close/>
                  <a:moveTo>
                    <a:pt x="137897" y="2058398"/>
                  </a:moveTo>
                  <a:lnTo>
                    <a:pt x="137897" y="2139697"/>
                  </a:lnTo>
                  <a:lnTo>
                    <a:pt x="206689" y="2139697"/>
                  </a:lnTo>
                  <a:lnTo>
                    <a:pt x="206689" y="2058398"/>
                  </a:lnTo>
                  <a:close/>
                  <a:moveTo>
                    <a:pt x="604065" y="1912630"/>
                  </a:moveTo>
                  <a:lnTo>
                    <a:pt x="604065" y="1993929"/>
                  </a:lnTo>
                  <a:lnTo>
                    <a:pt x="672857" y="1993929"/>
                  </a:lnTo>
                  <a:lnTo>
                    <a:pt x="672857" y="1912630"/>
                  </a:lnTo>
                  <a:close/>
                  <a:moveTo>
                    <a:pt x="487523" y="1912630"/>
                  </a:moveTo>
                  <a:lnTo>
                    <a:pt x="487523" y="1993929"/>
                  </a:lnTo>
                  <a:lnTo>
                    <a:pt x="556315" y="1993929"/>
                  </a:lnTo>
                  <a:lnTo>
                    <a:pt x="556315" y="1912630"/>
                  </a:lnTo>
                  <a:close/>
                  <a:moveTo>
                    <a:pt x="370981" y="1912630"/>
                  </a:moveTo>
                  <a:lnTo>
                    <a:pt x="370981" y="1993929"/>
                  </a:lnTo>
                  <a:lnTo>
                    <a:pt x="439773" y="1993929"/>
                  </a:lnTo>
                  <a:lnTo>
                    <a:pt x="439773" y="1912630"/>
                  </a:lnTo>
                  <a:close/>
                  <a:moveTo>
                    <a:pt x="254439" y="1912630"/>
                  </a:moveTo>
                  <a:lnTo>
                    <a:pt x="254439" y="1993929"/>
                  </a:lnTo>
                  <a:lnTo>
                    <a:pt x="323231" y="1993929"/>
                  </a:lnTo>
                  <a:lnTo>
                    <a:pt x="323231" y="1912630"/>
                  </a:lnTo>
                  <a:close/>
                  <a:moveTo>
                    <a:pt x="137897" y="1912630"/>
                  </a:moveTo>
                  <a:lnTo>
                    <a:pt x="137897" y="1993929"/>
                  </a:lnTo>
                  <a:lnTo>
                    <a:pt x="206689" y="1993929"/>
                  </a:lnTo>
                  <a:lnTo>
                    <a:pt x="206689" y="1912630"/>
                  </a:lnTo>
                  <a:close/>
                  <a:moveTo>
                    <a:pt x="604065" y="1766862"/>
                  </a:moveTo>
                  <a:lnTo>
                    <a:pt x="604065" y="1848161"/>
                  </a:lnTo>
                  <a:lnTo>
                    <a:pt x="672857" y="1848161"/>
                  </a:lnTo>
                  <a:lnTo>
                    <a:pt x="672857" y="1766862"/>
                  </a:lnTo>
                  <a:close/>
                  <a:moveTo>
                    <a:pt x="487523" y="1766862"/>
                  </a:moveTo>
                  <a:lnTo>
                    <a:pt x="487523" y="1848161"/>
                  </a:lnTo>
                  <a:lnTo>
                    <a:pt x="556315" y="1848161"/>
                  </a:lnTo>
                  <a:lnTo>
                    <a:pt x="556315" y="1766862"/>
                  </a:lnTo>
                  <a:close/>
                  <a:moveTo>
                    <a:pt x="370981" y="1766862"/>
                  </a:moveTo>
                  <a:lnTo>
                    <a:pt x="370981" y="1848161"/>
                  </a:lnTo>
                  <a:lnTo>
                    <a:pt x="439773" y="1848161"/>
                  </a:lnTo>
                  <a:lnTo>
                    <a:pt x="439773" y="1766862"/>
                  </a:lnTo>
                  <a:close/>
                  <a:moveTo>
                    <a:pt x="254439" y="1766862"/>
                  </a:moveTo>
                  <a:lnTo>
                    <a:pt x="254439" y="1848161"/>
                  </a:lnTo>
                  <a:lnTo>
                    <a:pt x="323231" y="1848161"/>
                  </a:lnTo>
                  <a:lnTo>
                    <a:pt x="323231" y="1766862"/>
                  </a:lnTo>
                  <a:close/>
                  <a:moveTo>
                    <a:pt x="137897" y="1766862"/>
                  </a:moveTo>
                  <a:lnTo>
                    <a:pt x="137897" y="1848161"/>
                  </a:lnTo>
                  <a:lnTo>
                    <a:pt x="206689" y="1848161"/>
                  </a:lnTo>
                  <a:lnTo>
                    <a:pt x="206689" y="1766862"/>
                  </a:lnTo>
                  <a:close/>
                  <a:moveTo>
                    <a:pt x="604065" y="1621094"/>
                  </a:moveTo>
                  <a:lnTo>
                    <a:pt x="604065" y="1702393"/>
                  </a:lnTo>
                  <a:lnTo>
                    <a:pt x="672857" y="1702393"/>
                  </a:lnTo>
                  <a:lnTo>
                    <a:pt x="672857" y="1621094"/>
                  </a:lnTo>
                  <a:close/>
                  <a:moveTo>
                    <a:pt x="487523" y="1621094"/>
                  </a:moveTo>
                  <a:lnTo>
                    <a:pt x="487523" y="1702393"/>
                  </a:lnTo>
                  <a:lnTo>
                    <a:pt x="556315" y="1702393"/>
                  </a:lnTo>
                  <a:lnTo>
                    <a:pt x="556315" y="1621094"/>
                  </a:lnTo>
                  <a:close/>
                  <a:moveTo>
                    <a:pt x="370981" y="1621094"/>
                  </a:moveTo>
                  <a:lnTo>
                    <a:pt x="370981" y="1702393"/>
                  </a:lnTo>
                  <a:lnTo>
                    <a:pt x="439773" y="1702393"/>
                  </a:lnTo>
                  <a:lnTo>
                    <a:pt x="439773" y="1621094"/>
                  </a:lnTo>
                  <a:close/>
                  <a:moveTo>
                    <a:pt x="254439" y="1621094"/>
                  </a:moveTo>
                  <a:lnTo>
                    <a:pt x="254439" y="1702393"/>
                  </a:lnTo>
                  <a:lnTo>
                    <a:pt x="323231" y="1702393"/>
                  </a:lnTo>
                  <a:lnTo>
                    <a:pt x="323231" y="1621094"/>
                  </a:lnTo>
                  <a:close/>
                  <a:moveTo>
                    <a:pt x="137897" y="1621094"/>
                  </a:moveTo>
                  <a:lnTo>
                    <a:pt x="137897" y="1702393"/>
                  </a:lnTo>
                  <a:lnTo>
                    <a:pt x="206689" y="1702393"/>
                  </a:lnTo>
                  <a:lnTo>
                    <a:pt x="206689" y="1621094"/>
                  </a:lnTo>
                  <a:close/>
                  <a:moveTo>
                    <a:pt x="604065" y="1475326"/>
                  </a:moveTo>
                  <a:lnTo>
                    <a:pt x="604065" y="1556625"/>
                  </a:lnTo>
                  <a:lnTo>
                    <a:pt x="672857" y="1556625"/>
                  </a:lnTo>
                  <a:lnTo>
                    <a:pt x="672857" y="1475326"/>
                  </a:lnTo>
                  <a:close/>
                  <a:moveTo>
                    <a:pt x="487523" y="1475326"/>
                  </a:moveTo>
                  <a:lnTo>
                    <a:pt x="487523" y="1556625"/>
                  </a:lnTo>
                  <a:lnTo>
                    <a:pt x="556315" y="1556625"/>
                  </a:lnTo>
                  <a:lnTo>
                    <a:pt x="556315" y="1475326"/>
                  </a:lnTo>
                  <a:close/>
                  <a:moveTo>
                    <a:pt x="370981" y="1475326"/>
                  </a:moveTo>
                  <a:lnTo>
                    <a:pt x="370981" y="1556625"/>
                  </a:lnTo>
                  <a:lnTo>
                    <a:pt x="439773" y="1556625"/>
                  </a:lnTo>
                  <a:lnTo>
                    <a:pt x="439773" y="1475326"/>
                  </a:lnTo>
                  <a:close/>
                  <a:moveTo>
                    <a:pt x="254439" y="1475326"/>
                  </a:moveTo>
                  <a:lnTo>
                    <a:pt x="254439" y="1556625"/>
                  </a:lnTo>
                  <a:lnTo>
                    <a:pt x="323231" y="1556625"/>
                  </a:lnTo>
                  <a:lnTo>
                    <a:pt x="323231" y="1475326"/>
                  </a:lnTo>
                  <a:close/>
                  <a:moveTo>
                    <a:pt x="137897" y="1475326"/>
                  </a:moveTo>
                  <a:lnTo>
                    <a:pt x="137897" y="1556625"/>
                  </a:lnTo>
                  <a:lnTo>
                    <a:pt x="206689" y="1556625"/>
                  </a:lnTo>
                  <a:lnTo>
                    <a:pt x="206689" y="1475326"/>
                  </a:lnTo>
                  <a:close/>
                  <a:moveTo>
                    <a:pt x="604065" y="1329558"/>
                  </a:moveTo>
                  <a:lnTo>
                    <a:pt x="604065" y="1410857"/>
                  </a:lnTo>
                  <a:lnTo>
                    <a:pt x="672857" y="1410857"/>
                  </a:lnTo>
                  <a:lnTo>
                    <a:pt x="672857" y="1329558"/>
                  </a:lnTo>
                  <a:close/>
                  <a:moveTo>
                    <a:pt x="487523" y="1329558"/>
                  </a:moveTo>
                  <a:lnTo>
                    <a:pt x="487523" y="1410857"/>
                  </a:lnTo>
                  <a:lnTo>
                    <a:pt x="556315" y="1410857"/>
                  </a:lnTo>
                  <a:lnTo>
                    <a:pt x="556315" y="1329558"/>
                  </a:lnTo>
                  <a:close/>
                  <a:moveTo>
                    <a:pt x="370981" y="1329558"/>
                  </a:moveTo>
                  <a:lnTo>
                    <a:pt x="370981" y="1410857"/>
                  </a:lnTo>
                  <a:lnTo>
                    <a:pt x="439773" y="1410857"/>
                  </a:lnTo>
                  <a:lnTo>
                    <a:pt x="439773" y="1329558"/>
                  </a:lnTo>
                  <a:close/>
                  <a:moveTo>
                    <a:pt x="254439" y="1329558"/>
                  </a:moveTo>
                  <a:lnTo>
                    <a:pt x="254439" y="1410857"/>
                  </a:lnTo>
                  <a:lnTo>
                    <a:pt x="323231" y="1410857"/>
                  </a:lnTo>
                  <a:lnTo>
                    <a:pt x="323231" y="1329558"/>
                  </a:lnTo>
                  <a:close/>
                  <a:moveTo>
                    <a:pt x="137897" y="1329558"/>
                  </a:moveTo>
                  <a:lnTo>
                    <a:pt x="137897" y="1410857"/>
                  </a:lnTo>
                  <a:lnTo>
                    <a:pt x="206689" y="1410857"/>
                  </a:lnTo>
                  <a:lnTo>
                    <a:pt x="206689" y="1329558"/>
                  </a:lnTo>
                  <a:close/>
                  <a:moveTo>
                    <a:pt x="604065" y="1183790"/>
                  </a:moveTo>
                  <a:lnTo>
                    <a:pt x="604065" y="1265089"/>
                  </a:lnTo>
                  <a:lnTo>
                    <a:pt x="672857" y="1265089"/>
                  </a:lnTo>
                  <a:lnTo>
                    <a:pt x="672857" y="1183790"/>
                  </a:lnTo>
                  <a:close/>
                  <a:moveTo>
                    <a:pt x="487523" y="1183790"/>
                  </a:moveTo>
                  <a:lnTo>
                    <a:pt x="487523" y="1265089"/>
                  </a:lnTo>
                  <a:lnTo>
                    <a:pt x="556315" y="1265089"/>
                  </a:lnTo>
                  <a:lnTo>
                    <a:pt x="556315" y="1183790"/>
                  </a:lnTo>
                  <a:close/>
                  <a:moveTo>
                    <a:pt x="370981" y="1183790"/>
                  </a:moveTo>
                  <a:lnTo>
                    <a:pt x="370981" y="1265089"/>
                  </a:lnTo>
                  <a:lnTo>
                    <a:pt x="439773" y="1265089"/>
                  </a:lnTo>
                  <a:lnTo>
                    <a:pt x="439773" y="1183790"/>
                  </a:lnTo>
                  <a:close/>
                  <a:moveTo>
                    <a:pt x="254439" y="1183790"/>
                  </a:moveTo>
                  <a:lnTo>
                    <a:pt x="254439" y="1265089"/>
                  </a:lnTo>
                  <a:lnTo>
                    <a:pt x="323231" y="1265089"/>
                  </a:lnTo>
                  <a:lnTo>
                    <a:pt x="323231" y="1183790"/>
                  </a:lnTo>
                  <a:close/>
                  <a:moveTo>
                    <a:pt x="137897" y="1183790"/>
                  </a:moveTo>
                  <a:lnTo>
                    <a:pt x="137897" y="1265089"/>
                  </a:lnTo>
                  <a:lnTo>
                    <a:pt x="206689" y="1265089"/>
                  </a:lnTo>
                  <a:lnTo>
                    <a:pt x="206689" y="1183790"/>
                  </a:lnTo>
                  <a:close/>
                  <a:moveTo>
                    <a:pt x="604065" y="1038022"/>
                  </a:moveTo>
                  <a:lnTo>
                    <a:pt x="604065" y="1119321"/>
                  </a:lnTo>
                  <a:lnTo>
                    <a:pt x="672857" y="1119321"/>
                  </a:lnTo>
                  <a:lnTo>
                    <a:pt x="672857" y="1038022"/>
                  </a:lnTo>
                  <a:close/>
                  <a:moveTo>
                    <a:pt x="487523" y="1038022"/>
                  </a:moveTo>
                  <a:lnTo>
                    <a:pt x="487523" y="1119321"/>
                  </a:lnTo>
                  <a:lnTo>
                    <a:pt x="556315" y="1119321"/>
                  </a:lnTo>
                  <a:lnTo>
                    <a:pt x="556315" y="1038022"/>
                  </a:lnTo>
                  <a:close/>
                  <a:moveTo>
                    <a:pt x="370981" y="1038022"/>
                  </a:moveTo>
                  <a:lnTo>
                    <a:pt x="370981" y="1119321"/>
                  </a:lnTo>
                  <a:lnTo>
                    <a:pt x="439773" y="1119321"/>
                  </a:lnTo>
                  <a:lnTo>
                    <a:pt x="439773" y="1038022"/>
                  </a:lnTo>
                  <a:close/>
                  <a:moveTo>
                    <a:pt x="254439" y="1038022"/>
                  </a:moveTo>
                  <a:lnTo>
                    <a:pt x="254439" y="1119321"/>
                  </a:lnTo>
                  <a:lnTo>
                    <a:pt x="323231" y="1119321"/>
                  </a:lnTo>
                  <a:lnTo>
                    <a:pt x="323231" y="1038022"/>
                  </a:lnTo>
                  <a:close/>
                  <a:moveTo>
                    <a:pt x="137897" y="1038022"/>
                  </a:moveTo>
                  <a:lnTo>
                    <a:pt x="137897" y="1119321"/>
                  </a:lnTo>
                  <a:lnTo>
                    <a:pt x="206689" y="1119321"/>
                  </a:lnTo>
                  <a:lnTo>
                    <a:pt x="206689" y="1038022"/>
                  </a:lnTo>
                  <a:close/>
                  <a:moveTo>
                    <a:pt x="604065" y="892254"/>
                  </a:moveTo>
                  <a:lnTo>
                    <a:pt x="604065" y="973553"/>
                  </a:lnTo>
                  <a:lnTo>
                    <a:pt x="672857" y="973553"/>
                  </a:lnTo>
                  <a:lnTo>
                    <a:pt x="672857" y="892254"/>
                  </a:lnTo>
                  <a:close/>
                  <a:moveTo>
                    <a:pt x="487523" y="892254"/>
                  </a:moveTo>
                  <a:lnTo>
                    <a:pt x="487523" y="973553"/>
                  </a:lnTo>
                  <a:lnTo>
                    <a:pt x="556315" y="973553"/>
                  </a:lnTo>
                  <a:lnTo>
                    <a:pt x="556315" y="892254"/>
                  </a:lnTo>
                  <a:close/>
                  <a:moveTo>
                    <a:pt x="370981" y="892254"/>
                  </a:moveTo>
                  <a:lnTo>
                    <a:pt x="370981" y="973553"/>
                  </a:lnTo>
                  <a:lnTo>
                    <a:pt x="439773" y="973553"/>
                  </a:lnTo>
                  <a:lnTo>
                    <a:pt x="439773" y="892254"/>
                  </a:lnTo>
                  <a:close/>
                  <a:moveTo>
                    <a:pt x="254439" y="892254"/>
                  </a:moveTo>
                  <a:lnTo>
                    <a:pt x="254439" y="973553"/>
                  </a:lnTo>
                  <a:lnTo>
                    <a:pt x="323231" y="973553"/>
                  </a:lnTo>
                  <a:lnTo>
                    <a:pt x="323231" y="892254"/>
                  </a:lnTo>
                  <a:close/>
                  <a:moveTo>
                    <a:pt x="137897" y="892254"/>
                  </a:moveTo>
                  <a:lnTo>
                    <a:pt x="137897" y="973553"/>
                  </a:lnTo>
                  <a:lnTo>
                    <a:pt x="206689" y="973553"/>
                  </a:lnTo>
                  <a:lnTo>
                    <a:pt x="206689" y="892254"/>
                  </a:lnTo>
                  <a:close/>
                  <a:moveTo>
                    <a:pt x="604065" y="746486"/>
                  </a:moveTo>
                  <a:lnTo>
                    <a:pt x="604065" y="827785"/>
                  </a:lnTo>
                  <a:lnTo>
                    <a:pt x="672857" y="827785"/>
                  </a:lnTo>
                  <a:lnTo>
                    <a:pt x="672857" y="746486"/>
                  </a:lnTo>
                  <a:close/>
                  <a:moveTo>
                    <a:pt x="487523" y="746486"/>
                  </a:moveTo>
                  <a:lnTo>
                    <a:pt x="487523" y="827785"/>
                  </a:lnTo>
                  <a:lnTo>
                    <a:pt x="556315" y="827785"/>
                  </a:lnTo>
                  <a:lnTo>
                    <a:pt x="556315" y="746486"/>
                  </a:lnTo>
                  <a:close/>
                  <a:moveTo>
                    <a:pt x="370981" y="746486"/>
                  </a:moveTo>
                  <a:lnTo>
                    <a:pt x="370981" y="827785"/>
                  </a:lnTo>
                  <a:lnTo>
                    <a:pt x="439773" y="827785"/>
                  </a:lnTo>
                  <a:lnTo>
                    <a:pt x="439773" y="746486"/>
                  </a:lnTo>
                  <a:close/>
                  <a:moveTo>
                    <a:pt x="254439" y="746486"/>
                  </a:moveTo>
                  <a:lnTo>
                    <a:pt x="254439" y="827785"/>
                  </a:lnTo>
                  <a:lnTo>
                    <a:pt x="323231" y="827785"/>
                  </a:lnTo>
                  <a:lnTo>
                    <a:pt x="323231" y="746486"/>
                  </a:lnTo>
                  <a:close/>
                  <a:moveTo>
                    <a:pt x="137897" y="746486"/>
                  </a:moveTo>
                  <a:lnTo>
                    <a:pt x="137897" y="827785"/>
                  </a:lnTo>
                  <a:lnTo>
                    <a:pt x="206689" y="827785"/>
                  </a:lnTo>
                  <a:lnTo>
                    <a:pt x="206689" y="746486"/>
                  </a:lnTo>
                  <a:close/>
                  <a:moveTo>
                    <a:pt x="673873" y="208834"/>
                  </a:moveTo>
                  <a:lnTo>
                    <a:pt x="673873" y="701893"/>
                  </a:lnTo>
                  <a:lnTo>
                    <a:pt x="719592" y="701893"/>
                  </a:lnTo>
                  <a:lnTo>
                    <a:pt x="719592" y="208834"/>
                  </a:lnTo>
                  <a:close/>
                  <a:moveTo>
                    <a:pt x="557331" y="208834"/>
                  </a:moveTo>
                  <a:lnTo>
                    <a:pt x="557331" y="701893"/>
                  </a:lnTo>
                  <a:lnTo>
                    <a:pt x="603050" y="701893"/>
                  </a:lnTo>
                  <a:lnTo>
                    <a:pt x="603050" y="208834"/>
                  </a:lnTo>
                  <a:close/>
                  <a:moveTo>
                    <a:pt x="440789" y="208834"/>
                  </a:moveTo>
                  <a:lnTo>
                    <a:pt x="440789" y="701893"/>
                  </a:lnTo>
                  <a:lnTo>
                    <a:pt x="486508" y="701893"/>
                  </a:lnTo>
                  <a:lnTo>
                    <a:pt x="486508" y="208834"/>
                  </a:lnTo>
                  <a:close/>
                  <a:moveTo>
                    <a:pt x="324247" y="208834"/>
                  </a:moveTo>
                  <a:lnTo>
                    <a:pt x="324247" y="701893"/>
                  </a:lnTo>
                  <a:lnTo>
                    <a:pt x="369966" y="701893"/>
                  </a:lnTo>
                  <a:lnTo>
                    <a:pt x="369966" y="208834"/>
                  </a:lnTo>
                  <a:close/>
                  <a:moveTo>
                    <a:pt x="207705" y="208834"/>
                  </a:moveTo>
                  <a:lnTo>
                    <a:pt x="207705" y="701893"/>
                  </a:lnTo>
                  <a:lnTo>
                    <a:pt x="253424" y="701893"/>
                  </a:lnTo>
                  <a:lnTo>
                    <a:pt x="253424" y="208834"/>
                  </a:lnTo>
                  <a:close/>
                  <a:moveTo>
                    <a:pt x="91163" y="208834"/>
                  </a:moveTo>
                  <a:lnTo>
                    <a:pt x="91163" y="701893"/>
                  </a:lnTo>
                  <a:lnTo>
                    <a:pt x="136882" y="701893"/>
                  </a:lnTo>
                  <a:lnTo>
                    <a:pt x="136882" y="208834"/>
                  </a:lnTo>
                  <a:close/>
                  <a:moveTo>
                    <a:pt x="0" y="0"/>
                  </a:moveTo>
                  <a:lnTo>
                    <a:pt x="810754" y="0"/>
                  </a:lnTo>
                  <a:lnTo>
                    <a:pt x="810754" y="146376"/>
                  </a:lnTo>
                  <a:lnTo>
                    <a:pt x="780100" y="146376"/>
                  </a:lnTo>
                  <a:lnTo>
                    <a:pt x="780100" y="3755760"/>
                  </a:lnTo>
                  <a:lnTo>
                    <a:pt x="30654" y="3755760"/>
                  </a:lnTo>
                  <a:lnTo>
                    <a:pt x="30654" y="146376"/>
                  </a:lnTo>
                  <a:lnTo>
                    <a:pt x="0" y="14637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9" name="Freeform 539"/>
            <p:cNvSpPr/>
            <p:nvPr/>
          </p:nvSpPr>
          <p:spPr>
            <a:xfrm>
              <a:off x="1358577" y="2188987"/>
              <a:ext cx="955554" cy="4555598"/>
            </a:xfrm>
            <a:custGeom>
              <a:avLst/>
              <a:gdLst>
                <a:gd name="connsiteX0" fmla="*/ 745442 w 955553"/>
                <a:gd name="connsiteY0" fmla="*/ 2195886 h 4555599"/>
                <a:gd name="connsiteX1" fmla="*/ 745442 w 955553"/>
                <a:gd name="connsiteY1" fmla="*/ 2337800 h 4555599"/>
                <a:gd name="connsiteX2" fmla="*/ 821130 w 955553"/>
                <a:gd name="connsiteY2" fmla="*/ 2337800 h 4555599"/>
                <a:gd name="connsiteX3" fmla="*/ 821130 w 955553"/>
                <a:gd name="connsiteY3" fmla="*/ 2195886 h 4555599"/>
                <a:gd name="connsiteX4" fmla="*/ 569824 w 955553"/>
                <a:gd name="connsiteY4" fmla="*/ 2195886 h 4555599"/>
                <a:gd name="connsiteX5" fmla="*/ 569824 w 955553"/>
                <a:gd name="connsiteY5" fmla="*/ 2337800 h 4555599"/>
                <a:gd name="connsiteX6" fmla="*/ 645512 w 955553"/>
                <a:gd name="connsiteY6" fmla="*/ 2337800 h 4555599"/>
                <a:gd name="connsiteX7" fmla="*/ 645512 w 955553"/>
                <a:gd name="connsiteY7" fmla="*/ 2195886 h 4555599"/>
                <a:gd name="connsiteX8" fmla="*/ 333498 w 955553"/>
                <a:gd name="connsiteY8" fmla="*/ 2195886 h 4555599"/>
                <a:gd name="connsiteX9" fmla="*/ 333498 w 955553"/>
                <a:gd name="connsiteY9" fmla="*/ 2337800 h 4555599"/>
                <a:gd name="connsiteX10" fmla="*/ 409186 w 955553"/>
                <a:gd name="connsiteY10" fmla="*/ 2337800 h 4555599"/>
                <a:gd name="connsiteX11" fmla="*/ 409186 w 955553"/>
                <a:gd name="connsiteY11" fmla="*/ 2195886 h 4555599"/>
                <a:gd name="connsiteX12" fmla="*/ 153543 w 955553"/>
                <a:gd name="connsiteY12" fmla="*/ 2195886 h 4555599"/>
                <a:gd name="connsiteX13" fmla="*/ 153543 w 955553"/>
                <a:gd name="connsiteY13" fmla="*/ 2337800 h 4555599"/>
                <a:gd name="connsiteX14" fmla="*/ 229231 w 955553"/>
                <a:gd name="connsiteY14" fmla="*/ 2337800 h 4555599"/>
                <a:gd name="connsiteX15" fmla="*/ 229231 w 955553"/>
                <a:gd name="connsiteY15" fmla="*/ 2195886 h 4555599"/>
                <a:gd name="connsiteX16" fmla="*/ 745442 w 955553"/>
                <a:gd name="connsiteY16" fmla="*/ 2007259 h 4555599"/>
                <a:gd name="connsiteX17" fmla="*/ 745442 w 955553"/>
                <a:gd name="connsiteY17" fmla="*/ 2149173 h 4555599"/>
                <a:gd name="connsiteX18" fmla="*/ 821130 w 955553"/>
                <a:gd name="connsiteY18" fmla="*/ 2149173 h 4555599"/>
                <a:gd name="connsiteX19" fmla="*/ 821130 w 955553"/>
                <a:gd name="connsiteY19" fmla="*/ 2007259 h 4555599"/>
                <a:gd name="connsiteX20" fmla="*/ 569824 w 955553"/>
                <a:gd name="connsiteY20" fmla="*/ 2007259 h 4555599"/>
                <a:gd name="connsiteX21" fmla="*/ 569824 w 955553"/>
                <a:gd name="connsiteY21" fmla="*/ 2149173 h 4555599"/>
                <a:gd name="connsiteX22" fmla="*/ 645512 w 955553"/>
                <a:gd name="connsiteY22" fmla="*/ 2149173 h 4555599"/>
                <a:gd name="connsiteX23" fmla="*/ 645512 w 955553"/>
                <a:gd name="connsiteY23" fmla="*/ 2007259 h 4555599"/>
                <a:gd name="connsiteX24" fmla="*/ 333498 w 955553"/>
                <a:gd name="connsiteY24" fmla="*/ 2007259 h 4555599"/>
                <a:gd name="connsiteX25" fmla="*/ 333498 w 955553"/>
                <a:gd name="connsiteY25" fmla="*/ 2149173 h 4555599"/>
                <a:gd name="connsiteX26" fmla="*/ 409186 w 955553"/>
                <a:gd name="connsiteY26" fmla="*/ 2149173 h 4555599"/>
                <a:gd name="connsiteX27" fmla="*/ 409186 w 955553"/>
                <a:gd name="connsiteY27" fmla="*/ 2007259 h 4555599"/>
                <a:gd name="connsiteX28" fmla="*/ 153543 w 955553"/>
                <a:gd name="connsiteY28" fmla="*/ 2007259 h 4555599"/>
                <a:gd name="connsiteX29" fmla="*/ 153543 w 955553"/>
                <a:gd name="connsiteY29" fmla="*/ 2149173 h 4555599"/>
                <a:gd name="connsiteX30" fmla="*/ 229231 w 955553"/>
                <a:gd name="connsiteY30" fmla="*/ 2149173 h 4555599"/>
                <a:gd name="connsiteX31" fmla="*/ 229231 w 955553"/>
                <a:gd name="connsiteY31" fmla="*/ 2007259 h 4555599"/>
                <a:gd name="connsiteX32" fmla="*/ 745442 w 955553"/>
                <a:gd name="connsiteY32" fmla="*/ 1818631 h 4555599"/>
                <a:gd name="connsiteX33" fmla="*/ 745442 w 955553"/>
                <a:gd name="connsiteY33" fmla="*/ 1960545 h 4555599"/>
                <a:gd name="connsiteX34" fmla="*/ 821130 w 955553"/>
                <a:gd name="connsiteY34" fmla="*/ 1960545 h 4555599"/>
                <a:gd name="connsiteX35" fmla="*/ 821130 w 955553"/>
                <a:gd name="connsiteY35" fmla="*/ 1818631 h 4555599"/>
                <a:gd name="connsiteX36" fmla="*/ 569824 w 955553"/>
                <a:gd name="connsiteY36" fmla="*/ 1818631 h 4555599"/>
                <a:gd name="connsiteX37" fmla="*/ 569824 w 955553"/>
                <a:gd name="connsiteY37" fmla="*/ 1960545 h 4555599"/>
                <a:gd name="connsiteX38" fmla="*/ 645512 w 955553"/>
                <a:gd name="connsiteY38" fmla="*/ 1960545 h 4555599"/>
                <a:gd name="connsiteX39" fmla="*/ 645512 w 955553"/>
                <a:gd name="connsiteY39" fmla="*/ 1818631 h 4555599"/>
                <a:gd name="connsiteX40" fmla="*/ 333498 w 955553"/>
                <a:gd name="connsiteY40" fmla="*/ 1818631 h 4555599"/>
                <a:gd name="connsiteX41" fmla="*/ 333498 w 955553"/>
                <a:gd name="connsiteY41" fmla="*/ 1960545 h 4555599"/>
                <a:gd name="connsiteX42" fmla="*/ 409186 w 955553"/>
                <a:gd name="connsiteY42" fmla="*/ 1960545 h 4555599"/>
                <a:gd name="connsiteX43" fmla="*/ 409186 w 955553"/>
                <a:gd name="connsiteY43" fmla="*/ 1818631 h 4555599"/>
                <a:gd name="connsiteX44" fmla="*/ 153543 w 955553"/>
                <a:gd name="connsiteY44" fmla="*/ 1818631 h 4555599"/>
                <a:gd name="connsiteX45" fmla="*/ 153543 w 955553"/>
                <a:gd name="connsiteY45" fmla="*/ 1960545 h 4555599"/>
                <a:gd name="connsiteX46" fmla="*/ 229231 w 955553"/>
                <a:gd name="connsiteY46" fmla="*/ 1960545 h 4555599"/>
                <a:gd name="connsiteX47" fmla="*/ 229231 w 955553"/>
                <a:gd name="connsiteY47" fmla="*/ 1818631 h 4555599"/>
                <a:gd name="connsiteX48" fmla="*/ 745442 w 955553"/>
                <a:gd name="connsiteY48" fmla="*/ 1645181 h 4555599"/>
                <a:gd name="connsiteX49" fmla="*/ 745442 w 955553"/>
                <a:gd name="connsiteY49" fmla="*/ 1787095 h 4555599"/>
                <a:gd name="connsiteX50" fmla="*/ 821130 w 955553"/>
                <a:gd name="connsiteY50" fmla="*/ 1787095 h 4555599"/>
                <a:gd name="connsiteX51" fmla="*/ 821130 w 955553"/>
                <a:gd name="connsiteY51" fmla="*/ 1645181 h 4555599"/>
                <a:gd name="connsiteX52" fmla="*/ 569824 w 955553"/>
                <a:gd name="connsiteY52" fmla="*/ 1645181 h 4555599"/>
                <a:gd name="connsiteX53" fmla="*/ 569824 w 955553"/>
                <a:gd name="connsiteY53" fmla="*/ 1787095 h 4555599"/>
                <a:gd name="connsiteX54" fmla="*/ 645512 w 955553"/>
                <a:gd name="connsiteY54" fmla="*/ 1787095 h 4555599"/>
                <a:gd name="connsiteX55" fmla="*/ 645512 w 955553"/>
                <a:gd name="connsiteY55" fmla="*/ 1645181 h 4555599"/>
                <a:gd name="connsiteX56" fmla="*/ 333498 w 955553"/>
                <a:gd name="connsiteY56" fmla="*/ 1645181 h 4555599"/>
                <a:gd name="connsiteX57" fmla="*/ 333498 w 955553"/>
                <a:gd name="connsiteY57" fmla="*/ 1787095 h 4555599"/>
                <a:gd name="connsiteX58" fmla="*/ 409186 w 955553"/>
                <a:gd name="connsiteY58" fmla="*/ 1787095 h 4555599"/>
                <a:gd name="connsiteX59" fmla="*/ 409186 w 955553"/>
                <a:gd name="connsiteY59" fmla="*/ 1645181 h 4555599"/>
                <a:gd name="connsiteX60" fmla="*/ 153543 w 955553"/>
                <a:gd name="connsiteY60" fmla="*/ 1645181 h 4555599"/>
                <a:gd name="connsiteX61" fmla="*/ 153543 w 955553"/>
                <a:gd name="connsiteY61" fmla="*/ 1787095 h 4555599"/>
                <a:gd name="connsiteX62" fmla="*/ 229231 w 955553"/>
                <a:gd name="connsiteY62" fmla="*/ 1787095 h 4555599"/>
                <a:gd name="connsiteX63" fmla="*/ 229231 w 955553"/>
                <a:gd name="connsiteY63" fmla="*/ 1645181 h 4555599"/>
                <a:gd name="connsiteX64" fmla="*/ 457672 w 955553"/>
                <a:gd name="connsiteY64" fmla="*/ 0 h 4555599"/>
                <a:gd name="connsiteX65" fmla="*/ 509707 w 955553"/>
                <a:gd name="connsiteY65" fmla="*/ 0 h 4555599"/>
                <a:gd name="connsiteX66" fmla="*/ 509707 w 955553"/>
                <a:gd name="connsiteY66" fmla="*/ 599792 h 4555599"/>
                <a:gd name="connsiteX67" fmla="*/ 772050 w 955553"/>
                <a:gd name="connsiteY67" fmla="*/ 599792 h 4555599"/>
                <a:gd name="connsiteX68" fmla="*/ 772050 w 955553"/>
                <a:gd name="connsiteY68" fmla="*/ 665975 h 4555599"/>
                <a:gd name="connsiteX69" fmla="*/ 772050 w 955553"/>
                <a:gd name="connsiteY69" fmla="*/ 669172 h 4555599"/>
                <a:gd name="connsiteX70" fmla="*/ 772050 w 955553"/>
                <a:gd name="connsiteY70" fmla="*/ 913142 h 4555599"/>
                <a:gd name="connsiteX71" fmla="*/ 955553 w 955553"/>
                <a:gd name="connsiteY71" fmla="*/ 913142 h 4555599"/>
                <a:gd name="connsiteX72" fmla="*/ 955553 w 955553"/>
                <a:gd name="connsiteY72" fmla="*/ 4555599 h 4555599"/>
                <a:gd name="connsiteX73" fmla="*/ 0 w 955553"/>
                <a:gd name="connsiteY73" fmla="*/ 4555599 h 4555599"/>
                <a:gd name="connsiteX74" fmla="*/ 0 w 955553"/>
                <a:gd name="connsiteY74" fmla="*/ 913142 h 4555599"/>
                <a:gd name="connsiteX75" fmla="*/ 199664 w 955553"/>
                <a:gd name="connsiteY75" fmla="*/ 913142 h 4555599"/>
                <a:gd name="connsiteX76" fmla="*/ 199664 w 955553"/>
                <a:gd name="connsiteY76" fmla="*/ 669172 h 4555599"/>
                <a:gd name="connsiteX77" fmla="*/ 199664 w 955553"/>
                <a:gd name="connsiteY77" fmla="*/ 665975 h 4555599"/>
                <a:gd name="connsiteX78" fmla="*/ 199664 w 955553"/>
                <a:gd name="connsiteY78" fmla="*/ 599792 h 4555599"/>
                <a:gd name="connsiteX79" fmla="*/ 457672 w 955553"/>
                <a:gd name="connsiteY79" fmla="*/ 599792 h 4555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955553" h="4555599">
                  <a:moveTo>
                    <a:pt x="745442" y="2195886"/>
                  </a:moveTo>
                  <a:lnTo>
                    <a:pt x="745442" y="2337800"/>
                  </a:lnTo>
                  <a:lnTo>
                    <a:pt x="821130" y="2337800"/>
                  </a:lnTo>
                  <a:lnTo>
                    <a:pt x="821130" y="2195886"/>
                  </a:lnTo>
                  <a:close/>
                  <a:moveTo>
                    <a:pt x="569824" y="2195886"/>
                  </a:moveTo>
                  <a:lnTo>
                    <a:pt x="569824" y="2337800"/>
                  </a:lnTo>
                  <a:lnTo>
                    <a:pt x="645512" y="2337800"/>
                  </a:lnTo>
                  <a:lnTo>
                    <a:pt x="645512" y="2195886"/>
                  </a:lnTo>
                  <a:close/>
                  <a:moveTo>
                    <a:pt x="333498" y="2195886"/>
                  </a:moveTo>
                  <a:lnTo>
                    <a:pt x="333498" y="2337800"/>
                  </a:lnTo>
                  <a:lnTo>
                    <a:pt x="409186" y="2337800"/>
                  </a:lnTo>
                  <a:lnTo>
                    <a:pt x="409186" y="2195886"/>
                  </a:lnTo>
                  <a:close/>
                  <a:moveTo>
                    <a:pt x="153543" y="2195886"/>
                  </a:moveTo>
                  <a:lnTo>
                    <a:pt x="153543" y="2337800"/>
                  </a:lnTo>
                  <a:lnTo>
                    <a:pt x="229231" y="2337800"/>
                  </a:lnTo>
                  <a:lnTo>
                    <a:pt x="229231" y="2195886"/>
                  </a:lnTo>
                  <a:close/>
                  <a:moveTo>
                    <a:pt x="745442" y="2007259"/>
                  </a:moveTo>
                  <a:lnTo>
                    <a:pt x="745442" y="2149173"/>
                  </a:lnTo>
                  <a:lnTo>
                    <a:pt x="821130" y="2149173"/>
                  </a:lnTo>
                  <a:lnTo>
                    <a:pt x="821130" y="2007259"/>
                  </a:lnTo>
                  <a:close/>
                  <a:moveTo>
                    <a:pt x="569824" y="2007259"/>
                  </a:moveTo>
                  <a:lnTo>
                    <a:pt x="569824" y="2149173"/>
                  </a:lnTo>
                  <a:lnTo>
                    <a:pt x="645512" y="2149173"/>
                  </a:lnTo>
                  <a:lnTo>
                    <a:pt x="645512" y="2007259"/>
                  </a:lnTo>
                  <a:close/>
                  <a:moveTo>
                    <a:pt x="333498" y="2007259"/>
                  </a:moveTo>
                  <a:lnTo>
                    <a:pt x="333498" y="2149173"/>
                  </a:lnTo>
                  <a:lnTo>
                    <a:pt x="409186" y="2149173"/>
                  </a:lnTo>
                  <a:lnTo>
                    <a:pt x="409186" y="2007259"/>
                  </a:lnTo>
                  <a:close/>
                  <a:moveTo>
                    <a:pt x="153543" y="2007259"/>
                  </a:moveTo>
                  <a:lnTo>
                    <a:pt x="153543" y="2149173"/>
                  </a:lnTo>
                  <a:lnTo>
                    <a:pt x="229231" y="2149173"/>
                  </a:lnTo>
                  <a:lnTo>
                    <a:pt x="229231" y="2007259"/>
                  </a:lnTo>
                  <a:close/>
                  <a:moveTo>
                    <a:pt x="745442" y="1818631"/>
                  </a:moveTo>
                  <a:lnTo>
                    <a:pt x="745442" y="1960545"/>
                  </a:lnTo>
                  <a:lnTo>
                    <a:pt x="821130" y="1960545"/>
                  </a:lnTo>
                  <a:lnTo>
                    <a:pt x="821130" y="1818631"/>
                  </a:lnTo>
                  <a:close/>
                  <a:moveTo>
                    <a:pt x="569824" y="1818631"/>
                  </a:moveTo>
                  <a:lnTo>
                    <a:pt x="569824" y="1960545"/>
                  </a:lnTo>
                  <a:lnTo>
                    <a:pt x="645512" y="1960545"/>
                  </a:lnTo>
                  <a:lnTo>
                    <a:pt x="645512" y="1818631"/>
                  </a:lnTo>
                  <a:close/>
                  <a:moveTo>
                    <a:pt x="333498" y="1818631"/>
                  </a:moveTo>
                  <a:lnTo>
                    <a:pt x="333498" y="1960545"/>
                  </a:lnTo>
                  <a:lnTo>
                    <a:pt x="409186" y="1960545"/>
                  </a:lnTo>
                  <a:lnTo>
                    <a:pt x="409186" y="1818631"/>
                  </a:lnTo>
                  <a:close/>
                  <a:moveTo>
                    <a:pt x="153543" y="1818631"/>
                  </a:moveTo>
                  <a:lnTo>
                    <a:pt x="153543" y="1960545"/>
                  </a:lnTo>
                  <a:lnTo>
                    <a:pt x="229231" y="1960545"/>
                  </a:lnTo>
                  <a:lnTo>
                    <a:pt x="229231" y="1818631"/>
                  </a:lnTo>
                  <a:close/>
                  <a:moveTo>
                    <a:pt x="745442" y="1645181"/>
                  </a:moveTo>
                  <a:lnTo>
                    <a:pt x="745442" y="1787095"/>
                  </a:lnTo>
                  <a:lnTo>
                    <a:pt x="821130" y="1787095"/>
                  </a:lnTo>
                  <a:lnTo>
                    <a:pt x="821130" y="1645181"/>
                  </a:lnTo>
                  <a:close/>
                  <a:moveTo>
                    <a:pt x="569824" y="1645181"/>
                  </a:moveTo>
                  <a:lnTo>
                    <a:pt x="569824" y="1787095"/>
                  </a:lnTo>
                  <a:lnTo>
                    <a:pt x="645512" y="1787095"/>
                  </a:lnTo>
                  <a:lnTo>
                    <a:pt x="645512" y="1645181"/>
                  </a:lnTo>
                  <a:close/>
                  <a:moveTo>
                    <a:pt x="333498" y="1645181"/>
                  </a:moveTo>
                  <a:lnTo>
                    <a:pt x="333498" y="1787095"/>
                  </a:lnTo>
                  <a:lnTo>
                    <a:pt x="409186" y="1787095"/>
                  </a:lnTo>
                  <a:lnTo>
                    <a:pt x="409186" y="1645181"/>
                  </a:lnTo>
                  <a:close/>
                  <a:moveTo>
                    <a:pt x="153543" y="1645181"/>
                  </a:moveTo>
                  <a:lnTo>
                    <a:pt x="153543" y="1787095"/>
                  </a:lnTo>
                  <a:lnTo>
                    <a:pt x="229231" y="1787095"/>
                  </a:lnTo>
                  <a:lnTo>
                    <a:pt x="229231" y="1645181"/>
                  </a:lnTo>
                  <a:close/>
                  <a:moveTo>
                    <a:pt x="457672" y="0"/>
                  </a:moveTo>
                  <a:lnTo>
                    <a:pt x="509707" y="0"/>
                  </a:lnTo>
                  <a:lnTo>
                    <a:pt x="509707" y="599792"/>
                  </a:lnTo>
                  <a:lnTo>
                    <a:pt x="772050" y="599792"/>
                  </a:lnTo>
                  <a:lnTo>
                    <a:pt x="772050" y="665975"/>
                  </a:lnTo>
                  <a:lnTo>
                    <a:pt x="772050" y="669172"/>
                  </a:lnTo>
                  <a:lnTo>
                    <a:pt x="772050" y="913142"/>
                  </a:lnTo>
                  <a:lnTo>
                    <a:pt x="955553" y="913142"/>
                  </a:lnTo>
                  <a:lnTo>
                    <a:pt x="955553" y="4555599"/>
                  </a:lnTo>
                  <a:lnTo>
                    <a:pt x="0" y="4555599"/>
                  </a:lnTo>
                  <a:lnTo>
                    <a:pt x="0" y="913142"/>
                  </a:lnTo>
                  <a:lnTo>
                    <a:pt x="199664" y="913142"/>
                  </a:lnTo>
                  <a:lnTo>
                    <a:pt x="199664" y="669172"/>
                  </a:lnTo>
                  <a:lnTo>
                    <a:pt x="199664" y="665975"/>
                  </a:lnTo>
                  <a:lnTo>
                    <a:pt x="199664" y="599792"/>
                  </a:lnTo>
                  <a:lnTo>
                    <a:pt x="457672" y="59979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0" name="Freeform 540"/>
            <p:cNvSpPr/>
            <p:nvPr/>
          </p:nvSpPr>
          <p:spPr>
            <a:xfrm>
              <a:off x="676610" y="4337126"/>
              <a:ext cx="805930" cy="2407460"/>
            </a:xfrm>
            <a:custGeom>
              <a:avLst/>
              <a:gdLst>
                <a:gd name="connsiteX0" fmla="*/ 633918 w 805930"/>
                <a:gd name="connsiteY0" fmla="*/ 1535479 h 2407460"/>
                <a:gd name="connsiteX1" fmla="*/ 633918 w 805930"/>
                <a:gd name="connsiteY1" fmla="*/ 2093431 h 2407460"/>
                <a:gd name="connsiteX2" fmla="*/ 691450 w 805930"/>
                <a:gd name="connsiteY2" fmla="*/ 2093431 h 2407460"/>
                <a:gd name="connsiteX3" fmla="*/ 691450 w 805930"/>
                <a:gd name="connsiteY3" fmla="*/ 1535479 h 2407460"/>
                <a:gd name="connsiteX4" fmla="*/ 530031 w 805930"/>
                <a:gd name="connsiteY4" fmla="*/ 1535479 h 2407460"/>
                <a:gd name="connsiteX5" fmla="*/ 530031 w 805930"/>
                <a:gd name="connsiteY5" fmla="*/ 2093431 h 2407460"/>
                <a:gd name="connsiteX6" fmla="*/ 587563 w 805930"/>
                <a:gd name="connsiteY6" fmla="*/ 2093431 h 2407460"/>
                <a:gd name="connsiteX7" fmla="*/ 587563 w 805930"/>
                <a:gd name="connsiteY7" fmla="*/ 1535479 h 2407460"/>
                <a:gd name="connsiteX8" fmla="*/ 426143 w 805930"/>
                <a:gd name="connsiteY8" fmla="*/ 1535479 h 2407460"/>
                <a:gd name="connsiteX9" fmla="*/ 426143 w 805930"/>
                <a:gd name="connsiteY9" fmla="*/ 2093431 h 2407460"/>
                <a:gd name="connsiteX10" fmla="*/ 483675 w 805930"/>
                <a:gd name="connsiteY10" fmla="*/ 2093431 h 2407460"/>
                <a:gd name="connsiteX11" fmla="*/ 483675 w 805930"/>
                <a:gd name="connsiteY11" fmla="*/ 1535479 h 2407460"/>
                <a:gd name="connsiteX12" fmla="*/ 322256 w 805930"/>
                <a:gd name="connsiteY12" fmla="*/ 1535479 h 2407460"/>
                <a:gd name="connsiteX13" fmla="*/ 322256 w 805930"/>
                <a:gd name="connsiteY13" fmla="*/ 2093431 h 2407460"/>
                <a:gd name="connsiteX14" fmla="*/ 379788 w 805930"/>
                <a:gd name="connsiteY14" fmla="*/ 2093431 h 2407460"/>
                <a:gd name="connsiteX15" fmla="*/ 379788 w 805930"/>
                <a:gd name="connsiteY15" fmla="*/ 1535479 h 2407460"/>
                <a:gd name="connsiteX16" fmla="*/ 218368 w 805930"/>
                <a:gd name="connsiteY16" fmla="*/ 1535479 h 2407460"/>
                <a:gd name="connsiteX17" fmla="*/ 218368 w 805930"/>
                <a:gd name="connsiteY17" fmla="*/ 2093431 h 2407460"/>
                <a:gd name="connsiteX18" fmla="*/ 275900 w 805930"/>
                <a:gd name="connsiteY18" fmla="*/ 2093431 h 2407460"/>
                <a:gd name="connsiteX19" fmla="*/ 275900 w 805930"/>
                <a:gd name="connsiteY19" fmla="*/ 1535479 h 2407460"/>
                <a:gd name="connsiteX20" fmla="*/ 114481 w 805930"/>
                <a:gd name="connsiteY20" fmla="*/ 1535479 h 2407460"/>
                <a:gd name="connsiteX21" fmla="*/ 114481 w 805930"/>
                <a:gd name="connsiteY21" fmla="*/ 2093431 h 2407460"/>
                <a:gd name="connsiteX22" fmla="*/ 172013 w 805930"/>
                <a:gd name="connsiteY22" fmla="*/ 2093431 h 2407460"/>
                <a:gd name="connsiteX23" fmla="*/ 172013 w 805930"/>
                <a:gd name="connsiteY23" fmla="*/ 1535479 h 2407460"/>
                <a:gd name="connsiteX24" fmla="*/ 633918 w 805930"/>
                <a:gd name="connsiteY24" fmla="*/ 844569 h 2407460"/>
                <a:gd name="connsiteX25" fmla="*/ 633918 w 805930"/>
                <a:gd name="connsiteY25" fmla="*/ 1402521 h 2407460"/>
                <a:gd name="connsiteX26" fmla="*/ 691450 w 805930"/>
                <a:gd name="connsiteY26" fmla="*/ 1402521 h 2407460"/>
                <a:gd name="connsiteX27" fmla="*/ 691450 w 805930"/>
                <a:gd name="connsiteY27" fmla="*/ 844569 h 2407460"/>
                <a:gd name="connsiteX28" fmla="*/ 530031 w 805930"/>
                <a:gd name="connsiteY28" fmla="*/ 844569 h 2407460"/>
                <a:gd name="connsiteX29" fmla="*/ 530031 w 805930"/>
                <a:gd name="connsiteY29" fmla="*/ 1402521 h 2407460"/>
                <a:gd name="connsiteX30" fmla="*/ 587563 w 805930"/>
                <a:gd name="connsiteY30" fmla="*/ 1402521 h 2407460"/>
                <a:gd name="connsiteX31" fmla="*/ 587563 w 805930"/>
                <a:gd name="connsiteY31" fmla="*/ 844569 h 2407460"/>
                <a:gd name="connsiteX32" fmla="*/ 426143 w 805930"/>
                <a:gd name="connsiteY32" fmla="*/ 844569 h 2407460"/>
                <a:gd name="connsiteX33" fmla="*/ 426143 w 805930"/>
                <a:gd name="connsiteY33" fmla="*/ 1402521 h 2407460"/>
                <a:gd name="connsiteX34" fmla="*/ 483675 w 805930"/>
                <a:gd name="connsiteY34" fmla="*/ 1402521 h 2407460"/>
                <a:gd name="connsiteX35" fmla="*/ 483675 w 805930"/>
                <a:gd name="connsiteY35" fmla="*/ 844569 h 2407460"/>
                <a:gd name="connsiteX36" fmla="*/ 322256 w 805930"/>
                <a:gd name="connsiteY36" fmla="*/ 844569 h 2407460"/>
                <a:gd name="connsiteX37" fmla="*/ 322256 w 805930"/>
                <a:gd name="connsiteY37" fmla="*/ 1402521 h 2407460"/>
                <a:gd name="connsiteX38" fmla="*/ 379788 w 805930"/>
                <a:gd name="connsiteY38" fmla="*/ 1402521 h 2407460"/>
                <a:gd name="connsiteX39" fmla="*/ 379788 w 805930"/>
                <a:gd name="connsiteY39" fmla="*/ 844569 h 2407460"/>
                <a:gd name="connsiteX40" fmla="*/ 218368 w 805930"/>
                <a:gd name="connsiteY40" fmla="*/ 844569 h 2407460"/>
                <a:gd name="connsiteX41" fmla="*/ 218368 w 805930"/>
                <a:gd name="connsiteY41" fmla="*/ 1402521 h 2407460"/>
                <a:gd name="connsiteX42" fmla="*/ 275900 w 805930"/>
                <a:gd name="connsiteY42" fmla="*/ 1402521 h 2407460"/>
                <a:gd name="connsiteX43" fmla="*/ 275900 w 805930"/>
                <a:gd name="connsiteY43" fmla="*/ 844569 h 2407460"/>
                <a:gd name="connsiteX44" fmla="*/ 114481 w 805930"/>
                <a:gd name="connsiteY44" fmla="*/ 844569 h 2407460"/>
                <a:gd name="connsiteX45" fmla="*/ 114481 w 805930"/>
                <a:gd name="connsiteY45" fmla="*/ 1402521 h 2407460"/>
                <a:gd name="connsiteX46" fmla="*/ 172013 w 805930"/>
                <a:gd name="connsiteY46" fmla="*/ 1402521 h 2407460"/>
                <a:gd name="connsiteX47" fmla="*/ 172013 w 805930"/>
                <a:gd name="connsiteY47" fmla="*/ 844569 h 2407460"/>
                <a:gd name="connsiteX48" fmla="*/ 633918 w 805930"/>
                <a:gd name="connsiteY48" fmla="*/ 153660 h 2407460"/>
                <a:gd name="connsiteX49" fmla="*/ 633918 w 805930"/>
                <a:gd name="connsiteY49" fmla="*/ 711612 h 2407460"/>
                <a:gd name="connsiteX50" fmla="*/ 691450 w 805930"/>
                <a:gd name="connsiteY50" fmla="*/ 711612 h 2407460"/>
                <a:gd name="connsiteX51" fmla="*/ 691450 w 805930"/>
                <a:gd name="connsiteY51" fmla="*/ 153660 h 2407460"/>
                <a:gd name="connsiteX52" fmla="*/ 530031 w 805930"/>
                <a:gd name="connsiteY52" fmla="*/ 153660 h 2407460"/>
                <a:gd name="connsiteX53" fmla="*/ 530031 w 805930"/>
                <a:gd name="connsiteY53" fmla="*/ 711612 h 2407460"/>
                <a:gd name="connsiteX54" fmla="*/ 587563 w 805930"/>
                <a:gd name="connsiteY54" fmla="*/ 711612 h 2407460"/>
                <a:gd name="connsiteX55" fmla="*/ 587563 w 805930"/>
                <a:gd name="connsiteY55" fmla="*/ 153660 h 2407460"/>
                <a:gd name="connsiteX56" fmla="*/ 426143 w 805930"/>
                <a:gd name="connsiteY56" fmla="*/ 153660 h 2407460"/>
                <a:gd name="connsiteX57" fmla="*/ 426143 w 805930"/>
                <a:gd name="connsiteY57" fmla="*/ 711612 h 2407460"/>
                <a:gd name="connsiteX58" fmla="*/ 483675 w 805930"/>
                <a:gd name="connsiteY58" fmla="*/ 711612 h 2407460"/>
                <a:gd name="connsiteX59" fmla="*/ 483675 w 805930"/>
                <a:gd name="connsiteY59" fmla="*/ 153660 h 2407460"/>
                <a:gd name="connsiteX60" fmla="*/ 322256 w 805930"/>
                <a:gd name="connsiteY60" fmla="*/ 153660 h 2407460"/>
                <a:gd name="connsiteX61" fmla="*/ 322256 w 805930"/>
                <a:gd name="connsiteY61" fmla="*/ 711612 h 2407460"/>
                <a:gd name="connsiteX62" fmla="*/ 379788 w 805930"/>
                <a:gd name="connsiteY62" fmla="*/ 711612 h 2407460"/>
                <a:gd name="connsiteX63" fmla="*/ 379788 w 805930"/>
                <a:gd name="connsiteY63" fmla="*/ 153660 h 2407460"/>
                <a:gd name="connsiteX64" fmla="*/ 218368 w 805930"/>
                <a:gd name="connsiteY64" fmla="*/ 153660 h 2407460"/>
                <a:gd name="connsiteX65" fmla="*/ 218368 w 805930"/>
                <a:gd name="connsiteY65" fmla="*/ 711612 h 2407460"/>
                <a:gd name="connsiteX66" fmla="*/ 275900 w 805930"/>
                <a:gd name="connsiteY66" fmla="*/ 711612 h 2407460"/>
                <a:gd name="connsiteX67" fmla="*/ 275900 w 805930"/>
                <a:gd name="connsiteY67" fmla="*/ 153660 h 2407460"/>
                <a:gd name="connsiteX68" fmla="*/ 114481 w 805930"/>
                <a:gd name="connsiteY68" fmla="*/ 153660 h 2407460"/>
                <a:gd name="connsiteX69" fmla="*/ 114481 w 805930"/>
                <a:gd name="connsiteY69" fmla="*/ 711612 h 2407460"/>
                <a:gd name="connsiteX70" fmla="*/ 172013 w 805930"/>
                <a:gd name="connsiteY70" fmla="*/ 711612 h 2407460"/>
                <a:gd name="connsiteX71" fmla="*/ 172013 w 805930"/>
                <a:gd name="connsiteY71" fmla="*/ 153660 h 2407460"/>
                <a:gd name="connsiteX72" fmla="*/ 0 w 805930"/>
                <a:gd name="connsiteY72" fmla="*/ 0 h 2407460"/>
                <a:gd name="connsiteX73" fmla="*/ 805930 w 805930"/>
                <a:gd name="connsiteY73" fmla="*/ 0 h 2407460"/>
                <a:gd name="connsiteX74" fmla="*/ 805930 w 805930"/>
                <a:gd name="connsiteY74" fmla="*/ 2407460 h 2407460"/>
                <a:gd name="connsiteX75" fmla="*/ 0 w 805930"/>
                <a:gd name="connsiteY75" fmla="*/ 2407460 h 2407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</a:cxnLst>
              <a:rect l="l" t="t" r="r" b="b"/>
              <a:pathLst>
                <a:path w="805930" h="2407460">
                  <a:moveTo>
                    <a:pt x="633918" y="1535479"/>
                  </a:moveTo>
                  <a:lnTo>
                    <a:pt x="633918" y="2093431"/>
                  </a:lnTo>
                  <a:lnTo>
                    <a:pt x="691450" y="2093431"/>
                  </a:lnTo>
                  <a:lnTo>
                    <a:pt x="691450" y="1535479"/>
                  </a:lnTo>
                  <a:close/>
                  <a:moveTo>
                    <a:pt x="530031" y="1535479"/>
                  </a:moveTo>
                  <a:lnTo>
                    <a:pt x="530031" y="2093431"/>
                  </a:lnTo>
                  <a:lnTo>
                    <a:pt x="587563" y="2093431"/>
                  </a:lnTo>
                  <a:lnTo>
                    <a:pt x="587563" y="1535479"/>
                  </a:lnTo>
                  <a:close/>
                  <a:moveTo>
                    <a:pt x="426143" y="1535479"/>
                  </a:moveTo>
                  <a:lnTo>
                    <a:pt x="426143" y="2093431"/>
                  </a:lnTo>
                  <a:lnTo>
                    <a:pt x="483675" y="2093431"/>
                  </a:lnTo>
                  <a:lnTo>
                    <a:pt x="483675" y="1535479"/>
                  </a:lnTo>
                  <a:close/>
                  <a:moveTo>
                    <a:pt x="322256" y="1535479"/>
                  </a:moveTo>
                  <a:lnTo>
                    <a:pt x="322256" y="2093431"/>
                  </a:lnTo>
                  <a:lnTo>
                    <a:pt x="379788" y="2093431"/>
                  </a:lnTo>
                  <a:lnTo>
                    <a:pt x="379788" y="1535479"/>
                  </a:lnTo>
                  <a:close/>
                  <a:moveTo>
                    <a:pt x="218368" y="1535479"/>
                  </a:moveTo>
                  <a:lnTo>
                    <a:pt x="218368" y="2093431"/>
                  </a:lnTo>
                  <a:lnTo>
                    <a:pt x="275900" y="2093431"/>
                  </a:lnTo>
                  <a:lnTo>
                    <a:pt x="275900" y="1535479"/>
                  </a:lnTo>
                  <a:close/>
                  <a:moveTo>
                    <a:pt x="114481" y="1535479"/>
                  </a:moveTo>
                  <a:lnTo>
                    <a:pt x="114481" y="2093431"/>
                  </a:lnTo>
                  <a:lnTo>
                    <a:pt x="172013" y="2093431"/>
                  </a:lnTo>
                  <a:lnTo>
                    <a:pt x="172013" y="1535479"/>
                  </a:lnTo>
                  <a:close/>
                  <a:moveTo>
                    <a:pt x="633918" y="844569"/>
                  </a:moveTo>
                  <a:lnTo>
                    <a:pt x="633918" y="1402521"/>
                  </a:lnTo>
                  <a:lnTo>
                    <a:pt x="691450" y="1402521"/>
                  </a:lnTo>
                  <a:lnTo>
                    <a:pt x="691450" y="844569"/>
                  </a:lnTo>
                  <a:close/>
                  <a:moveTo>
                    <a:pt x="530031" y="844569"/>
                  </a:moveTo>
                  <a:lnTo>
                    <a:pt x="530031" y="1402521"/>
                  </a:lnTo>
                  <a:lnTo>
                    <a:pt x="587563" y="1402521"/>
                  </a:lnTo>
                  <a:lnTo>
                    <a:pt x="587563" y="844569"/>
                  </a:lnTo>
                  <a:close/>
                  <a:moveTo>
                    <a:pt x="426143" y="844569"/>
                  </a:moveTo>
                  <a:lnTo>
                    <a:pt x="426143" y="1402521"/>
                  </a:lnTo>
                  <a:lnTo>
                    <a:pt x="483675" y="1402521"/>
                  </a:lnTo>
                  <a:lnTo>
                    <a:pt x="483675" y="844569"/>
                  </a:lnTo>
                  <a:close/>
                  <a:moveTo>
                    <a:pt x="322256" y="844569"/>
                  </a:moveTo>
                  <a:lnTo>
                    <a:pt x="322256" y="1402521"/>
                  </a:lnTo>
                  <a:lnTo>
                    <a:pt x="379788" y="1402521"/>
                  </a:lnTo>
                  <a:lnTo>
                    <a:pt x="379788" y="844569"/>
                  </a:lnTo>
                  <a:close/>
                  <a:moveTo>
                    <a:pt x="218368" y="844569"/>
                  </a:moveTo>
                  <a:lnTo>
                    <a:pt x="218368" y="1402521"/>
                  </a:lnTo>
                  <a:lnTo>
                    <a:pt x="275900" y="1402521"/>
                  </a:lnTo>
                  <a:lnTo>
                    <a:pt x="275900" y="844569"/>
                  </a:lnTo>
                  <a:close/>
                  <a:moveTo>
                    <a:pt x="114481" y="844569"/>
                  </a:moveTo>
                  <a:lnTo>
                    <a:pt x="114481" y="1402521"/>
                  </a:lnTo>
                  <a:lnTo>
                    <a:pt x="172013" y="1402521"/>
                  </a:lnTo>
                  <a:lnTo>
                    <a:pt x="172013" y="844569"/>
                  </a:lnTo>
                  <a:close/>
                  <a:moveTo>
                    <a:pt x="633918" y="153660"/>
                  </a:moveTo>
                  <a:lnTo>
                    <a:pt x="633918" y="711612"/>
                  </a:lnTo>
                  <a:lnTo>
                    <a:pt x="691450" y="711612"/>
                  </a:lnTo>
                  <a:lnTo>
                    <a:pt x="691450" y="153660"/>
                  </a:lnTo>
                  <a:close/>
                  <a:moveTo>
                    <a:pt x="530031" y="153660"/>
                  </a:moveTo>
                  <a:lnTo>
                    <a:pt x="530031" y="711612"/>
                  </a:lnTo>
                  <a:lnTo>
                    <a:pt x="587563" y="711612"/>
                  </a:lnTo>
                  <a:lnTo>
                    <a:pt x="587563" y="153660"/>
                  </a:lnTo>
                  <a:close/>
                  <a:moveTo>
                    <a:pt x="426143" y="153660"/>
                  </a:moveTo>
                  <a:lnTo>
                    <a:pt x="426143" y="711612"/>
                  </a:lnTo>
                  <a:lnTo>
                    <a:pt x="483675" y="711612"/>
                  </a:lnTo>
                  <a:lnTo>
                    <a:pt x="483675" y="153660"/>
                  </a:lnTo>
                  <a:close/>
                  <a:moveTo>
                    <a:pt x="322256" y="153660"/>
                  </a:moveTo>
                  <a:lnTo>
                    <a:pt x="322256" y="711612"/>
                  </a:lnTo>
                  <a:lnTo>
                    <a:pt x="379788" y="711612"/>
                  </a:lnTo>
                  <a:lnTo>
                    <a:pt x="379788" y="153660"/>
                  </a:lnTo>
                  <a:close/>
                  <a:moveTo>
                    <a:pt x="218368" y="153660"/>
                  </a:moveTo>
                  <a:lnTo>
                    <a:pt x="218368" y="711612"/>
                  </a:lnTo>
                  <a:lnTo>
                    <a:pt x="275900" y="711612"/>
                  </a:lnTo>
                  <a:lnTo>
                    <a:pt x="275900" y="153660"/>
                  </a:lnTo>
                  <a:close/>
                  <a:moveTo>
                    <a:pt x="114481" y="153660"/>
                  </a:moveTo>
                  <a:lnTo>
                    <a:pt x="114481" y="711612"/>
                  </a:lnTo>
                  <a:lnTo>
                    <a:pt x="172013" y="711612"/>
                  </a:lnTo>
                  <a:lnTo>
                    <a:pt x="172013" y="153660"/>
                  </a:lnTo>
                  <a:close/>
                  <a:moveTo>
                    <a:pt x="0" y="0"/>
                  </a:moveTo>
                  <a:lnTo>
                    <a:pt x="805930" y="0"/>
                  </a:lnTo>
                  <a:lnTo>
                    <a:pt x="805930" y="2407460"/>
                  </a:lnTo>
                  <a:lnTo>
                    <a:pt x="0" y="240746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1" name="Freeform 541"/>
            <p:cNvSpPr/>
            <p:nvPr/>
          </p:nvSpPr>
          <p:spPr>
            <a:xfrm>
              <a:off x="2190169" y="4941103"/>
              <a:ext cx="1713307" cy="1803482"/>
            </a:xfrm>
            <a:custGeom>
              <a:avLst/>
              <a:gdLst>
                <a:gd name="connsiteX0" fmla="*/ 1518515 w 1713307"/>
                <a:gd name="connsiteY0" fmla="*/ 1594474 h 1803482"/>
                <a:gd name="connsiteX1" fmla="*/ 1518515 w 1713307"/>
                <a:gd name="connsiteY1" fmla="*/ 1675773 h 1803482"/>
                <a:gd name="connsiteX2" fmla="*/ 1587307 w 1713307"/>
                <a:gd name="connsiteY2" fmla="*/ 1675773 h 1803482"/>
                <a:gd name="connsiteX3" fmla="*/ 1587307 w 1713307"/>
                <a:gd name="connsiteY3" fmla="*/ 1594474 h 1803482"/>
                <a:gd name="connsiteX4" fmla="*/ 1344452 w 1713307"/>
                <a:gd name="connsiteY4" fmla="*/ 1594474 h 1803482"/>
                <a:gd name="connsiteX5" fmla="*/ 1344452 w 1713307"/>
                <a:gd name="connsiteY5" fmla="*/ 1675773 h 1803482"/>
                <a:gd name="connsiteX6" fmla="*/ 1413244 w 1713307"/>
                <a:gd name="connsiteY6" fmla="*/ 1675773 h 1803482"/>
                <a:gd name="connsiteX7" fmla="*/ 1413244 w 1713307"/>
                <a:gd name="connsiteY7" fmla="*/ 1594474 h 1803482"/>
                <a:gd name="connsiteX8" fmla="*/ 1170388 w 1713307"/>
                <a:gd name="connsiteY8" fmla="*/ 1594474 h 1803482"/>
                <a:gd name="connsiteX9" fmla="*/ 1170388 w 1713307"/>
                <a:gd name="connsiteY9" fmla="*/ 1675773 h 1803482"/>
                <a:gd name="connsiteX10" fmla="*/ 1239180 w 1713307"/>
                <a:gd name="connsiteY10" fmla="*/ 1675773 h 1803482"/>
                <a:gd name="connsiteX11" fmla="*/ 1239180 w 1713307"/>
                <a:gd name="connsiteY11" fmla="*/ 1594474 h 1803482"/>
                <a:gd name="connsiteX12" fmla="*/ 996323 w 1713307"/>
                <a:gd name="connsiteY12" fmla="*/ 1594474 h 1803482"/>
                <a:gd name="connsiteX13" fmla="*/ 996323 w 1713307"/>
                <a:gd name="connsiteY13" fmla="*/ 1675773 h 1803482"/>
                <a:gd name="connsiteX14" fmla="*/ 1065115 w 1713307"/>
                <a:gd name="connsiteY14" fmla="*/ 1675773 h 1803482"/>
                <a:gd name="connsiteX15" fmla="*/ 1065115 w 1713307"/>
                <a:gd name="connsiteY15" fmla="*/ 1594474 h 1803482"/>
                <a:gd name="connsiteX16" fmla="*/ 822259 w 1713307"/>
                <a:gd name="connsiteY16" fmla="*/ 1594474 h 1803482"/>
                <a:gd name="connsiteX17" fmla="*/ 822259 w 1713307"/>
                <a:gd name="connsiteY17" fmla="*/ 1675773 h 1803482"/>
                <a:gd name="connsiteX18" fmla="*/ 891051 w 1713307"/>
                <a:gd name="connsiteY18" fmla="*/ 1675773 h 1803482"/>
                <a:gd name="connsiteX19" fmla="*/ 891051 w 1713307"/>
                <a:gd name="connsiteY19" fmla="*/ 1594474 h 1803482"/>
                <a:gd name="connsiteX20" fmla="*/ 648194 w 1713307"/>
                <a:gd name="connsiteY20" fmla="*/ 1594474 h 1803482"/>
                <a:gd name="connsiteX21" fmla="*/ 648194 w 1713307"/>
                <a:gd name="connsiteY21" fmla="*/ 1675773 h 1803482"/>
                <a:gd name="connsiteX22" fmla="*/ 716986 w 1713307"/>
                <a:gd name="connsiteY22" fmla="*/ 1675773 h 1803482"/>
                <a:gd name="connsiteX23" fmla="*/ 716986 w 1713307"/>
                <a:gd name="connsiteY23" fmla="*/ 1594474 h 1803482"/>
                <a:gd name="connsiteX24" fmla="*/ 474130 w 1713307"/>
                <a:gd name="connsiteY24" fmla="*/ 1594474 h 1803482"/>
                <a:gd name="connsiteX25" fmla="*/ 474130 w 1713307"/>
                <a:gd name="connsiteY25" fmla="*/ 1675773 h 1803482"/>
                <a:gd name="connsiteX26" fmla="*/ 542922 w 1713307"/>
                <a:gd name="connsiteY26" fmla="*/ 1675773 h 1803482"/>
                <a:gd name="connsiteX27" fmla="*/ 542922 w 1713307"/>
                <a:gd name="connsiteY27" fmla="*/ 1594474 h 1803482"/>
                <a:gd name="connsiteX28" fmla="*/ 300065 w 1713307"/>
                <a:gd name="connsiteY28" fmla="*/ 1594474 h 1803482"/>
                <a:gd name="connsiteX29" fmla="*/ 300065 w 1713307"/>
                <a:gd name="connsiteY29" fmla="*/ 1675773 h 1803482"/>
                <a:gd name="connsiteX30" fmla="*/ 368857 w 1713307"/>
                <a:gd name="connsiteY30" fmla="*/ 1675773 h 1803482"/>
                <a:gd name="connsiteX31" fmla="*/ 368857 w 1713307"/>
                <a:gd name="connsiteY31" fmla="*/ 1594474 h 1803482"/>
                <a:gd name="connsiteX32" fmla="*/ 126001 w 1713307"/>
                <a:gd name="connsiteY32" fmla="*/ 1594474 h 1803482"/>
                <a:gd name="connsiteX33" fmla="*/ 126001 w 1713307"/>
                <a:gd name="connsiteY33" fmla="*/ 1675773 h 1803482"/>
                <a:gd name="connsiteX34" fmla="*/ 194793 w 1713307"/>
                <a:gd name="connsiteY34" fmla="*/ 1675773 h 1803482"/>
                <a:gd name="connsiteX35" fmla="*/ 194793 w 1713307"/>
                <a:gd name="connsiteY35" fmla="*/ 1594474 h 1803482"/>
                <a:gd name="connsiteX36" fmla="*/ 1518515 w 1713307"/>
                <a:gd name="connsiteY36" fmla="*/ 1447804 h 1803482"/>
                <a:gd name="connsiteX37" fmla="*/ 1518515 w 1713307"/>
                <a:gd name="connsiteY37" fmla="*/ 1529103 h 1803482"/>
                <a:gd name="connsiteX38" fmla="*/ 1587307 w 1713307"/>
                <a:gd name="connsiteY38" fmla="*/ 1529103 h 1803482"/>
                <a:gd name="connsiteX39" fmla="*/ 1587307 w 1713307"/>
                <a:gd name="connsiteY39" fmla="*/ 1447804 h 1803482"/>
                <a:gd name="connsiteX40" fmla="*/ 1344452 w 1713307"/>
                <a:gd name="connsiteY40" fmla="*/ 1447804 h 1803482"/>
                <a:gd name="connsiteX41" fmla="*/ 1344452 w 1713307"/>
                <a:gd name="connsiteY41" fmla="*/ 1529103 h 1803482"/>
                <a:gd name="connsiteX42" fmla="*/ 1413244 w 1713307"/>
                <a:gd name="connsiteY42" fmla="*/ 1529103 h 1803482"/>
                <a:gd name="connsiteX43" fmla="*/ 1413244 w 1713307"/>
                <a:gd name="connsiteY43" fmla="*/ 1447804 h 1803482"/>
                <a:gd name="connsiteX44" fmla="*/ 1170388 w 1713307"/>
                <a:gd name="connsiteY44" fmla="*/ 1447804 h 1803482"/>
                <a:gd name="connsiteX45" fmla="*/ 1170388 w 1713307"/>
                <a:gd name="connsiteY45" fmla="*/ 1529103 h 1803482"/>
                <a:gd name="connsiteX46" fmla="*/ 1239180 w 1713307"/>
                <a:gd name="connsiteY46" fmla="*/ 1529103 h 1803482"/>
                <a:gd name="connsiteX47" fmla="*/ 1239180 w 1713307"/>
                <a:gd name="connsiteY47" fmla="*/ 1447804 h 1803482"/>
                <a:gd name="connsiteX48" fmla="*/ 996323 w 1713307"/>
                <a:gd name="connsiteY48" fmla="*/ 1447804 h 1803482"/>
                <a:gd name="connsiteX49" fmla="*/ 996323 w 1713307"/>
                <a:gd name="connsiteY49" fmla="*/ 1529103 h 1803482"/>
                <a:gd name="connsiteX50" fmla="*/ 1065115 w 1713307"/>
                <a:gd name="connsiteY50" fmla="*/ 1529103 h 1803482"/>
                <a:gd name="connsiteX51" fmla="*/ 1065115 w 1713307"/>
                <a:gd name="connsiteY51" fmla="*/ 1447804 h 1803482"/>
                <a:gd name="connsiteX52" fmla="*/ 822259 w 1713307"/>
                <a:gd name="connsiteY52" fmla="*/ 1447804 h 1803482"/>
                <a:gd name="connsiteX53" fmla="*/ 822259 w 1713307"/>
                <a:gd name="connsiteY53" fmla="*/ 1529103 h 1803482"/>
                <a:gd name="connsiteX54" fmla="*/ 891051 w 1713307"/>
                <a:gd name="connsiteY54" fmla="*/ 1529103 h 1803482"/>
                <a:gd name="connsiteX55" fmla="*/ 891051 w 1713307"/>
                <a:gd name="connsiteY55" fmla="*/ 1447804 h 1803482"/>
                <a:gd name="connsiteX56" fmla="*/ 648194 w 1713307"/>
                <a:gd name="connsiteY56" fmla="*/ 1447804 h 1803482"/>
                <a:gd name="connsiteX57" fmla="*/ 648194 w 1713307"/>
                <a:gd name="connsiteY57" fmla="*/ 1529103 h 1803482"/>
                <a:gd name="connsiteX58" fmla="*/ 716986 w 1713307"/>
                <a:gd name="connsiteY58" fmla="*/ 1529103 h 1803482"/>
                <a:gd name="connsiteX59" fmla="*/ 716986 w 1713307"/>
                <a:gd name="connsiteY59" fmla="*/ 1447804 h 1803482"/>
                <a:gd name="connsiteX60" fmla="*/ 474130 w 1713307"/>
                <a:gd name="connsiteY60" fmla="*/ 1447804 h 1803482"/>
                <a:gd name="connsiteX61" fmla="*/ 474130 w 1713307"/>
                <a:gd name="connsiteY61" fmla="*/ 1529103 h 1803482"/>
                <a:gd name="connsiteX62" fmla="*/ 542922 w 1713307"/>
                <a:gd name="connsiteY62" fmla="*/ 1529103 h 1803482"/>
                <a:gd name="connsiteX63" fmla="*/ 542922 w 1713307"/>
                <a:gd name="connsiteY63" fmla="*/ 1447804 h 1803482"/>
                <a:gd name="connsiteX64" fmla="*/ 300065 w 1713307"/>
                <a:gd name="connsiteY64" fmla="*/ 1447804 h 1803482"/>
                <a:gd name="connsiteX65" fmla="*/ 300065 w 1713307"/>
                <a:gd name="connsiteY65" fmla="*/ 1529103 h 1803482"/>
                <a:gd name="connsiteX66" fmla="*/ 368857 w 1713307"/>
                <a:gd name="connsiteY66" fmla="*/ 1529103 h 1803482"/>
                <a:gd name="connsiteX67" fmla="*/ 368857 w 1713307"/>
                <a:gd name="connsiteY67" fmla="*/ 1447804 h 1803482"/>
                <a:gd name="connsiteX68" fmla="*/ 126001 w 1713307"/>
                <a:gd name="connsiteY68" fmla="*/ 1447804 h 1803482"/>
                <a:gd name="connsiteX69" fmla="*/ 126001 w 1713307"/>
                <a:gd name="connsiteY69" fmla="*/ 1529103 h 1803482"/>
                <a:gd name="connsiteX70" fmla="*/ 194793 w 1713307"/>
                <a:gd name="connsiteY70" fmla="*/ 1529103 h 1803482"/>
                <a:gd name="connsiteX71" fmla="*/ 194793 w 1713307"/>
                <a:gd name="connsiteY71" fmla="*/ 1447804 h 1803482"/>
                <a:gd name="connsiteX72" fmla="*/ 1518515 w 1713307"/>
                <a:gd name="connsiteY72" fmla="*/ 1301128 h 1803482"/>
                <a:gd name="connsiteX73" fmla="*/ 1518515 w 1713307"/>
                <a:gd name="connsiteY73" fmla="*/ 1382427 h 1803482"/>
                <a:gd name="connsiteX74" fmla="*/ 1587307 w 1713307"/>
                <a:gd name="connsiteY74" fmla="*/ 1382427 h 1803482"/>
                <a:gd name="connsiteX75" fmla="*/ 1587307 w 1713307"/>
                <a:gd name="connsiteY75" fmla="*/ 1301128 h 1803482"/>
                <a:gd name="connsiteX76" fmla="*/ 1344452 w 1713307"/>
                <a:gd name="connsiteY76" fmla="*/ 1301128 h 1803482"/>
                <a:gd name="connsiteX77" fmla="*/ 1344452 w 1713307"/>
                <a:gd name="connsiteY77" fmla="*/ 1382427 h 1803482"/>
                <a:gd name="connsiteX78" fmla="*/ 1413244 w 1713307"/>
                <a:gd name="connsiteY78" fmla="*/ 1382427 h 1803482"/>
                <a:gd name="connsiteX79" fmla="*/ 1413244 w 1713307"/>
                <a:gd name="connsiteY79" fmla="*/ 1301128 h 1803482"/>
                <a:gd name="connsiteX80" fmla="*/ 1170388 w 1713307"/>
                <a:gd name="connsiteY80" fmla="*/ 1301128 h 1803482"/>
                <a:gd name="connsiteX81" fmla="*/ 1170388 w 1713307"/>
                <a:gd name="connsiteY81" fmla="*/ 1382427 h 1803482"/>
                <a:gd name="connsiteX82" fmla="*/ 1239180 w 1713307"/>
                <a:gd name="connsiteY82" fmla="*/ 1382427 h 1803482"/>
                <a:gd name="connsiteX83" fmla="*/ 1239180 w 1713307"/>
                <a:gd name="connsiteY83" fmla="*/ 1301128 h 1803482"/>
                <a:gd name="connsiteX84" fmla="*/ 996323 w 1713307"/>
                <a:gd name="connsiteY84" fmla="*/ 1301128 h 1803482"/>
                <a:gd name="connsiteX85" fmla="*/ 996323 w 1713307"/>
                <a:gd name="connsiteY85" fmla="*/ 1382427 h 1803482"/>
                <a:gd name="connsiteX86" fmla="*/ 1065115 w 1713307"/>
                <a:gd name="connsiteY86" fmla="*/ 1382427 h 1803482"/>
                <a:gd name="connsiteX87" fmla="*/ 1065115 w 1713307"/>
                <a:gd name="connsiteY87" fmla="*/ 1301128 h 1803482"/>
                <a:gd name="connsiteX88" fmla="*/ 822259 w 1713307"/>
                <a:gd name="connsiteY88" fmla="*/ 1301128 h 1803482"/>
                <a:gd name="connsiteX89" fmla="*/ 822259 w 1713307"/>
                <a:gd name="connsiteY89" fmla="*/ 1382427 h 1803482"/>
                <a:gd name="connsiteX90" fmla="*/ 891051 w 1713307"/>
                <a:gd name="connsiteY90" fmla="*/ 1382427 h 1803482"/>
                <a:gd name="connsiteX91" fmla="*/ 891051 w 1713307"/>
                <a:gd name="connsiteY91" fmla="*/ 1301128 h 1803482"/>
                <a:gd name="connsiteX92" fmla="*/ 648194 w 1713307"/>
                <a:gd name="connsiteY92" fmla="*/ 1301128 h 1803482"/>
                <a:gd name="connsiteX93" fmla="*/ 648194 w 1713307"/>
                <a:gd name="connsiteY93" fmla="*/ 1382427 h 1803482"/>
                <a:gd name="connsiteX94" fmla="*/ 716986 w 1713307"/>
                <a:gd name="connsiteY94" fmla="*/ 1382427 h 1803482"/>
                <a:gd name="connsiteX95" fmla="*/ 716986 w 1713307"/>
                <a:gd name="connsiteY95" fmla="*/ 1301128 h 1803482"/>
                <a:gd name="connsiteX96" fmla="*/ 474130 w 1713307"/>
                <a:gd name="connsiteY96" fmla="*/ 1301128 h 1803482"/>
                <a:gd name="connsiteX97" fmla="*/ 474130 w 1713307"/>
                <a:gd name="connsiteY97" fmla="*/ 1382427 h 1803482"/>
                <a:gd name="connsiteX98" fmla="*/ 542922 w 1713307"/>
                <a:gd name="connsiteY98" fmla="*/ 1382427 h 1803482"/>
                <a:gd name="connsiteX99" fmla="*/ 542922 w 1713307"/>
                <a:gd name="connsiteY99" fmla="*/ 1301128 h 1803482"/>
                <a:gd name="connsiteX100" fmla="*/ 300065 w 1713307"/>
                <a:gd name="connsiteY100" fmla="*/ 1301128 h 1803482"/>
                <a:gd name="connsiteX101" fmla="*/ 300065 w 1713307"/>
                <a:gd name="connsiteY101" fmla="*/ 1382427 h 1803482"/>
                <a:gd name="connsiteX102" fmla="*/ 368857 w 1713307"/>
                <a:gd name="connsiteY102" fmla="*/ 1382427 h 1803482"/>
                <a:gd name="connsiteX103" fmla="*/ 368857 w 1713307"/>
                <a:gd name="connsiteY103" fmla="*/ 1301128 h 1803482"/>
                <a:gd name="connsiteX104" fmla="*/ 126001 w 1713307"/>
                <a:gd name="connsiteY104" fmla="*/ 1301128 h 1803482"/>
                <a:gd name="connsiteX105" fmla="*/ 126001 w 1713307"/>
                <a:gd name="connsiteY105" fmla="*/ 1382427 h 1803482"/>
                <a:gd name="connsiteX106" fmla="*/ 194793 w 1713307"/>
                <a:gd name="connsiteY106" fmla="*/ 1382427 h 1803482"/>
                <a:gd name="connsiteX107" fmla="*/ 194793 w 1713307"/>
                <a:gd name="connsiteY107" fmla="*/ 1301128 h 1803482"/>
                <a:gd name="connsiteX108" fmla="*/ 1518515 w 1713307"/>
                <a:gd name="connsiteY108" fmla="*/ 1154450 h 1803482"/>
                <a:gd name="connsiteX109" fmla="*/ 1518515 w 1713307"/>
                <a:gd name="connsiteY109" fmla="*/ 1235749 h 1803482"/>
                <a:gd name="connsiteX110" fmla="*/ 1587307 w 1713307"/>
                <a:gd name="connsiteY110" fmla="*/ 1235749 h 1803482"/>
                <a:gd name="connsiteX111" fmla="*/ 1587307 w 1713307"/>
                <a:gd name="connsiteY111" fmla="*/ 1154450 h 1803482"/>
                <a:gd name="connsiteX112" fmla="*/ 1344452 w 1713307"/>
                <a:gd name="connsiteY112" fmla="*/ 1154450 h 1803482"/>
                <a:gd name="connsiteX113" fmla="*/ 1344452 w 1713307"/>
                <a:gd name="connsiteY113" fmla="*/ 1235749 h 1803482"/>
                <a:gd name="connsiteX114" fmla="*/ 1413244 w 1713307"/>
                <a:gd name="connsiteY114" fmla="*/ 1235749 h 1803482"/>
                <a:gd name="connsiteX115" fmla="*/ 1413244 w 1713307"/>
                <a:gd name="connsiteY115" fmla="*/ 1154450 h 1803482"/>
                <a:gd name="connsiteX116" fmla="*/ 1170388 w 1713307"/>
                <a:gd name="connsiteY116" fmla="*/ 1154450 h 1803482"/>
                <a:gd name="connsiteX117" fmla="*/ 1170388 w 1713307"/>
                <a:gd name="connsiteY117" fmla="*/ 1235749 h 1803482"/>
                <a:gd name="connsiteX118" fmla="*/ 1239180 w 1713307"/>
                <a:gd name="connsiteY118" fmla="*/ 1235749 h 1803482"/>
                <a:gd name="connsiteX119" fmla="*/ 1239180 w 1713307"/>
                <a:gd name="connsiteY119" fmla="*/ 1154450 h 1803482"/>
                <a:gd name="connsiteX120" fmla="*/ 996323 w 1713307"/>
                <a:gd name="connsiteY120" fmla="*/ 1154450 h 1803482"/>
                <a:gd name="connsiteX121" fmla="*/ 996323 w 1713307"/>
                <a:gd name="connsiteY121" fmla="*/ 1235749 h 1803482"/>
                <a:gd name="connsiteX122" fmla="*/ 1065115 w 1713307"/>
                <a:gd name="connsiteY122" fmla="*/ 1235749 h 1803482"/>
                <a:gd name="connsiteX123" fmla="*/ 1065115 w 1713307"/>
                <a:gd name="connsiteY123" fmla="*/ 1154450 h 1803482"/>
                <a:gd name="connsiteX124" fmla="*/ 822259 w 1713307"/>
                <a:gd name="connsiteY124" fmla="*/ 1154450 h 1803482"/>
                <a:gd name="connsiteX125" fmla="*/ 822259 w 1713307"/>
                <a:gd name="connsiteY125" fmla="*/ 1235749 h 1803482"/>
                <a:gd name="connsiteX126" fmla="*/ 891051 w 1713307"/>
                <a:gd name="connsiteY126" fmla="*/ 1235749 h 1803482"/>
                <a:gd name="connsiteX127" fmla="*/ 891051 w 1713307"/>
                <a:gd name="connsiteY127" fmla="*/ 1154450 h 1803482"/>
                <a:gd name="connsiteX128" fmla="*/ 648194 w 1713307"/>
                <a:gd name="connsiteY128" fmla="*/ 1154450 h 1803482"/>
                <a:gd name="connsiteX129" fmla="*/ 648194 w 1713307"/>
                <a:gd name="connsiteY129" fmla="*/ 1235749 h 1803482"/>
                <a:gd name="connsiteX130" fmla="*/ 716986 w 1713307"/>
                <a:gd name="connsiteY130" fmla="*/ 1235749 h 1803482"/>
                <a:gd name="connsiteX131" fmla="*/ 716986 w 1713307"/>
                <a:gd name="connsiteY131" fmla="*/ 1154450 h 1803482"/>
                <a:gd name="connsiteX132" fmla="*/ 474130 w 1713307"/>
                <a:gd name="connsiteY132" fmla="*/ 1154450 h 1803482"/>
                <a:gd name="connsiteX133" fmla="*/ 474130 w 1713307"/>
                <a:gd name="connsiteY133" fmla="*/ 1235749 h 1803482"/>
                <a:gd name="connsiteX134" fmla="*/ 542922 w 1713307"/>
                <a:gd name="connsiteY134" fmla="*/ 1235749 h 1803482"/>
                <a:gd name="connsiteX135" fmla="*/ 542922 w 1713307"/>
                <a:gd name="connsiteY135" fmla="*/ 1154450 h 1803482"/>
                <a:gd name="connsiteX136" fmla="*/ 300065 w 1713307"/>
                <a:gd name="connsiteY136" fmla="*/ 1154450 h 1803482"/>
                <a:gd name="connsiteX137" fmla="*/ 300065 w 1713307"/>
                <a:gd name="connsiteY137" fmla="*/ 1235749 h 1803482"/>
                <a:gd name="connsiteX138" fmla="*/ 368857 w 1713307"/>
                <a:gd name="connsiteY138" fmla="*/ 1235749 h 1803482"/>
                <a:gd name="connsiteX139" fmla="*/ 368857 w 1713307"/>
                <a:gd name="connsiteY139" fmla="*/ 1154450 h 1803482"/>
                <a:gd name="connsiteX140" fmla="*/ 126001 w 1713307"/>
                <a:gd name="connsiteY140" fmla="*/ 1154450 h 1803482"/>
                <a:gd name="connsiteX141" fmla="*/ 126001 w 1713307"/>
                <a:gd name="connsiteY141" fmla="*/ 1235749 h 1803482"/>
                <a:gd name="connsiteX142" fmla="*/ 194793 w 1713307"/>
                <a:gd name="connsiteY142" fmla="*/ 1235749 h 1803482"/>
                <a:gd name="connsiteX143" fmla="*/ 194793 w 1713307"/>
                <a:gd name="connsiteY143" fmla="*/ 1154450 h 1803482"/>
                <a:gd name="connsiteX144" fmla="*/ 1518515 w 1713307"/>
                <a:gd name="connsiteY144" fmla="*/ 1007772 h 1803482"/>
                <a:gd name="connsiteX145" fmla="*/ 1518515 w 1713307"/>
                <a:gd name="connsiteY145" fmla="*/ 1089071 h 1803482"/>
                <a:gd name="connsiteX146" fmla="*/ 1587307 w 1713307"/>
                <a:gd name="connsiteY146" fmla="*/ 1089071 h 1803482"/>
                <a:gd name="connsiteX147" fmla="*/ 1587307 w 1713307"/>
                <a:gd name="connsiteY147" fmla="*/ 1007772 h 1803482"/>
                <a:gd name="connsiteX148" fmla="*/ 1344452 w 1713307"/>
                <a:gd name="connsiteY148" fmla="*/ 1007772 h 1803482"/>
                <a:gd name="connsiteX149" fmla="*/ 1344452 w 1713307"/>
                <a:gd name="connsiteY149" fmla="*/ 1089071 h 1803482"/>
                <a:gd name="connsiteX150" fmla="*/ 1413244 w 1713307"/>
                <a:gd name="connsiteY150" fmla="*/ 1089071 h 1803482"/>
                <a:gd name="connsiteX151" fmla="*/ 1413244 w 1713307"/>
                <a:gd name="connsiteY151" fmla="*/ 1007772 h 1803482"/>
                <a:gd name="connsiteX152" fmla="*/ 1170388 w 1713307"/>
                <a:gd name="connsiteY152" fmla="*/ 1007772 h 1803482"/>
                <a:gd name="connsiteX153" fmla="*/ 1170388 w 1713307"/>
                <a:gd name="connsiteY153" fmla="*/ 1089071 h 1803482"/>
                <a:gd name="connsiteX154" fmla="*/ 1239180 w 1713307"/>
                <a:gd name="connsiteY154" fmla="*/ 1089071 h 1803482"/>
                <a:gd name="connsiteX155" fmla="*/ 1239180 w 1713307"/>
                <a:gd name="connsiteY155" fmla="*/ 1007772 h 1803482"/>
                <a:gd name="connsiteX156" fmla="*/ 996323 w 1713307"/>
                <a:gd name="connsiteY156" fmla="*/ 1007772 h 1803482"/>
                <a:gd name="connsiteX157" fmla="*/ 996323 w 1713307"/>
                <a:gd name="connsiteY157" fmla="*/ 1089071 h 1803482"/>
                <a:gd name="connsiteX158" fmla="*/ 1065115 w 1713307"/>
                <a:gd name="connsiteY158" fmla="*/ 1089071 h 1803482"/>
                <a:gd name="connsiteX159" fmla="*/ 1065115 w 1713307"/>
                <a:gd name="connsiteY159" fmla="*/ 1007772 h 1803482"/>
                <a:gd name="connsiteX160" fmla="*/ 822259 w 1713307"/>
                <a:gd name="connsiteY160" fmla="*/ 1007772 h 1803482"/>
                <a:gd name="connsiteX161" fmla="*/ 822259 w 1713307"/>
                <a:gd name="connsiteY161" fmla="*/ 1089071 h 1803482"/>
                <a:gd name="connsiteX162" fmla="*/ 891051 w 1713307"/>
                <a:gd name="connsiteY162" fmla="*/ 1089071 h 1803482"/>
                <a:gd name="connsiteX163" fmla="*/ 891051 w 1713307"/>
                <a:gd name="connsiteY163" fmla="*/ 1007772 h 1803482"/>
                <a:gd name="connsiteX164" fmla="*/ 648194 w 1713307"/>
                <a:gd name="connsiteY164" fmla="*/ 1007772 h 1803482"/>
                <a:gd name="connsiteX165" fmla="*/ 648194 w 1713307"/>
                <a:gd name="connsiteY165" fmla="*/ 1089071 h 1803482"/>
                <a:gd name="connsiteX166" fmla="*/ 716986 w 1713307"/>
                <a:gd name="connsiteY166" fmla="*/ 1089071 h 1803482"/>
                <a:gd name="connsiteX167" fmla="*/ 716986 w 1713307"/>
                <a:gd name="connsiteY167" fmla="*/ 1007772 h 1803482"/>
                <a:gd name="connsiteX168" fmla="*/ 474130 w 1713307"/>
                <a:gd name="connsiteY168" fmla="*/ 1007772 h 1803482"/>
                <a:gd name="connsiteX169" fmla="*/ 474130 w 1713307"/>
                <a:gd name="connsiteY169" fmla="*/ 1089071 h 1803482"/>
                <a:gd name="connsiteX170" fmla="*/ 542922 w 1713307"/>
                <a:gd name="connsiteY170" fmla="*/ 1089071 h 1803482"/>
                <a:gd name="connsiteX171" fmla="*/ 542922 w 1713307"/>
                <a:gd name="connsiteY171" fmla="*/ 1007772 h 1803482"/>
                <a:gd name="connsiteX172" fmla="*/ 300065 w 1713307"/>
                <a:gd name="connsiteY172" fmla="*/ 1007772 h 1803482"/>
                <a:gd name="connsiteX173" fmla="*/ 300065 w 1713307"/>
                <a:gd name="connsiteY173" fmla="*/ 1089071 h 1803482"/>
                <a:gd name="connsiteX174" fmla="*/ 368857 w 1713307"/>
                <a:gd name="connsiteY174" fmla="*/ 1089071 h 1803482"/>
                <a:gd name="connsiteX175" fmla="*/ 368857 w 1713307"/>
                <a:gd name="connsiteY175" fmla="*/ 1007772 h 1803482"/>
                <a:gd name="connsiteX176" fmla="*/ 126001 w 1713307"/>
                <a:gd name="connsiteY176" fmla="*/ 1007772 h 1803482"/>
                <a:gd name="connsiteX177" fmla="*/ 126001 w 1713307"/>
                <a:gd name="connsiteY177" fmla="*/ 1089071 h 1803482"/>
                <a:gd name="connsiteX178" fmla="*/ 194793 w 1713307"/>
                <a:gd name="connsiteY178" fmla="*/ 1089071 h 1803482"/>
                <a:gd name="connsiteX179" fmla="*/ 194793 w 1713307"/>
                <a:gd name="connsiteY179" fmla="*/ 1007772 h 1803482"/>
                <a:gd name="connsiteX180" fmla="*/ 1518515 w 1713307"/>
                <a:gd name="connsiteY180" fmla="*/ 861094 h 1803482"/>
                <a:gd name="connsiteX181" fmla="*/ 1518515 w 1713307"/>
                <a:gd name="connsiteY181" fmla="*/ 942393 h 1803482"/>
                <a:gd name="connsiteX182" fmla="*/ 1587307 w 1713307"/>
                <a:gd name="connsiteY182" fmla="*/ 942393 h 1803482"/>
                <a:gd name="connsiteX183" fmla="*/ 1587307 w 1713307"/>
                <a:gd name="connsiteY183" fmla="*/ 861094 h 1803482"/>
                <a:gd name="connsiteX184" fmla="*/ 1344452 w 1713307"/>
                <a:gd name="connsiteY184" fmla="*/ 861094 h 1803482"/>
                <a:gd name="connsiteX185" fmla="*/ 1344452 w 1713307"/>
                <a:gd name="connsiteY185" fmla="*/ 942393 h 1803482"/>
                <a:gd name="connsiteX186" fmla="*/ 1413244 w 1713307"/>
                <a:gd name="connsiteY186" fmla="*/ 942393 h 1803482"/>
                <a:gd name="connsiteX187" fmla="*/ 1413244 w 1713307"/>
                <a:gd name="connsiteY187" fmla="*/ 861094 h 1803482"/>
                <a:gd name="connsiteX188" fmla="*/ 1170388 w 1713307"/>
                <a:gd name="connsiteY188" fmla="*/ 861094 h 1803482"/>
                <a:gd name="connsiteX189" fmla="*/ 1170388 w 1713307"/>
                <a:gd name="connsiteY189" fmla="*/ 942393 h 1803482"/>
                <a:gd name="connsiteX190" fmla="*/ 1239180 w 1713307"/>
                <a:gd name="connsiteY190" fmla="*/ 942393 h 1803482"/>
                <a:gd name="connsiteX191" fmla="*/ 1239180 w 1713307"/>
                <a:gd name="connsiteY191" fmla="*/ 861094 h 1803482"/>
                <a:gd name="connsiteX192" fmla="*/ 996323 w 1713307"/>
                <a:gd name="connsiteY192" fmla="*/ 861094 h 1803482"/>
                <a:gd name="connsiteX193" fmla="*/ 996323 w 1713307"/>
                <a:gd name="connsiteY193" fmla="*/ 942393 h 1803482"/>
                <a:gd name="connsiteX194" fmla="*/ 1065115 w 1713307"/>
                <a:gd name="connsiteY194" fmla="*/ 942393 h 1803482"/>
                <a:gd name="connsiteX195" fmla="*/ 1065115 w 1713307"/>
                <a:gd name="connsiteY195" fmla="*/ 861094 h 1803482"/>
                <a:gd name="connsiteX196" fmla="*/ 822259 w 1713307"/>
                <a:gd name="connsiteY196" fmla="*/ 861094 h 1803482"/>
                <a:gd name="connsiteX197" fmla="*/ 822259 w 1713307"/>
                <a:gd name="connsiteY197" fmla="*/ 942393 h 1803482"/>
                <a:gd name="connsiteX198" fmla="*/ 891051 w 1713307"/>
                <a:gd name="connsiteY198" fmla="*/ 942393 h 1803482"/>
                <a:gd name="connsiteX199" fmla="*/ 891051 w 1713307"/>
                <a:gd name="connsiteY199" fmla="*/ 861094 h 1803482"/>
                <a:gd name="connsiteX200" fmla="*/ 648194 w 1713307"/>
                <a:gd name="connsiteY200" fmla="*/ 861094 h 1803482"/>
                <a:gd name="connsiteX201" fmla="*/ 648194 w 1713307"/>
                <a:gd name="connsiteY201" fmla="*/ 942393 h 1803482"/>
                <a:gd name="connsiteX202" fmla="*/ 716986 w 1713307"/>
                <a:gd name="connsiteY202" fmla="*/ 942393 h 1803482"/>
                <a:gd name="connsiteX203" fmla="*/ 716986 w 1713307"/>
                <a:gd name="connsiteY203" fmla="*/ 861094 h 1803482"/>
                <a:gd name="connsiteX204" fmla="*/ 474130 w 1713307"/>
                <a:gd name="connsiteY204" fmla="*/ 861094 h 1803482"/>
                <a:gd name="connsiteX205" fmla="*/ 474130 w 1713307"/>
                <a:gd name="connsiteY205" fmla="*/ 942393 h 1803482"/>
                <a:gd name="connsiteX206" fmla="*/ 542922 w 1713307"/>
                <a:gd name="connsiteY206" fmla="*/ 942393 h 1803482"/>
                <a:gd name="connsiteX207" fmla="*/ 542922 w 1713307"/>
                <a:gd name="connsiteY207" fmla="*/ 861094 h 1803482"/>
                <a:gd name="connsiteX208" fmla="*/ 300065 w 1713307"/>
                <a:gd name="connsiteY208" fmla="*/ 861094 h 1803482"/>
                <a:gd name="connsiteX209" fmla="*/ 300065 w 1713307"/>
                <a:gd name="connsiteY209" fmla="*/ 942393 h 1803482"/>
                <a:gd name="connsiteX210" fmla="*/ 368857 w 1713307"/>
                <a:gd name="connsiteY210" fmla="*/ 942393 h 1803482"/>
                <a:gd name="connsiteX211" fmla="*/ 368857 w 1713307"/>
                <a:gd name="connsiteY211" fmla="*/ 861094 h 1803482"/>
                <a:gd name="connsiteX212" fmla="*/ 126001 w 1713307"/>
                <a:gd name="connsiteY212" fmla="*/ 861094 h 1803482"/>
                <a:gd name="connsiteX213" fmla="*/ 126001 w 1713307"/>
                <a:gd name="connsiteY213" fmla="*/ 942393 h 1803482"/>
                <a:gd name="connsiteX214" fmla="*/ 194793 w 1713307"/>
                <a:gd name="connsiteY214" fmla="*/ 942393 h 1803482"/>
                <a:gd name="connsiteX215" fmla="*/ 194793 w 1713307"/>
                <a:gd name="connsiteY215" fmla="*/ 861094 h 1803482"/>
                <a:gd name="connsiteX216" fmla="*/ 1518515 w 1713307"/>
                <a:gd name="connsiteY216" fmla="*/ 714417 h 1803482"/>
                <a:gd name="connsiteX217" fmla="*/ 1518515 w 1713307"/>
                <a:gd name="connsiteY217" fmla="*/ 795716 h 1803482"/>
                <a:gd name="connsiteX218" fmla="*/ 1587307 w 1713307"/>
                <a:gd name="connsiteY218" fmla="*/ 795716 h 1803482"/>
                <a:gd name="connsiteX219" fmla="*/ 1587307 w 1713307"/>
                <a:gd name="connsiteY219" fmla="*/ 714417 h 1803482"/>
                <a:gd name="connsiteX220" fmla="*/ 1344452 w 1713307"/>
                <a:gd name="connsiteY220" fmla="*/ 714417 h 1803482"/>
                <a:gd name="connsiteX221" fmla="*/ 1344452 w 1713307"/>
                <a:gd name="connsiteY221" fmla="*/ 795716 h 1803482"/>
                <a:gd name="connsiteX222" fmla="*/ 1413244 w 1713307"/>
                <a:gd name="connsiteY222" fmla="*/ 795716 h 1803482"/>
                <a:gd name="connsiteX223" fmla="*/ 1413244 w 1713307"/>
                <a:gd name="connsiteY223" fmla="*/ 714417 h 1803482"/>
                <a:gd name="connsiteX224" fmla="*/ 1170388 w 1713307"/>
                <a:gd name="connsiteY224" fmla="*/ 714417 h 1803482"/>
                <a:gd name="connsiteX225" fmla="*/ 1170388 w 1713307"/>
                <a:gd name="connsiteY225" fmla="*/ 795716 h 1803482"/>
                <a:gd name="connsiteX226" fmla="*/ 1239180 w 1713307"/>
                <a:gd name="connsiteY226" fmla="*/ 795716 h 1803482"/>
                <a:gd name="connsiteX227" fmla="*/ 1239180 w 1713307"/>
                <a:gd name="connsiteY227" fmla="*/ 714417 h 1803482"/>
                <a:gd name="connsiteX228" fmla="*/ 996323 w 1713307"/>
                <a:gd name="connsiteY228" fmla="*/ 714417 h 1803482"/>
                <a:gd name="connsiteX229" fmla="*/ 996323 w 1713307"/>
                <a:gd name="connsiteY229" fmla="*/ 795716 h 1803482"/>
                <a:gd name="connsiteX230" fmla="*/ 1065115 w 1713307"/>
                <a:gd name="connsiteY230" fmla="*/ 795716 h 1803482"/>
                <a:gd name="connsiteX231" fmla="*/ 1065115 w 1713307"/>
                <a:gd name="connsiteY231" fmla="*/ 714417 h 1803482"/>
                <a:gd name="connsiteX232" fmla="*/ 822259 w 1713307"/>
                <a:gd name="connsiteY232" fmla="*/ 714417 h 1803482"/>
                <a:gd name="connsiteX233" fmla="*/ 822259 w 1713307"/>
                <a:gd name="connsiteY233" fmla="*/ 795716 h 1803482"/>
                <a:gd name="connsiteX234" fmla="*/ 891051 w 1713307"/>
                <a:gd name="connsiteY234" fmla="*/ 795716 h 1803482"/>
                <a:gd name="connsiteX235" fmla="*/ 891051 w 1713307"/>
                <a:gd name="connsiteY235" fmla="*/ 714417 h 1803482"/>
                <a:gd name="connsiteX236" fmla="*/ 648194 w 1713307"/>
                <a:gd name="connsiteY236" fmla="*/ 714417 h 1803482"/>
                <a:gd name="connsiteX237" fmla="*/ 648194 w 1713307"/>
                <a:gd name="connsiteY237" fmla="*/ 795716 h 1803482"/>
                <a:gd name="connsiteX238" fmla="*/ 716986 w 1713307"/>
                <a:gd name="connsiteY238" fmla="*/ 795716 h 1803482"/>
                <a:gd name="connsiteX239" fmla="*/ 716986 w 1713307"/>
                <a:gd name="connsiteY239" fmla="*/ 714417 h 1803482"/>
                <a:gd name="connsiteX240" fmla="*/ 474130 w 1713307"/>
                <a:gd name="connsiteY240" fmla="*/ 714417 h 1803482"/>
                <a:gd name="connsiteX241" fmla="*/ 474130 w 1713307"/>
                <a:gd name="connsiteY241" fmla="*/ 795716 h 1803482"/>
                <a:gd name="connsiteX242" fmla="*/ 542922 w 1713307"/>
                <a:gd name="connsiteY242" fmla="*/ 795716 h 1803482"/>
                <a:gd name="connsiteX243" fmla="*/ 542922 w 1713307"/>
                <a:gd name="connsiteY243" fmla="*/ 714417 h 1803482"/>
                <a:gd name="connsiteX244" fmla="*/ 300065 w 1713307"/>
                <a:gd name="connsiteY244" fmla="*/ 714417 h 1803482"/>
                <a:gd name="connsiteX245" fmla="*/ 300065 w 1713307"/>
                <a:gd name="connsiteY245" fmla="*/ 795716 h 1803482"/>
                <a:gd name="connsiteX246" fmla="*/ 368857 w 1713307"/>
                <a:gd name="connsiteY246" fmla="*/ 795716 h 1803482"/>
                <a:gd name="connsiteX247" fmla="*/ 368857 w 1713307"/>
                <a:gd name="connsiteY247" fmla="*/ 714417 h 1803482"/>
                <a:gd name="connsiteX248" fmla="*/ 126001 w 1713307"/>
                <a:gd name="connsiteY248" fmla="*/ 714417 h 1803482"/>
                <a:gd name="connsiteX249" fmla="*/ 126001 w 1713307"/>
                <a:gd name="connsiteY249" fmla="*/ 795716 h 1803482"/>
                <a:gd name="connsiteX250" fmla="*/ 194793 w 1713307"/>
                <a:gd name="connsiteY250" fmla="*/ 795716 h 1803482"/>
                <a:gd name="connsiteX251" fmla="*/ 194793 w 1713307"/>
                <a:gd name="connsiteY251" fmla="*/ 714417 h 1803482"/>
                <a:gd name="connsiteX252" fmla="*/ 1518515 w 1713307"/>
                <a:gd name="connsiteY252" fmla="*/ 567740 h 1803482"/>
                <a:gd name="connsiteX253" fmla="*/ 1518515 w 1713307"/>
                <a:gd name="connsiteY253" fmla="*/ 649039 h 1803482"/>
                <a:gd name="connsiteX254" fmla="*/ 1587307 w 1713307"/>
                <a:gd name="connsiteY254" fmla="*/ 649039 h 1803482"/>
                <a:gd name="connsiteX255" fmla="*/ 1587307 w 1713307"/>
                <a:gd name="connsiteY255" fmla="*/ 567740 h 1803482"/>
                <a:gd name="connsiteX256" fmla="*/ 1344452 w 1713307"/>
                <a:gd name="connsiteY256" fmla="*/ 567740 h 1803482"/>
                <a:gd name="connsiteX257" fmla="*/ 1344452 w 1713307"/>
                <a:gd name="connsiteY257" fmla="*/ 649039 h 1803482"/>
                <a:gd name="connsiteX258" fmla="*/ 1413244 w 1713307"/>
                <a:gd name="connsiteY258" fmla="*/ 649039 h 1803482"/>
                <a:gd name="connsiteX259" fmla="*/ 1413244 w 1713307"/>
                <a:gd name="connsiteY259" fmla="*/ 567740 h 1803482"/>
                <a:gd name="connsiteX260" fmla="*/ 1170388 w 1713307"/>
                <a:gd name="connsiteY260" fmla="*/ 567740 h 1803482"/>
                <a:gd name="connsiteX261" fmla="*/ 1170388 w 1713307"/>
                <a:gd name="connsiteY261" fmla="*/ 649039 h 1803482"/>
                <a:gd name="connsiteX262" fmla="*/ 1239180 w 1713307"/>
                <a:gd name="connsiteY262" fmla="*/ 649039 h 1803482"/>
                <a:gd name="connsiteX263" fmla="*/ 1239180 w 1713307"/>
                <a:gd name="connsiteY263" fmla="*/ 567740 h 1803482"/>
                <a:gd name="connsiteX264" fmla="*/ 996323 w 1713307"/>
                <a:gd name="connsiteY264" fmla="*/ 567740 h 1803482"/>
                <a:gd name="connsiteX265" fmla="*/ 996323 w 1713307"/>
                <a:gd name="connsiteY265" fmla="*/ 649039 h 1803482"/>
                <a:gd name="connsiteX266" fmla="*/ 1065115 w 1713307"/>
                <a:gd name="connsiteY266" fmla="*/ 649039 h 1803482"/>
                <a:gd name="connsiteX267" fmla="*/ 1065115 w 1713307"/>
                <a:gd name="connsiteY267" fmla="*/ 567740 h 1803482"/>
                <a:gd name="connsiteX268" fmla="*/ 822259 w 1713307"/>
                <a:gd name="connsiteY268" fmla="*/ 567740 h 1803482"/>
                <a:gd name="connsiteX269" fmla="*/ 822259 w 1713307"/>
                <a:gd name="connsiteY269" fmla="*/ 649039 h 1803482"/>
                <a:gd name="connsiteX270" fmla="*/ 891051 w 1713307"/>
                <a:gd name="connsiteY270" fmla="*/ 649039 h 1803482"/>
                <a:gd name="connsiteX271" fmla="*/ 891051 w 1713307"/>
                <a:gd name="connsiteY271" fmla="*/ 567740 h 1803482"/>
                <a:gd name="connsiteX272" fmla="*/ 648194 w 1713307"/>
                <a:gd name="connsiteY272" fmla="*/ 567740 h 1803482"/>
                <a:gd name="connsiteX273" fmla="*/ 648194 w 1713307"/>
                <a:gd name="connsiteY273" fmla="*/ 649039 h 1803482"/>
                <a:gd name="connsiteX274" fmla="*/ 716986 w 1713307"/>
                <a:gd name="connsiteY274" fmla="*/ 649039 h 1803482"/>
                <a:gd name="connsiteX275" fmla="*/ 716986 w 1713307"/>
                <a:gd name="connsiteY275" fmla="*/ 567740 h 1803482"/>
                <a:gd name="connsiteX276" fmla="*/ 474130 w 1713307"/>
                <a:gd name="connsiteY276" fmla="*/ 567740 h 1803482"/>
                <a:gd name="connsiteX277" fmla="*/ 474130 w 1713307"/>
                <a:gd name="connsiteY277" fmla="*/ 649039 h 1803482"/>
                <a:gd name="connsiteX278" fmla="*/ 542922 w 1713307"/>
                <a:gd name="connsiteY278" fmla="*/ 649039 h 1803482"/>
                <a:gd name="connsiteX279" fmla="*/ 542922 w 1713307"/>
                <a:gd name="connsiteY279" fmla="*/ 567740 h 1803482"/>
                <a:gd name="connsiteX280" fmla="*/ 300065 w 1713307"/>
                <a:gd name="connsiteY280" fmla="*/ 567740 h 1803482"/>
                <a:gd name="connsiteX281" fmla="*/ 300065 w 1713307"/>
                <a:gd name="connsiteY281" fmla="*/ 649039 h 1803482"/>
                <a:gd name="connsiteX282" fmla="*/ 368857 w 1713307"/>
                <a:gd name="connsiteY282" fmla="*/ 649039 h 1803482"/>
                <a:gd name="connsiteX283" fmla="*/ 368857 w 1713307"/>
                <a:gd name="connsiteY283" fmla="*/ 567740 h 1803482"/>
                <a:gd name="connsiteX284" fmla="*/ 126001 w 1713307"/>
                <a:gd name="connsiteY284" fmla="*/ 567740 h 1803482"/>
                <a:gd name="connsiteX285" fmla="*/ 126001 w 1713307"/>
                <a:gd name="connsiteY285" fmla="*/ 649039 h 1803482"/>
                <a:gd name="connsiteX286" fmla="*/ 194793 w 1713307"/>
                <a:gd name="connsiteY286" fmla="*/ 649039 h 1803482"/>
                <a:gd name="connsiteX287" fmla="*/ 194793 w 1713307"/>
                <a:gd name="connsiteY287" fmla="*/ 567740 h 1803482"/>
                <a:gd name="connsiteX288" fmla="*/ 1518515 w 1713307"/>
                <a:gd name="connsiteY288" fmla="*/ 421063 h 1803482"/>
                <a:gd name="connsiteX289" fmla="*/ 1518515 w 1713307"/>
                <a:gd name="connsiteY289" fmla="*/ 502362 h 1803482"/>
                <a:gd name="connsiteX290" fmla="*/ 1587307 w 1713307"/>
                <a:gd name="connsiteY290" fmla="*/ 502362 h 1803482"/>
                <a:gd name="connsiteX291" fmla="*/ 1587307 w 1713307"/>
                <a:gd name="connsiteY291" fmla="*/ 421063 h 1803482"/>
                <a:gd name="connsiteX292" fmla="*/ 1344452 w 1713307"/>
                <a:gd name="connsiteY292" fmla="*/ 421063 h 1803482"/>
                <a:gd name="connsiteX293" fmla="*/ 1344452 w 1713307"/>
                <a:gd name="connsiteY293" fmla="*/ 502362 h 1803482"/>
                <a:gd name="connsiteX294" fmla="*/ 1413244 w 1713307"/>
                <a:gd name="connsiteY294" fmla="*/ 502362 h 1803482"/>
                <a:gd name="connsiteX295" fmla="*/ 1413244 w 1713307"/>
                <a:gd name="connsiteY295" fmla="*/ 421063 h 1803482"/>
                <a:gd name="connsiteX296" fmla="*/ 1170388 w 1713307"/>
                <a:gd name="connsiteY296" fmla="*/ 421063 h 1803482"/>
                <a:gd name="connsiteX297" fmla="*/ 1170388 w 1713307"/>
                <a:gd name="connsiteY297" fmla="*/ 502362 h 1803482"/>
                <a:gd name="connsiteX298" fmla="*/ 1239180 w 1713307"/>
                <a:gd name="connsiteY298" fmla="*/ 502362 h 1803482"/>
                <a:gd name="connsiteX299" fmla="*/ 1239180 w 1713307"/>
                <a:gd name="connsiteY299" fmla="*/ 421063 h 1803482"/>
                <a:gd name="connsiteX300" fmla="*/ 996323 w 1713307"/>
                <a:gd name="connsiteY300" fmla="*/ 421063 h 1803482"/>
                <a:gd name="connsiteX301" fmla="*/ 996323 w 1713307"/>
                <a:gd name="connsiteY301" fmla="*/ 502362 h 1803482"/>
                <a:gd name="connsiteX302" fmla="*/ 1065115 w 1713307"/>
                <a:gd name="connsiteY302" fmla="*/ 502362 h 1803482"/>
                <a:gd name="connsiteX303" fmla="*/ 1065115 w 1713307"/>
                <a:gd name="connsiteY303" fmla="*/ 421063 h 1803482"/>
                <a:gd name="connsiteX304" fmla="*/ 822259 w 1713307"/>
                <a:gd name="connsiteY304" fmla="*/ 421063 h 1803482"/>
                <a:gd name="connsiteX305" fmla="*/ 822259 w 1713307"/>
                <a:gd name="connsiteY305" fmla="*/ 502362 h 1803482"/>
                <a:gd name="connsiteX306" fmla="*/ 891051 w 1713307"/>
                <a:gd name="connsiteY306" fmla="*/ 502362 h 1803482"/>
                <a:gd name="connsiteX307" fmla="*/ 891051 w 1713307"/>
                <a:gd name="connsiteY307" fmla="*/ 421063 h 1803482"/>
                <a:gd name="connsiteX308" fmla="*/ 648194 w 1713307"/>
                <a:gd name="connsiteY308" fmla="*/ 421063 h 1803482"/>
                <a:gd name="connsiteX309" fmla="*/ 648194 w 1713307"/>
                <a:gd name="connsiteY309" fmla="*/ 502362 h 1803482"/>
                <a:gd name="connsiteX310" fmla="*/ 716986 w 1713307"/>
                <a:gd name="connsiteY310" fmla="*/ 502362 h 1803482"/>
                <a:gd name="connsiteX311" fmla="*/ 716986 w 1713307"/>
                <a:gd name="connsiteY311" fmla="*/ 421063 h 1803482"/>
                <a:gd name="connsiteX312" fmla="*/ 474130 w 1713307"/>
                <a:gd name="connsiteY312" fmla="*/ 421063 h 1803482"/>
                <a:gd name="connsiteX313" fmla="*/ 474130 w 1713307"/>
                <a:gd name="connsiteY313" fmla="*/ 502362 h 1803482"/>
                <a:gd name="connsiteX314" fmla="*/ 542922 w 1713307"/>
                <a:gd name="connsiteY314" fmla="*/ 502362 h 1803482"/>
                <a:gd name="connsiteX315" fmla="*/ 542922 w 1713307"/>
                <a:gd name="connsiteY315" fmla="*/ 421063 h 1803482"/>
                <a:gd name="connsiteX316" fmla="*/ 300065 w 1713307"/>
                <a:gd name="connsiteY316" fmla="*/ 421063 h 1803482"/>
                <a:gd name="connsiteX317" fmla="*/ 300065 w 1713307"/>
                <a:gd name="connsiteY317" fmla="*/ 502362 h 1803482"/>
                <a:gd name="connsiteX318" fmla="*/ 368857 w 1713307"/>
                <a:gd name="connsiteY318" fmla="*/ 502362 h 1803482"/>
                <a:gd name="connsiteX319" fmla="*/ 368857 w 1713307"/>
                <a:gd name="connsiteY319" fmla="*/ 421063 h 1803482"/>
                <a:gd name="connsiteX320" fmla="*/ 126001 w 1713307"/>
                <a:gd name="connsiteY320" fmla="*/ 421063 h 1803482"/>
                <a:gd name="connsiteX321" fmla="*/ 126001 w 1713307"/>
                <a:gd name="connsiteY321" fmla="*/ 502362 h 1803482"/>
                <a:gd name="connsiteX322" fmla="*/ 194793 w 1713307"/>
                <a:gd name="connsiteY322" fmla="*/ 502362 h 1803482"/>
                <a:gd name="connsiteX323" fmla="*/ 194793 w 1713307"/>
                <a:gd name="connsiteY323" fmla="*/ 421063 h 1803482"/>
                <a:gd name="connsiteX324" fmla="*/ 1518515 w 1713307"/>
                <a:gd name="connsiteY324" fmla="*/ 274386 h 1803482"/>
                <a:gd name="connsiteX325" fmla="*/ 1518515 w 1713307"/>
                <a:gd name="connsiteY325" fmla="*/ 355685 h 1803482"/>
                <a:gd name="connsiteX326" fmla="*/ 1587307 w 1713307"/>
                <a:gd name="connsiteY326" fmla="*/ 355685 h 1803482"/>
                <a:gd name="connsiteX327" fmla="*/ 1587307 w 1713307"/>
                <a:gd name="connsiteY327" fmla="*/ 274386 h 1803482"/>
                <a:gd name="connsiteX328" fmla="*/ 1344452 w 1713307"/>
                <a:gd name="connsiteY328" fmla="*/ 274386 h 1803482"/>
                <a:gd name="connsiteX329" fmla="*/ 1344452 w 1713307"/>
                <a:gd name="connsiteY329" fmla="*/ 355685 h 1803482"/>
                <a:gd name="connsiteX330" fmla="*/ 1413244 w 1713307"/>
                <a:gd name="connsiteY330" fmla="*/ 355685 h 1803482"/>
                <a:gd name="connsiteX331" fmla="*/ 1413244 w 1713307"/>
                <a:gd name="connsiteY331" fmla="*/ 274386 h 1803482"/>
                <a:gd name="connsiteX332" fmla="*/ 1170388 w 1713307"/>
                <a:gd name="connsiteY332" fmla="*/ 274386 h 1803482"/>
                <a:gd name="connsiteX333" fmla="*/ 1170388 w 1713307"/>
                <a:gd name="connsiteY333" fmla="*/ 355685 h 1803482"/>
                <a:gd name="connsiteX334" fmla="*/ 1239180 w 1713307"/>
                <a:gd name="connsiteY334" fmla="*/ 355685 h 1803482"/>
                <a:gd name="connsiteX335" fmla="*/ 1239180 w 1713307"/>
                <a:gd name="connsiteY335" fmla="*/ 274386 h 1803482"/>
                <a:gd name="connsiteX336" fmla="*/ 996323 w 1713307"/>
                <a:gd name="connsiteY336" fmla="*/ 274386 h 1803482"/>
                <a:gd name="connsiteX337" fmla="*/ 996323 w 1713307"/>
                <a:gd name="connsiteY337" fmla="*/ 355685 h 1803482"/>
                <a:gd name="connsiteX338" fmla="*/ 1065115 w 1713307"/>
                <a:gd name="connsiteY338" fmla="*/ 355685 h 1803482"/>
                <a:gd name="connsiteX339" fmla="*/ 1065115 w 1713307"/>
                <a:gd name="connsiteY339" fmla="*/ 274386 h 1803482"/>
                <a:gd name="connsiteX340" fmla="*/ 822259 w 1713307"/>
                <a:gd name="connsiteY340" fmla="*/ 274386 h 1803482"/>
                <a:gd name="connsiteX341" fmla="*/ 822259 w 1713307"/>
                <a:gd name="connsiteY341" fmla="*/ 355685 h 1803482"/>
                <a:gd name="connsiteX342" fmla="*/ 891051 w 1713307"/>
                <a:gd name="connsiteY342" fmla="*/ 355685 h 1803482"/>
                <a:gd name="connsiteX343" fmla="*/ 891051 w 1713307"/>
                <a:gd name="connsiteY343" fmla="*/ 274386 h 1803482"/>
                <a:gd name="connsiteX344" fmla="*/ 648194 w 1713307"/>
                <a:gd name="connsiteY344" fmla="*/ 274386 h 1803482"/>
                <a:gd name="connsiteX345" fmla="*/ 648194 w 1713307"/>
                <a:gd name="connsiteY345" fmla="*/ 355685 h 1803482"/>
                <a:gd name="connsiteX346" fmla="*/ 716986 w 1713307"/>
                <a:gd name="connsiteY346" fmla="*/ 355685 h 1803482"/>
                <a:gd name="connsiteX347" fmla="*/ 716986 w 1713307"/>
                <a:gd name="connsiteY347" fmla="*/ 274386 h 1803482"/>
                <a:gd name="connsiteX348" fmla="*/ 474130 w 1713307"/>
                <a:gd name="connsiteY348" fmla="*/ 274386 h 1803482"/>
                <a:gd name="connsiteX349" fmla="*/ 474130 w 1713307"/>
                <a:gd name="connsiteY349" fmla="*/ 355685 h 1803482"/>
                <a:gd name="connsiteX350" fmla="*/ 542922 w 1713307"/>
                <a:gd name="connsiteY350" fmla="*/ 355685 h 1803482"/>
                <a:gd name="connsiteX351" fmla="*/ 542922 w 1713307"/>
                <a:gd name="connsiteY351" fmla="*/ 274386 h 1803482"/>
                <a:gd name="connsiteX352" fmla="*/ 300065 w 1713307"/>
                <a:gd name="connsiteY352" fmla="*/ 274386 h 1803482"/>
                <a:gd name="connsiteX353" fmla="*/ 300065 w 1713307"/>
                <a:gd name="connsiteY353" fmla="*/ 355685 h 1803482"/>
                <a:gd name="connsiteX354" fmla="*/ 368857 w 1713307"/>
                <a:gd name="connsiteY354" fmla="*/ 355685 h 1803482"/>
                <a:gd name="connsiteX355" fmla="*/ 368857 w 1713307"/>
                <a:gd name="connsiteY355" fmla="*/ 274386 h 1803482"/>
                <a:gd name="connsiteX356" fmla="*/ 126001 w 1713307"/>
                <a:gd name="connsiteY356" fmla="*/ 274386 h 1803482"/>
                <a:gd name="connsiteX357" fmla="*/ 126001 w 1713307"/>
                <a:gd name="connsiteY357" fmla="*/ 355685 h 1803482"/>
                <a:gd name="connsiteX358" fmla="*/ 194793 w 1713307"/>
                <a:gd name="connsiteY358" fmla="*/ 355685 h 1803482"/>
                <a:gd name="connsiteX359" fmla="*/ 194793 w 1713307"/>
                <a:gd name="connsiteY359" fmla="*/ 274386 h 1803482"/>
                <a:gd name="connsiteX360" fmla="*/ 1518515 w 1713307"/>
                <a:gd name="connsiteY360" fmla="*/ 127709 h 1803482"/>
                <a:gd name="connsiteX361" fmla="*/ 1518515 w 1713307"/>
                <a:gd name="connsiteY361" fmla="*/ 209008 h 1803482"/>
                <a:gd name="connsiteX362" fmla="*/ 1587307 w 1713307"/>
                <a:gd name="connsiteY362" fmla="*/ 209008 h 1803482"/>
                <a:gd name="connsiteX363" fmla="*/ 1587307 w 1713307"/>
                <a:gd name="connsiteY363" fmla="*/ 127709 h 1803482"/>
                <a:gd name="connsiteX364" fmla="*/ 1344452 w 1713307"/>
                <a:gd name="connsiteY364" fmla="*/ 127709 h 1803482"/>
                <a:gd name="connsiteX365" fmla="*/ 1344452 w 1713307"/>
                <a:gd name="connsiteY365" fmla="*/ 209008 h 1803482"/>
                <a:gd name="connsiteX366" fmla="*/ 1413244 w 1713307"/>
                <a:gd name="connsiteY366" fmla="*/ 209008 h 1803482"/>
                <a:gd name="connsiteX367" fmla="*/ 1413244 w 1713307"/>
                <a:gd name="connsiteY367" fmla="*/ 127709 h 1803482"/>
                <a:gd name="connsiteX368" fmla="*/ 1170388 w 1713307"/>
                <a:gd name="connsiteY368" fmla="*/ 127709 h 1803482"/>
                <a:gd name="connsiteX369" fmla="*/ 1170388 w 1713307"/>
                <a:gd name="connsiteY369" fmla="*/ 209008 h 1803482"/>
                <a:gd name="connsiteX370" fmla="*/ 1239180 w 1713307"/>
                <a:gd name="connsiteY370" fmla="*/ 209008 h 1803482"/>
                <a:gd name="connsiteX371" fmla="*/ 1239180 w 1713307"/>
                <a:gd name="connsiteY371" fmla="*/ 127709 h 1803482"/>
                <a:gd name="connsiteX372" fmla="*/ 996323 w 1713307"/>
                <a:gd name="connsiteY372" fmla="*/ 127709 h 1803482"/>
                <a:gd name="connsiteX373" fmla="*/ 996323 w 1713307"/>
                <a:gd name="connsiteY373" fmla="*/ 209008 h 1803482"/>
                <a:gd name="connsiteX374" fmla="*/ 1065115 w 1713307"/>
                <a:gd name="connsiteY374" fmla="*/ 209008 h 1803482"/>
                <a:gd name="connsiteX375" fmla="*/ 1065115 w 1713307"/>
                <a:gd name="connsiteY375" fmla="*/ 127709 h 1803482"/>
                <a:gd name="connsiteX376" fmla="*/ 822259 w 1713307"/>
                <a:gd name="connsiteY376" fmla="*/ 127709 h 1803482"/>
                <a:gd name="connsiteX377" fmla="*/ 822259 w 1713307"/>
                <a:gd name="connsiteY377" fmla="*/ 209008 h 1803482"/>
                <a:gd name="connsiteX378" fmla="*/ 891051 w 1713307"/>
                <a:gd name="connsiteY378" fmla="*/ 209008 h 1803482"/>
                <a:gd name="connsiteX379" fmla="*/ 891051 w 1713307"/>
                <a:gd name="connsiteY379" fmla="*/ 127709 h 1803482"/>
                <a:gd name="connsiteX380" fmla="*/ 648194 w 1713307"/>
                <a:gd name="connsiteY380" fmla="*/ 127709 h 1803482"/>
                <a:gd name="connsiteX381" fmla="*/ 648194 w 1713307"/>
                <a:gd name="connsiteY381" fmla="*/ 209008 h 1803482"/>
                <a:gd name="connsiteX382" fmla="*/ 716986 w 1713307"/>
                <a:gd name="connsiteY382" fmla="*/ 209008 h 1803482"/>
                <a:gd name="connsiteX383" fmla="*/ 716986 w 1713307"/>
                <a:gd name="connsiteY383" fmla="*/ 127709 h 1803482"/>
                <a:gd name="connsiteX384" fmla="*/ 474130 w 1713307"/>
                <a:gd name="connsiteY384" fmla="*/ 127709 h 1803482"/>
                <a:gd name="connsiteX385" fmla="*/ 474130 w 1713307"/>
                <a:gd name="connsiteY385" fmla="*/ 209008 h 1803482"/>
                <a:gd name="connsiteX386" fmla="*/ 542922 w 1713307"/>
                <a:gd name="connsiteY386" fmla="*/ 209008 h 1803482"/>
                <a:gd name="connsiteX387" fmla="*/ 542922 w 1713307"/>
                <a:gd name="connsiteY387" fmla="*/ 127709 h 1803482"/>
                <a:gd name="connsiteX388" fmla="*/ 300065 w 1713307"/>
                <a:gd name="connsiteY388" fmla="*/ 127709 h 1803482"/>
                <a:gd name="connsiteX389" fmla="*/ 300065 w 1713307"/>
                <a:gd name="connsiteY389" fmla="*/ 209008 h 1803482"/>
                <a:gd name="connsiteX390" fmla="*/ 368857 w 1713307"/>
                <a:gd name="connsiteY390" fmla="*/ 209008 h 1803482"/>
                <a:gd name="connsiteX391" fmla="*/ 368857 w 1713307"/>
                <a:gd name="connsiteY391" fmla="*/ 127709 h 1803482"/>
                <a:gd name="connsiteX392" fmla="*/ 126001 w 1713307"/>
                <a:gd name="connsiteY392" fmla="*/ 127709 h 1803482"/>
                <a:gd name="connsiteX393" fmla="*/ 126001 w 1713307"/>
                <a:gd name="connsiteY393" fmla="*/ 209008 h 1803482"/>
                <a:gd name="connsiteX394" fmla="*/ 194793 w 1713307"/>
                <a:gd name="connsiteY394" fmla="*/ 209008 h 1803482"/>
                <a:gd name="connsiteX395" fmla="*/ 194793 w 1713307"/>
                <a:gd name="connsiteY395" fmla="*/ 127709 h 1803482"/>
                <a:gd name="connsiteX396" fmla="*/ 0 w 1713307"/>
                <a:gd name="connsiteY396" fmla="*/ 0 h 1803482"/>
                <a:gd name="connsiteX397" fmla="*/ 1713307 w 1713307"/>
                <a:gd name="connsiteY397" fmla="*/ 0 h 1803482"/>
                <a:gd name="connsiteX398" fmla="*/ 1713307 w 1713307"/>
                <a:gd name="connsiteY398" fmla="*/ 1803482 h 1803482"/>
                <a:gd name="connsiteX399" fmla="*/ 0 w 1713307"/>
                <a:gd name="connsiteY399" fmla="*/ 1803482 h 18034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</a:cxnLst>
              <a:rect l="l" t="t" r="r" b="b"/>
              <a:pathLst>
                <a:path w="1713307" h="1803482">
                  <a:moveTo>
                    <a:pt x="1518515" y="1594474"/>
                  </a:moveTo>
                  <a:lnTo>
                    <a:pt x="1518515" y="1675773"/>
                  </a:lnTo>
                  <a:lnTo>
                    <a:pt x="1587307" y="1675773"/>
                  </a:lnTo>
                  <a:lnTo>
                    <a:pt x="1587307" y="1594474"/>
                  </a:lnTo>
                  <a:close/>
                  <a:moveTo>
                    <a:pt x="1344452" y="1594474"/>
                  </a:moveTo>
                  <a:lnTo>
                    <a:pt x="1344452" y="1675773"/>
                  </a:lnTo>
                  <a:lnTo>
                    <a:pt x="1413244" y="1675773"/>
                  </a:lnTo>
                  <a:lnTo>
                    <a:pt x="1413244" y="1594474"/>
                  </a:lnTo>
                  <a:close/>
                  <a:moveTo>
                    <a:pt x="1170388" y="1594474"/>
                  </a:moveTo>
                  <a:lnTo>
                    <a:pt x="1170388" y="1675773"/>
                  </a:lnTo>
                  <a:lnTo>
                    <a:pt x="1239180" y="1675773"/>
                  </a:lnTo>
                  <a:lnTo>
                    <a:pt x="1239180" y="1594474"/>
                  </a:lnTo>
                  <a:close/>
                  <a:moveTo>
                    <a:pt x="996323" y="1594474"/>
                  </a:moveTo>
                  <a:lnTo>
                    <a:pt x="996323" y="1675773"/>
                  </a:lnTo>
                  <a:lnTo>
                    <a:pt x="1065115" y="1675773"/>
                  </a:lnTo>
                  <a:lnTo>
                    <a:pt x="1065115" y="1594474"/>
                  </a:lnTo>
                  <a:close/>
                  <a:moveTo>
                    <a:pt x="822259" y="1594474"/>
                  </a:moveTo>
                  <a:lnTo>
                    <a:pt x="822259" y="1675773"/>
                  </a:lnTo>
                  <a:lnTo>
                    <a:pt x="891051" y="1675773"/>
                  </a:lnTo>
                  <a:lnTo>
                    <a:pt x="891051" y="1594474"/>
                  </a:lnTo>
                  <a:close/>
                  <a:moveTo>
                    <a:pt x="648194" y="1594474"/>
                  </a:moveTo>
                  <a:lnTo>
                    <a:pt x="648194" y="1675773"/>
                  </a:lnTo>
                  <a:lnTo>
                    <a:pt x="716986" y="1675773"/>
                  </a:lnTo>
                  <a:lnTo>
                    <a:pt x="716986" y="1594474"/>
                  </a:lnTo>
                  <a:close/>
                  <a:moveTo>
                    <a:pt x="474130" y="1594474"/>
                  </a:moveTo>
                  <a:lnTo>
                    <a:pt x="474130" y="1675773"/>
                  </a:lnTo>
                  <a:lnTo>
                    <a:pt x="542922" y="1675773"/>
                  </a:lnTo>
                  <a:lnTo>
                    <a:pt x="542922" y="1594474"/>
                  </a:lnTo>
                  <a:close/>
                  <a:moveTo>
                    <a:pt x="300065" y="1594474"/>
                  </a:moveTo>
                  <a:lnTo>
                    <a:pt x="300065" y="1675773"/>
                  </a:lnTo>
                  <a:lnTo>
                    <a:pt x="368857" y="1675773"/>
                  </a:lnTo>
                  <a:lnTo>
                    <a:pt x="368857" y="1594474"/>
                  </a:lnTo>
                  <a:close/>
                  <a:moveTo>
                    <a:pt x="126001" y="1594474"/>
                  </a:moveTo>
                  <a:lnTo>
                    <a:pt x="126001" y="1675773"/>
                  </a:lnTo>
                  <a:lnTo>
                    <a:pt x="194793" y="1675773"/>
                  </a:lnTo>
                  <a:lnTo>
                    <a:pt x="194793" y="1594474"/>
                  </a:lnTo>
                  <a:close/>
                  <a:moveTo>
                    <a:pt x="1518515" y="1447804"/>
                  </a:moveTo>
                  <a:lnTo>
                    <a:pt x="1518515" y="1529103"/>
                  </a:lnTo>
                  <a:lnTo>
                    <a:pt x="1587307" y="1529103"/>
                  </a:lnTo>
                  <a:lnTo>
                    <a:pt x="1587307" y="1447804"/>
                  </a:lnTo>
                  <a:close/>
                  <a:moveTo>
                    <a:pt x="1344452" y="1447804"/>
                  </a:moveTo>
                  <a:lnTo>
                    <a:pt x="1344452" y="1529103"/>
                  </a:lnTo>
                  <a:lnTo>
                    <a:pt x="1413244" y="1529103"/>
                  </a:lnTo>
                  <a:lnTo>
                    <a:pt x="1413244" y="1447804"/>
                  </a:lnTo>
                  <a:close/>
                  <a:moveTo>
                    <a:pt x="1170388" y="1447804"/>
                  </a:moveTo>
                  <a:lnTo>
                    <a:pt x="1170388" y="1529103"/>
                  </a:lnTo>
                  <a:lnTo>
                    <a:pt x="1239180" y="1529103"/>
                  </a:lnTo>
                  <a:lnTo>
                    <a:pt x="1239180" y="1447804"/>
                  </a:lnTo>
                  <a:close/>
                  <a:moveTo>
                    <a:pt x="996323" y="1447804"/>
                  </a:moveTo>
                  <a:lnTo>
                    <a:pt x="996323" y="1529103"/>
                  </a:lnTo>
                  <a:lnTo>
                    <a:pt x="1065115" y="1529103"/>
                  </a:lnTo>
                  <a:lnTo>
                    <a:pt x="1065115" y="1447804"/>
                  </a:lnTo>
                  <a:close/>
                  <a:moveTo>
                    <a:pt x="822259" y="1447804"/>
                  </a:moveTo>
                  <a:lnTo>
                    <a:pt x="822259" y="1529103"/>
                  </a:lnTo>
                  <a:lnTo>
                    <a:pt x="891051" y="1529103"/>
                  </a:lnTo>
                  <a:lnTo>
                    <a:pt x="891051" y="1447804"/>
                  </a:lnTo>
                  <a:close/>
                  <a:moveTo>
                    <a:pt x="648194" y="1447804"/>
                  </a:moveTo>
                  <a:lnTo>
                    <a:pt x="648194" y="1529103"/>
                  </a:lnTo>
                  <a:lnTo>
                    <a:pt x="716986" y="1529103"/>
                  </a:lnTo>
                  <a:lnTo>
                    <a:pt x="716986" y="1447804"/>
                  </a:lnTo>
                  <a:close/>
                  <a:moveTo>
                    <a:pt x="474130" y="1447804"/>
                  </a:moveTo>
                  <a:lnTo>
                    <a:pt x="474130" y="1529103"/>
                  </a:lnTo>
                  <a:lnTo>
                    <a:pt x="542922" y="1529103"/>
                  </a:lnTo>
                  <a:lnTo>
                    <a:pt x="542922" y="1447804"/>
                  </a:lnTo>
                  <a:close/>
                  <a:moveTo>
                    <a:pt x="300065" y="1447804"/>
                  </a:moveTo>
                  <a:lnTo>
                    <a:pt x="300065" y="1529103"/>
                  </a:lnTo>
                  <a:lnTo>
                    <a:pt x="368857" y="1529103"/>
                  </a:lnTo>
                  <a:lnTo>
                    <a:pt x="368857" y="1447804"/>
                  </a:lnTo>
                  <a:close/>
                  <a:moveTo>
                    <a:pt x="126001" y="1447804"/>
                  </a:moveTo>
                  <a:lnTo>
                    <a:pt x="126001" y="1529103"/>
                  </a:lnTo>
                  <a:lnTo>
                    <a:pt x="194793" y="1529103"/>
                  </a:lnTo>
                  <a:lnTo>
                    <a:pt x="194793" y="1447804"/>
                  </a:lnTo>
                  <a:close/>
                  <a:moveTo>
                    <a:pt x="1518515" y="1301128"/>
                  </a:moveTo>
                  <a:lnTo>
                    <a:pt x="1518515" y="1382427"/>
                  </a:lnTo>
                  <a:lnTo>
                    <a:pt x="1587307" y="1382427"/>
                  </a:lnTo>
                  <a:lnTo>
                    <a:pt x="1587307" y="1301128"/>
                  </a:lnTo>
                  <a:close/>
                  <a:moveTo>
                    <a:pt x="1344452" y="1301128"/>
                  </a:moveTo>
                  <a:lnTo>
                    <a:pt x="1344452" y="1382427"/>
                  </a:lnTo>
                  <a:lnTo>
                    <a:pt x="1413244" y="1382427"/>
                  </a:lnTo>
                  <a:lnTo>
                    <a:pt x="1413244" y="1301128"/>
                  </a:lnTo>
                  <a:close/>
                  <a:moveTo>
                    <a:pt x="1170388" y="1301128"/>
                  </a:moveTo>
                  <a:lnTo>
                    <a:pt x="1170388" y="1382427"/>
                  </a:lnTo>
                  <a:lnTo>
                    <a:pt x="1239180" y="1382427"/>
                  </a:lnTo>
                  <a:lnTo>
                    <a:pt x="1239180" y="1301128"/>
                  </a:lnTo>
                  <a:close/>
                  <a:moveTo>
                    <a:pt x="996323" y="1301128"/>
                  </a:moveTo>
                  <a:lnTo>
                    <a:pt x="996323" y="1382427"/>
                  </a:lnTo>
                  <a:lnTo>
                    <a:pt x="1065115" y="1382427"/>
                  </a:lnTo>
                  <a:lnTo>
                    <a:pt x="1065115" y="1301128"/>
                  </a:lnTo>
                  <a:close/>
                  <a:moveTo>
                    <a:pt x="822259" y="1301128"/>
                  </a:moveTo>
                  <a:lnTo>
                    <a:pt x="822259" y="1382427"/>
                  </a:lnTo>
                  <a:lnTo>
                    <a:pt x="891051" y="1382427"/>
                  </a:lnTo>
                  <a:lnTo>
                    <a:pt x="891051" y="1301128"/>
                  </a:lnTo>
                  <a:close/>
                  <a:moveTo>
                    <a:pt x="648194" y="1301128"/>
                  </a:moveTo>
                  <a:lnTo>
                    <a:pt x="648194" y="1382427"/>
                  </a:lnTo>
                  <a:lnTo>
                    <a:pt x="716986" y="1382427"/>
                  </a:lnTo>
                  <a:lnTo>
                    <a:pt x="716986" y="1301128"/>
                  </a:lnTo>
                  <a:close/>
                  <a:moveTo>
                    <a:pt x="474130" y="1301128"/>
                  </a:moveTo>
                  <a:lnTo>
                    <a:pt x="474130" y="1382427"/>
                  </a:lnTo>
                  <a:lnTo>
                    <a:pt x="542922" y="1382427"/>
                  </a:lnTo>
                  <a:lnTo>
                    <a:pt x="542922" y="1301128"/>
                  </a:lnTo>
                  <a:close/>
                  <a:moveTo>
                    <a:pt x="300065" y="1301128"/>
                  </a:moveTo>
                  <a:lnTo>
                    <a:pt x="300065" y="1382427"/>
                  </a:lnTo>
                  <a:lnTo>
                    <a:pt x="368857" y="1382427"/>
                  </a:lnTo>
                  <a:lnTo>
                    <a:pt x="368857" y="1301128"/>
                  </a:lnTo>
                  <a:close/>
                  <a:moveTo>
                    <a:pt x="126001" y="1301128"/>
                  </a:moveTo>
                  <a:lnTo>
                    <a:pt x="126001" y="1382427"/>
                  </a:lnTo>
                  <a:lnTo>
                    <a:pt x="194793" y="1382427"/>
                  </a:lnTo>
                  <a:lnTo>
                    <a:pt x="194793" y="1301128"/>
                  </a:lnTo>
                  <a:close/>
                  <a:moveTo>
                    <a:pt x="1518515" y="1154450"/>
                  </a:moveTo>
                  <a:lnTo>
                    <a:pt x="1518515" y="1235749"/>
                  </a:lnTo>
                  <a:lnTo>
                    <a:pt x="1587307" y="1235749"/>
                  </a:lnTo>
                  <a:lnTo>
                    <a:pt x="1587307" y="1154450"/>
                  </a:lnTo>
                  <a:close/>
                  <a:moveTo>
                    <a:pt x="1344452" y="1154450"/>
                  </a:moveTo>
                  <a:lnTo>
                    <a:pt x="1344452" y="1235749"/>
                  </a:lnTo>
                  <a:lnTo>
                    <a:pt x="1413244" y="1235749"/>
                  </a:lnTo>
                  <a:lnTo>
                    <a:pt x="1413244" y="1154450"/>
                  </a:lnTo>
                  <a:close/>
                  <a:moveTo>
                    <a:pt x="1170388" y="1154450"/>
                  </a:moveTo>
                  <a:lnTo>
                    <a:pt x="1170388" y="1235749"/>
                  </a:lnTo>
                  <a:lnTo>
                    <a:pt x="1239180" y="1235749"/>
                  </a:lnTo>
                  <a:lnTo>
                    <a:pt x="1239180" y="1154450"/>
                  </a:lnTo>
                  <a:close/>
                  <a:moveTo>
                    <a:pt x="996323" y="1154450"/>
                  </a:moveTo>
                  <a:lnTo>
                    <a:pt x="996323" y="1235749"/>
                  </a:lnTo>
                  <a:lnTo>
                    <a:pt x="1065115" y="1235749"/>
                  </a:lnTo>
                  <a:lnTo>
                    <a:pt x="1065115" y="1154450"/>
                  </a:lnTo>
                  <a:close/>
                  <a:moveTo>
                    <a:pt x="822259" y="1154450"/>
                  </a:moveTo>
                  <a:lnTo>
                    <a:pt x="822259" y="1235749"/>
                  </a:lnTo>
                  <a:lnTo>
                    <a:pt x="891051" y="1235749"/>
                  </a:lnTo>
                  <a:lnTo>
                    <a:pt x="891051" y="1154450"/>
                  </a:lnTo>
                  <a:close/>
                  <a:moveTo>
                    <a:pt x="648194" y="1154450"/>
                  </a:moveTo>
                  <a:lnTo>
                    <a:pt x="648194" y="1235749"/>
                  </a:lnTo>
                  <a:lnTo>
                    <a:pt x="716986" y="1235749"/>
                  </a:lnTo>
                  <a:lnTo>
                    <a:pt x="716986" y="1154450"/>
                  </a:lnTo>
                  <a:close/>
                  <a:moveTo>
                    <a:pt x="474130" y="1154450"/>
                  </a:moveTo>
                  <a:lnTo>
                    <a:pt x="474130" y="1235749"/>
                  </a:lnTo>
                  <a:lnTo>
                    <a:pt x="542922" y="1235749"/>
                  </a:lnTo>
                  <a:lnTo>
                    <a:pt x="542922" y="1154450"/>
                  </a:lnTo>
                  <a:close/>
                  <a:moveTo>
                    <a:pt x="300065" y="1154450"/>
                  </a:moveTo>
                  <a:lnTo>
                    <a:pt x="300065" y="1235749"/>
                  </a:lnTo>
                  <a:lnTo>
                    <a:pt x="368857" y="1235749"/>
                  </a:lnTo>
                  <a:lnTo>
                    <a:pt x="368857" y="1154450"/>
                  </a:lnTo>
                  <a:close/>
                  <a:moveTo>
                    <a:pt x="126001" y="1154450"/>
                  </a:moveTo>
                  <a:lnTo>
                    <a:pt x="126001" y="1235749"/>
                  </a:lnTo>
                  <a:lnTo>
                    <a:pt x="194793" y="1235749"/>
                  </a:lnTo>
                  <a:lnTo>
                    <a:pt x="194793" y="1154450"/>
                  </a:lnTo>
                  <a:close/>
                  <a:moveTo>
                    <a:pt x="1518515" y="1007772"/>
                  </a:moveTo>
                  <a:lnTo>
                    <a:pt x="1518515" y="1089071"/>
                  </a:lnTo>
                  <a:lnTo>
                    <a:pt x="1587307" y="1089071"/>
                  </a:lnTo>
                  <a:lnTo>
                    <a:pt x="1587307" y="1007772"/>
                  </a:lnTo>
                  <a:close/>
                  <a:moveTo>
                    <a:pt x="1344452" y="1007772"/>
                  </a:moveTo>
                  <a:lnTo>
                    <a:pt x="1344452" y="1089071"/>
                  </a:lnTo>
                  <a:lnTo>
                    <a:pt x="1413244" y="1089071"/>
                  </a:lnTo>
                  <a:lnTo>
                    <a:pt x="1413244" y="1007772"/>
                  </a:lnTo>
                  <a:close/>
                  <a:moveTo>
                    <a:pt x="1170388" y="1007772"/>
                  </a:moveTo>
                  <a:lnTo>
                    <a:pt x="1170388" y="1089071"/>
                  </a:lnTo>
                  <a:lnTo>
                    <a:pt x="1239180" y="1089071"/>
                  </a:lnTo>
                  <a:lnTo>
                    <a:pt x="1239180" y="1007772"/>
                  </a:lnTo>
                  <a:close/>
                  <a:moveTo>
                    <a:pt x="996323" y="1007772"/>
                  </a:moveTo>
                  <a:lnTo>
                    <a:pt x="996323" y="1089071"/>
                  </a:lnTo>
                  <a:lnTo>
                    <a:pt x="1065115" y="1089071"/>
                  </a:lnTo>
                  <a:lnTo>
                    <a:pt x="1065115" y="1007772"/>
                  </a:lnTo>
                  <a:close/>
                  <a:moveTo>
                    <a:pt x="822259" y="1007772"/>
                  </a:moveTo>
                  <a:lnTo>
                    <a:pt x="822259" y="1089071"/>
                  </a:lnTo>
                  <a:lnTo>
                    <a:pt x="891051" y="1089071"/>
                  </a:lnTo>
                  <a:lnTo>
                    <a:pt x="891051" y="1007772"/>
                  </a:lnTo>
                  <a:close/>
                  <a:moveTo>
                    <a:pt x="648194" y="1007772"/>
                  </a:moveTo>
                  <a:lnTo>
                    <a:pt x="648194" y="1089071"/>
                  </a:lnTo>
                  <a:lnTo>
                    <a:pt x="716986" y="1089071"/>
                  </a:lnTo>
                  <a:lnTo>
                    <a:pt x="716986" y="1007772"/>
                  </a:lnTo>
                  <a:close/>
                  <a:moveTo>
                    <a:pt x="474130" y="1007772"/>
                  </a:moveTo>
                  <a:lnTo>
                    <a:pt x="474130" y="1089071"/>
                  </a:lnTo>
                  <a:lnTo>
                    <a:pt x="542922" y="1089071"/>
                  </a:lnTo>
                  <a:lnTo>
                    <a:pt x="542922" y="1007772"/>
                  </a:lnTo>
                  <a:close/>
                  <a:moveTo>
                    <a:pt x="300065" y="1007772"/>
                  </a:moveTo>
                  <a:lnTo>
                    <a:pt x="300065" y="1089071"/>
                  </a:lnTo>
                  <a:lnTo>
                    <a:pt x="368857" y="1089071"/>
                  </a:lnTo>
                  <a:lnTo>
                    <a:pt x="368857" y="1007772"/>
                  </a:lnTo>
                  <a:close/>
                  <a:moveTo>
                    <a:pt x="126001" y="1007772"/>
                  </a:moveTo>
                  <a:lnTo>
                    <a:pt x="126001" y="1089071"/>
                  </a:lnTo>
                  <a:lnTo>
                    <a:pt x="194793" y="1089071"/>
                  </a:lnTo>
                  <a:lnTo>
                    <a:pt x="194793" y="1007772"/>
                  </a:lnTo>
                  <a:close/>
                  <a:moveTo>
                    <a:pt x="1518515" y="861094"/>
                  </a:moveTo>
                  <a:lnTo>
                    <a:pt x="1518515" y="942393"/>
                  </a:lnTo>
                  <a:lnTo>
                    <a:pt x="1587307" y="942393"/>
                  </a:lnTo>
                  <a:lnTo>
                    <a:pt x="1587307" y="861094"/>
                  </a:lnTo>
                  <a:close/>
                  <a:moveTo>
                    <a:pt x="1344452" y="861094"/>
                  </a:moveTo>
                  <a:lnTo>
                    <a:pt x="1344452" y="942393"/>
                  </a:lnTo>
                  <a:lnTo>
                    <a:pt x="1413244" y="942393"/>
                  </a:lnTo>
                  <a:lnTo>
                    <a:pt x="1413244" y="861094"/>
                  </a:lnTo>
                  <a:close/>
                  <a:moveTo>
                    <a:pt x="1170388" y="861094"/>
                  </a:moveTo>
                  <a:lnTo>
                    <a:pt x="1170388" y="942393"/>
                  </a:lnTo>
                  <a:lnTo>
                    <a:pt x="1239180" y="942393"/>
                  </a:lnTo>
                  <a:lnTo>
                    <a:pt x="1239180" y="861094"/>
                  </a:lnTo>
                  <a:close/>
                  <a:moveTo>
                    <a:pt x="996323" y="861094"/>
                  </a:moveTo>
                  <a:lnTo>
                    <a:pt x="996323" y="942393"/>
                  </a:lnTo>
                  <a:lnTo>
                    <a:pt x="1065115" y="942393"/>
                  </a:lnTo>
                  <a:lnTo>
                    <a:pt x="1065115" y="861094"/>
                  </a:lnTo>
                  <a:close/>
                  <a:moveTo>
                    <a:pt x="822259" y="861094"/>
                  </a:moveTo>
                  <a:lnTo>
                    <a:pt x="822259" y="942393"/>
                  </a:lnTo>
                  <a:lnTo>
                    <a:pt x="891051" y="942393"/>
                  </a:lnTo>
                  <a:lnTo>
                    <a:pt x="891051" y="861094"/>
                  </a:lnTo>
                  <a:close/>
                  <a:moveTo>
                    <a:pt x="648194" y="861094"/>
                  </a:moveTo>
                  <a:lnTo>
                    <a:pt x="648194" y="942393"/>
                  </a:lnTo>
                  <a:lnTo>
                    <a:pt x="716986" y="942393"/>
                  </a:lnTo>
                  <a:lnTo>
                    <a:pt x="716986" y="861094"/>
                  </a:lnTo>
                  <a:close/>
                  <a:moveTo>
                    <a:pt x="474130" y="861094"/>
                  </a:moveTo>
                  <a:lnTo>
                    <a:pt x="474130" y="942393"/>
                  </a:lnTo>
                  <a:lnTo>
                    <a:pt x="542922" y="942393"/>
                  </a:lnTo>
                  <a:lnTo>
                    <a:pt x="542922" y="861094"/>
                  </a:lnTo>
                  <a:close/>
                  <a:moveTo>
                    <a:pt x="300065" y="861094"/>
                  </a:moveTo>
                  <a:lnTo>
                    <a:pt x="300065" y="942393"/>
                  </a:lnTo>
                  <a:lnTo>
                    <a:pt x="368857" y="942393"/>
                  </a:lnTo>
                  <a:lnTo>
                    <a:pt x="368857" y="861094"/>
                  </a:lnTo>
                  <a:close/>
                  <a:moveTo>
                    <a:pt x="126001" y="861094"/>
                  </a:moveTo>
                  <a:lnTo>
                    <a:pt x="126001" y="942393"/>
                  </a:lnTo>
                  <a:lnTo>
                    <a:pt x="194793" y="942393"/>
                  </a:lnTo>
                  <a:lnTo>
                    <a:pt x="194793" y="861094"/>
                  </a:lnTo>
                  <a:close/>
                  <a:moveTo>
                    <a:pt x="1518515" y="714417"/>
                  </a:moveTo>
                  <a:lnTo>
                    <a:pt x="1518515" y="795716"/>
                  </a:lnTo>
                  <a:lnTo>
                    <a:pt x="1587307" y="795716"/>
                  </a:lnTo>
                  <a:lnTo>
                    <a:pt x="1587307" y="714417"/>
                  </a:lnTo>
                  <a:close/>
                  <a:moveTo>
                    <a:pt x="1344452" y="714417"/>
                  </a:moveTo>
                  <a:lnTo>
                    <a:pt x="1344452" y="795716"/>
                  </a:lnTo>
                  <a:lnTo>
                    <a:pt x="1413244" y="795716"/>
                  </a:lnTo>
                  <a:lnTo>
                    <a:pt x="1413244" y="714417"/>
                  </a:lnTo>
                  <a:close/>
                  <a:moveTo>
                    <a:pt x="1170388" y="714417"/>
                  </a:moveTo>
                  <a:lnTo>
                    <a:pt x="1170388" y="795716"/>
                  </a:lnTo>
                  <a:lnTo>
                    <a:pt x="1239180" y="795716"/>
                  </a:lnTo>
                  <a:lnTo>
                    <a:pt x="1239180" y="714417"/>
                  </a:lnTo>
                  <a:close/>
                  <a:moveTo>
                    <a:pt x="996323" y="714417"/>
                  </a:moveTo>
                  <a:lnTo>
                    <a:pt x="996323" y="795716"/>
                  </a:lnTo>
                  <a:lnTo>
                    <a:pt x="1065115" y="795716"/>
                  </a:lnTo>
                  <a:lnTo>
                    <a:pt x="1065115" y="714417"/>
                  </a:lnTo>
                  <a:close/>
                  <a:moveTo>
                    <a:pt x="822259" y="714417"/>
                  </a:moveTo>
                  <a:lnTo>
                    <a:pt x="822259" y="795716"/>
                  </a:lnTo>
                  <a:lnTo>
                    <a:pt x="891051" y="795716"/>
                  </a:lnTo>
                  <a:lnTo>
                    <a:pt x="891051" y="714417"/>
                  </a:lnTo>
                  <a:close/>
                  <a:moveTo>
                    <a:pt x="648194" y="714417"/>
                  </a:moveTo>
                  <a:lnTo>
                    <a:pt x="648194" y="795716"/>
                  </a:lnTo>
                  <a:lnTo>
                    <a:pt x="716986" y="795716"/>
                  </a:lnTo>
                  <a:lnTo>
                    <a:pt x="716986" y="714417"/>
                  </a:lnTo>
                  <a:close/>
                  <a:moveTo>
                    <a:pt x="474130" y="714417"/>
                  </a:moveTo>
                  <a:lnTo>
                    <a:pt x="474130" y="795716"/>
                  </a:lnTo>
                  <a:lnTo>
                    <a:pt x="542922" y="795716"/>
                  </a:lnTo>
                  <a:lnTo>
                    <a:pt x="542922" y="714417"/>
                  </a:lnTo>
                  <a:close/>
                  <a:moveTo>
                    <a:pt x="300065" y="714417"/>
                  </a:moveTo>
                  <a:lnTo>
                    <a:pt x="300065" y="795716"/>
                  </a:lnTo>
                  <a:lnTo>
                    <a:pt x="368857" y="795716"/>
                  </a:lnTo>
                  <a:lnTo>
                    <a:pt x="368857" y="714417"/>
                  </a:lnTo>
                  <a:close/>
                  <a:moveTo>
                    <a:pt x="126001" y="714417"/>
                  </a:moveTo>
                  <a:lnTo>
                    <a:pt x="126001" y="795716"/>
                  </a:lnTo>
                  <a:lnTo>
                    <a:pt x="194793" y="795716"/>
                  </a:lnTo>
                  <a:lnTo>
                    <a:pt x="194793" y="714417"/>
                  </a:lnTo>
                  <a:close/>
                  <a:moveTo>
                    <a:pt x="1518515" y="567740"/>
                  </a:moveTo>
                  <a:lnTo>
                    <a:pt x="1518515" y="649039"/>
                  </a:lnTo>
                  <a:lnTo>
                    <a:pt x="1587307" y="649039"/>
                  </a:lnTo>
                  <a:lnTo>
                    <a:pt x="1587307" y="567740"/>
                  </a:lnTo>
                  <a:close/>
                  <a:moveTo>
                    <a:pt x="1344452" y="567740"/>
                  </a:moveTo>
                  <a:lnTo>
                    <a:pt x="1344452" y="649039"/>
                  </a:lnTo>
                  <a:lnTo>
                    <a:pt x="1413244" y="649039"/>
                  </a:lnTo>
                  <a:lnTo>
                    <a:pt x="1413244" y="567740"/>
                  </a:lnTo>
                  <a:close/>
                  <a:moveTo>
                    <a:pt x="1170388" y="567740"/>
                  </a:moveTo>
                  <a:lnTo>
                    <a:pt x="1170388" y="649039"/>
                  </a:lnTo>
                  <a:lnTo>
                    <a:pt x="1239180" y="649039"/>
                  </a:lnTo>
                  <a:lnTo>
                    <a:pt x="1239180" y="567740"/>
                  </a:lnTo>
                  <a:close/>
                  <a:moveTo>
                    <a:pt x="996323" y="567740"/>
                  </a:moveTo>
                  <a:lnTo>
                    <a:pt x="996323" y="649039"/>
                  </a:lnTo>
                  <a:lnTo>
                    <a:pt x="1065115" y="649039"/>
                  </a:lnTo>
                  <a:lnTo>
                    <a:pt x="1065115" y="567740"/>
                  </a:lnTo>
                  <a:close/>
                  <a:moveTo>
                    <a:pt x="822259" y="567740"/>
                  </a:moveTo>
                  <a:lnTo>
                    <a:pt x="822259" y="649039"/>
                  </a:lnTo>
                  <a:lnTo>
                    <a:pt x="891051" y="649039"/>
                  </a:lnTo>
                  <a:lnTo>
                    <a:pt x="891051" y="567740"/>
                  </a:lnTo>
                  <a:close/>
                  <a:moveTo>
                    <a:pt x="648194" y="567740"/>
                  </a:moveTo>
                  <a:lnTo>
                    <a:pt x="648194" y="649039"/>
                  </a:lnTo>
                  <a:lnTo>
                    <a:pt x="716986" y="649039"/>
                  </a:lnTo>
                  <a:lnTo>
                    <a:pt x="716986" y="567740"/>
                  </a:lnTo>
                  <a:close/>
                  <a:moveTo>
                    <a:pt x="474130" y="567740"/>
                  </a:moveTo>
                  <a:lnTo>
                    <a:pt x="474130" y="649039"/>
                  </a:lnTo>
                  <a:lnTo>
                    <a:pt x="542922" y="649039"/>
                  </a:lnTo>
                  <a:lnTo>
                    <a:pt x="542922" y="567740"/>
                  </a:lnTo>
                  <a:close/>
                  <a:moveTo>
                    <a:pt x="300065" y="567740"/>
                  </a:moveTo>
                  <a:lnTo>
                    <a:pt x="300065" y="649039"/>
                  </a:lnTo>
                  <a:lnTo>
                    <a:pt x="368857" y="649039"/>
                  </a:lnTo>
                  <a:lnTo>
                    <a:pt x="368857" y="567740"/>
                  </a:lnTo>
                  <a:close/>
                  <a:moveTo>
                    <a:pt x="126001" y="567740"/>
                  </a:moveTo>
                  <a:lnTo>
                    <a:pt x="126001" y="649039"/>
                  </a:lnTo>
                  <a:lnTo>
                    <a:pt x="194793" y="649039"/>
                  </a:lnTo>
                  <a:lnTo>
                    <a:pt x="194793" y="567740"/>
                  </a:lnTo>
                  <a:close/>
                  <a:moveTo>
                    <a:pt x="1518515" y="421063"/>
                  </a:moveTo>
                  <a:lnTo>
                    <a:pt x="1518515" y="502362"/>
                  </a:lnTo>
                  <a:lnTo>
                    <a:pt x="1587307" y="502362"/>
                  </a:lnTo>
                  <a:lnTo>
                    <a:pt x="1587307" y="421063"/>
                  </a:lnTo>
                  <a:close/>
                  <a:moveTo>
                    <a:pt x="1344452" y="421063"/>
                  </a:moveTo>
                  <a:lnTo>
                    <a:pt x="1344452" y="502362"/>
                  </a:lnTo>
                  <a:lnTo>
                    <a:pt x="1413244" y="502362"/>
                  </a:lnTo>
                  <a:lnTo>
                    <a:pt x="1413244" y="421063"/>
                  </a:lnTo>
                  <a:close/>
                  <a:moveTo>
                    <a:pt x="1170388" y="421063"/>
                  </a:moveTo>
                  <a:lnTo>
                    <a:pt x="1170388" y="502362"/>
                  </a:lnTo>
                  <a:lnTo>
                    <a:pt x="1239180" y="502362"/>
                  </a:lnTo>
                  <a:lnTo>
                    <a:pt x="1239180" y="421063"/>
                  </a:lnTo>
                  <a:close/>
                  <a:moveTo>
                    <a:pt x="996323" y="421063"/>
                  </a:moveTo>
                  <a:lnTo>
                    <a:pt x="996323" y="502362"/>
                  </a:lnTo>
                  <a:lnTo>
                    <a:pt x="1065115" y="502362"/>
                  </a:lnTo>
                  <a:lnTo>
                    <a:pt x="1065115" y="421063"/>
                  </a:lnTo>
                  <a:close/>
                  <a:moveTo>
                    <a:pt x="822259" y="421063"/>
                  </a:moveTo>
                  <a:lnTo>
                    <a:pt x="822259" y="502362"/>
                  </a:lnTo>
                  <a:lnTo>
                    <a:pt x="891051" y="502362"/>
                  </a:lnTo>
                  <a:lnTo>
                    <a:pt x="891051" y="421063"/>
                  </a:lnTo>
                  <a:close/>
                  <a:moveTo>
                    <a:pt x="648194" y="421063"/>
                  </a:moveTo>
                  <a:lnTo>
                    <a:pt x="648194" y="502362"/>
                  </a:lnTo>
                  <a:lnTo>
                    <a:pt x="716986" y="502362"/>
                  </a:lnTo>
                  <a:lnTo>
                    <a:pt x="716986" y="421063"/>
                  </a:lnTo>
                  <a:close/>
                  <a:moveTo>
                    <a:pt x="474130" y="421063"/>
                  </a:moveTo>
                  <a:lnTo>
                    <a:pt x="474130" y="502362"/>
                  </a:lnTo>
                  <a:lnTo>
                    <a:pt x="542922" y="502362"/>
                  </a:lnTo>
                  <a:lnTo>
                    <a:pt x="542922" y="421063"/>
                  </a:lnTo>
                  <a:close/>
                  <a:moveTo>
                    <a:pt x="300065" y="421063"/>
                  </a:moveTo>
                  <a:lnTo>
                    <a:pt x="300065" y="502362"/>
                  </a:lnTo>
                  <a:lnTo>
                    <a:pt x="368857" y="502362"/>
                  </a:lnTo>
                  <a:lnTo>
                    <a:pt x="368857" y="421063"/>
                  </a:lnTo>
                  <a:close/>
                  <a:moveTo>
                    <a:pt x="126001" y="421063"/>
                  </a:moveTo>
                  <a:lnTo>
                    <a:pt x="126001" y="502362"/>
                  </a:lnTo>
                  <a:lnTo>
                    <a:pt x="194793" y="502362"/>
                  </a:lnTo>
                  <a:lnTo>
                    <a:pt x="194793" y="421063"/>
                  </a:lnTo>
                  <a:close/>
                  <a:moveTo>
                    <a:pt x="1518515" y="274386"/>
                  </a:moveTo>
                  <a:lnTo>
                    <a:pt x="1518515" y="355685"/>
                  </a:lnTo>
                  <a:lnTo>
                    <a:pt x="1587307" y="355685"/>
                  </a:lnTo>
                  <a:lnTo>
                    <a:pt x="1587307" y="274386"/>
                  </a:lnTo>
                  <a:close/>
                  <a:moveTo>
                    <a:pt x="1344452" y="274386"/>
                  </a:moveTo>
                  <a:lnTo>
                    <a:pt x="1344452" y="355685"/>
                  </a:lnTo>
                  <a:lnTo>
                    <a:pt x="1413244" y="355685"/>
                  </a:lnTo>
                  <a:lnTo>
                    <a:pt x="1413244" y="274386"/>
                  </a:lnTo>
                  <a:close/>
                  <a:moveTo>
                    <a:pt x="1170388" y="274386"/>
                  </a:moveTo>
                  <a:lnTo>
                    <a:pt x="1170388" y="355685"/>
                  </a:lnTo>
                  <a:lnTo>
                    <a:pt x="1239180" y="355685"/>
                  </a:lnTo>
                  <a:lnTo>
                    <a:pt x="1239180" y="274386"/>
                  </a:lnTo>
                  <a:close/>
                  <a:moveTo>
                    <a:pt x="996323" y="274386"/>
                  </a:moveTo>
                  <a:lnTo>
                    <a:pt x="996323" y="355685"/>
                  </a:lnTo>
                  <a:lnTo>
                    <a:pt x="1065115" y="355685"/>
                  </a:lnTo>
                  <a:lnTo>
                    <a:pt x="1065115" y="274386"/>
                  </a:lnTo>
                  <a:close/>
                  <a:moveTo>
                    <a:pt x="822259" y="274386"/>
                  </a:moveTo>
                  <a:lnTo>
                    <a:pt x="822259" y="355685"/>
                  </a:lnTo>
                  <a:lnTo>
                    <a:pt x="891051" y="355685"/>
                  </a:lnTo>
                  <a:lnTo>
                    <a:pt x="891051" y="274386"/>
                  </a:lnTo>
                  <a:close/>
                  <a:moveTo>
                    <a:pt x="648194" y="274386"/>
                  </a:moveTo>
                  <a:lnTo>
                    <a:pt x="648194" y="355685"/>
                  </a:lnTo>
                  <a:lnTo>
                    <a:pt x="716986" y="355685"/>
                  </a:lnTo>
                  <a:lnTo>
                    <a:pt x="716986" y="274386"/>
                  </a:lnTo>
                  <a:close/>
                  <a:moveTo>
                    <a:pt x="474130" y="274386"/>
                  </a:moveTo>
                  <a:lnTo>
                    <a:pt x="474130" y="355685"/>
                  </a:lnTo>
                  <a:lnTo>
                    <a:pt x="542922" y="355685"/>
                  </a:lnTo>
                  <a:lnTo>
                    <a:pt x="542922" y="274386"/>
                  </a:lnTo>
                  <a:close/>
                  <a:moveTo>
                    <a:pt x="300065" y="274386"/>
                  </a:moveTo>
                  <a:lnTo>
                    <a:pt x="300065" y="355685"/>
                  </a:lnTo>
                  <a:lnTo>
                    <a:pt x="368857" y="355685"/>
                  </a:lnTo>
                  <a:lnTo>
                    <a:pt x="368857" y="274386"/>
                  </a:lnTo>
                  <a:close/>
                  <a:moveTo>
                    <a:pt x="126001" y="274386"/>
                  </a:moveTo>
                  <a:lnTo>
                    <a:pt x="126001" y="355685"/>
                  </a:lnTo>
                  <a:lnTo>
                    <a:pt x="194793" y="355685"/>
                  </a:lnTo>
                  <a:lnTo>
                    <a:pt x="194793" y="274386"/>
                  </a:lnTo>
                  <a:close/>
                  <a:moveTo>
                    <a:pt x="1518515" y="127709"/>
                  </a:moveTo>
                  <a:lnTo>
                    <a:pt x="1518515" y="209008"/>
                  </a:lnTo>
                  <a:lnTo>
                    <a:pt x="1587307" y="209008"/>
                  </a:lnTo>
                  <a:lnTo>
                    <a:pt x="1587307" y="127709"/>
                  </a:lnTo>
                  <a:close/>
                  <a:moveTo>
                    <a:pt x="1344452" y="127709"/>
                  </a:moveTo>
                  <a:lnTo>
                    <a:pt x="1344452" y="209008"/>
                  </a:lnTo>
                  <a:lnTo>
                    <a:pt x="1413244" y="209008"/>
                  </a:lnTo>
                  <a:lnTo>
                    <a:pt x="1413244" y="127709"/>
                  </a:lnTo>
                  <a:close/>
                  <a:moveTo>
                    <a:pt x="1170388" y="127709"/>
                  </a:moveTo>
                  <a:lnTo>
                    <a:pt x="1170388" y="209008"/>
                  </a:lnTo>
                  <a:lnTo>
                    <a:pt x="1239180" y="209008"/>
                  </a:lnTo>
                  <a:lnTo>
                    <a:pt x="1239180" y="127709"/>
                  </a:lnTo>
                  <a:close/>
                  <a:moveTo>
                    <a:pt x="996323" y="127709"/>
                  </a:moveTo>
                  <a:lnTo>
                    <a:pt x="996323" y="209008"/>
                  </a:lnTo>
                  <a:lnTo>
                    <a:pt x="1065115" y="209008"/>
                  </a:lnTo>
                  <a:lnTo>
                    <a:pt x="1065115" y="127709"/>
                  </a:lnTo>
                  <a:close/>
                  <a:moveTo>
                    <a:pt x="822259" y="127709"/>
                  </a:moveTo>
                  <a:lnTo>
                    <a:pt x="822259" y="209008"/>
                  </a:lnTo>
                  <a:lnTo>
                    <a:pt x="891051" y="209008"/>
                  </a:lnTo>
                  <a:lnTo>
                    <a:pt x="891051" y="127709"/>
                  </a:lnTo>
                  <a:close/>
                  <a:moveTo>
                    <a:pt x="648194" y="127709"/>
                  </a:moveTo>
                  <a:lnTo>
                    <a:pt x="648194" y="209008"/>
                  </a:lnTo>
                  <a:lnTo>
                    <a:pt x="716986" y="209008"/>
                  </a:lnTo>
                  <a:lnTo>
                    <a:pt x="716986" y="127709"/>
                  </a:lnTo>
                  <a:close/>
                  <a:moveTo>
                    <a:pt x="474130" y="127709"/>
                  </a:moveTo>
                  <a:lnTo>
                    <a:pt x="474130" y="209008"/>
                  </a:lnTo>
                  <a:lnTo>
                    <a:pt x="542922" y="209008"/>
                  </a:lnTo>
                  <a:lnTo>
                    <a:pt x="542922" y="127709"/>
                  </a:lnTo>
                  <a:close/>
                  <a:moveTo>
                    <a:pt x="300065" y="127709"/>
                  </a:moveTo>
                  <a:lnTo>
                    <a:pt x="300065" y="209008"/>
                  </a:lnTo>
                  <a:lnTo>
                    <a:pt x="368857" y="209008"/>
                  </a:lnTo>
                  <a:lnTo>
                    <a:pt x="368857" y="127709"/>
                  </a:lnTo>
                  <a:close/>
                  <a:moveTo>
                    <a:pt x="126001" y="127709"/>
                  </a:moveTo>
                  <a:lnTo>
                    <a:pt x="126001" y="209008"/>
                  </a:lnTo>
                  <a:lnTo>
                    <a:pt x="194793" y="209008"/>
                  </a:lnTo>
                  <a:lnTo>
                    <a:pt x="194793" y="127709"/>
                  </a:lnTo>
                  <a:close/>
                  <a:moveTo>
                    <a:pt x="0" y="0"/>
                  </a:moveTo>
                  <a:lnTo>
                    <a:pt x="1713307" y="0"/>
                  </a:lnTo>
                  <a:lnTo>
                    <a:pt x="1713307" y="1803482"/>
                  </a:lnTo>
                  <a:lnTo>
                    <a:pt x="0" y="180348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2" name="Freeform 542"/>
            <p:cNvSpPr/>
            <p:nvPr/>
          </p:nvSpPr>
          <p:spPr>
            <a:xfrm>
              <a:off x="5390912" y="3851502"/>
              <a:ext cx="361773" cy="2893084"/>
            </a:xfrm>
            <a:custGeom>
              <a:avLst/>
              <a:gdLst>
                <a:gd name="connsiteX0" fmla="*/ 260890 w 361773"/>
                <a:gd name="connsiteY0" fmla="*/ 72305 h 2893085"/>
                <a:gd name="connsiteX1" fmla="*/ 246316 w 361773"/>
                <a:gd name="connsiteY1" fmla="*/ 86879 h 2893085"/>
                <a:gd name="connsiteX2" fmla="*/ 246316 w 361773"/>
                <a:gd name="connsiteY2" fmla="*/ 825868 h 2893085"/>
                <a:gd name="connsiteX3" fmla="*/ 260890 w 361773"/>
                <a:gd name="connsiteY3" fmla="*/ 840442 h 2893085"/>
                <a:gd name="connsiteX4" fmla="*/ 319185 w 361773"/>
                <a:gd name="connsiteY4" fmla="*/ 840442 h 2893085"/>
                <a:gd name="connsiteX5" fmla="*/ 333759 w 361773"/>
                <a:gd name="connsiteY5" fmla="*/ 825868 h 2893085"/>
                <a:gd name="connsiteX6" fmla="*/ 333759 w 361773"/>
                <a:gd name="connsiteY6" fmla="*/ 86879 h 2893085"/>
                <a:gd name="connsiteX7" fmla="*/ 319185 w 361773"/>
                <a:gd name="connsiteY7" fmla="*/ 72305 h 2893085"/>
                <a:gd name="connsiteX8" fmla="*/ 151739 w 361773"/>
                <a:gd name="connsiteY8" fmla="*/ 72305 h 2893085"/>
                <a:gd name="connsiteX9" fmla="*/ 137165 w 361773"/>
                <a:gd name="connsiteY9" fmla="*/ 86879 h 2893085"/>
                <a:gd name="connsiteX10" fmla="*/ 137165 w 361773"/>
                <a:gd name="connsiteY10" fmla="*/ 825868 h 2893085"/>
                <a:gd name="connsiteX11" fmla="*/ 151739 w 361773"/>
                <a:gd name="connsiteY11" fmla="*/ 840442 h 2893085"/>
                <a:gd name="connsiteX12" fmla="*/ 210034 w 361773"/>
                <a:gd name="connsiteY12" fmla="*/ 840442 h 2893085"/>
                <a:gd name="connsiteX13" fmla="*/ 224608 w 361773"/>
                <a:gd name="connsiteY13" fmla="*/ 825868 h 2893085"/>
                <a:gd name="connsiteX14" fmla="*/ 224608 w 361773"/>
                <a:gd name="connsiteY14" fmla="*/ 86879 h 2893085"/>
                <a:gd name="connsiteX15" fmla="*/ 210034 w 361773"/>
                <a:gd name="connsiteY15" fmla="*/ 72305 h 2893085"/>
                <a:gd name="connsiteX16" fmla="*/ 42588 w 361773"/>
                <a:gd name="connsiteY16" fmla="*/ 72305 h 2893085"/>
                <a:gd name="connsiteX17" fmla="*/ 28014 w 361773"/>
                <a:gd name="connsiteY17" fmla="*/ 86879 h 2893085"/>
                <a:gd name="connsiteX18" fmla="*/ 28014 w 361773"/>
                <a:gd name="connsiteY18" fmla="*/ 825868 h 2893085"/>
                <a:gd name="connsiteX19" fmla="*/ 42588 w 361773"/>
                <a:gd name="connsiteY19" fmla="*/ 840442 h 2893085"/>
                <a:gd name="connsiteX20" fmla="*/ 100883 w 361773"/>
                <a:gd name="connsiteY20" fmla="*/ 840442 h 2893085"/>
                <a:gd name="connsiteX21" fmla="*/ 115457 w 361773"/>
                <a:gd name="connsiteY21" fmla="*/ 825868 h 2893085"/>
                <a:gd name="connsiteX22" fmla="*/ 115457 w 361773"/>
                <a:gd name="connsiteY22" fmla="*/ 86879 h 2893085"/>
                <a:gd name="connsiteX23" fmla="*/ 100883 w 361773"/>
                <a:gd name="connsiteY23" fmla="*/ 72305 h 2893085"/>
                <a:gd name="connsiteX24" fmla="*/ 0 w 361773"/>
                <a:gd name="connsiteY24" fmla="*/ 0 h 2893085"/>
                <a:gd name="connsiteX25" fmla="*/ 361773 w 361773"/>
                <a:gd name="connsiteY25" fmla="*/ 0 h 2893085"/>
                <a:gd name="connsiteX26" fmla="*/ 361773 w 361773"/>
                <a:gd name="connsiteY26" fmla="*/ 2893085 h 2893085"/>
                <a:gd name="connsiteX27" fmla="*/ 319185 w 361773"/>
                <a:gd name="connsiteY27" fmla="*/ 2893085 h 2893085"/>
                <a:gd name="connsiteX28" fmla="*/ 333759 w 361773"/>
                <a:gd name="connsiteY28" fmla="*/ 2878511 h 2893085"/>
                <a:gd name="connsiteX29" fmla="*/ 333759 w 361773"/>
                <a:gd name="connsiteY29" fmla="*/ 2139522 h 2893085"/>
                <a:gd name="connsiteX30" fmla="*/ 319185 w 361773"/>
                <a:gd name="connsiteY30" fmla="*/ 2124948 h 2893085"/>
                <a:gd name="connsiteX31" fmla="*/ 260890 w 361773"/>
                <a:gd name="connsiteY31" fmla="*/ 2124948 h 2893085"/>
                <a:gd name="connsiteX32" fmla="*/ 246316 w 361773"/>
                <a:gd name="connsiteY32" fmla="*/ 2139522 h 2893085"/>
                <a:gd name="connsiteX33" fmla="*/ 246316 w 361773"/>
                <a:gd name="connsiteY33" fmla="*/ 2878511 h 2893085"/>
                <a:gd name="connsiteX34" fmla="*/ 260890 w 361773"/>
                <a:gd name="connsiteY34" fmla="*/ 2893085 h 2893085"/>
                <a:gd name="connsiteX35" fmla="*/ 210034 w 361773"/>
                <a:gd name="connsiteY35" fmla="*/ 2893085 h 2893085"/>
                <a:gd name="connsiteX36" fmla="*/ 224608 w 361773"/>
                <a:gd name="connsiteY36" fmla="*/ 2878511 h 2893085"/>
                <a:gd name="connsiteX37" fmla="*/ 224608 w 361773"/>
                <a:gd name="connsiteY37" fmla="*/ 2139522 h 2893085"/>
                <a:gd name="connsiteX38" fmla="*/ 210034 w 361773"/>
                <a:gd name="connsiteY38" fmla="*/ 2124948 h 2893085"/>
                <a:gd name="connsiteX39" fmla="*/ 151739 w 361773"/>
                <a:gd name="connsiteY39" fmla="*/ 2124948 h 2893085"/>
                <a:gd name="connsiteX40" fmla="*/ 137165 w 361773"/>
                <a:gd name="connsiteY40" fmla="*/ 2139522 h 2893085"/>
                <a:gd name="connsiteX41" fmla="*/ 137165 w 361773"/>
                <a:gd name="connsiteY41" fmla="*/ 2878511 h 2893085"/>
                <a:gd name="connsiteX42" fmla="*/ 151739 w 361773"/>
                <a:gd name="connsiteY42" fmla="*/ 2893085 h 2893085"/>
                <a:gd name="connsiteX43" fmla="*/ 100883 w 361773"/>
                <a:gd name="connsiteY43" fmla="*/ 2893085 h 2893085"/>
                <a:gd name="connsiteX44" fmla="*/ 115457 w 361773"/>
                <a:gd name="connsiteY44" fmla="*/ 2878511 h 2893085"/>
                <a:gd name="connsiteX45" fmla="*/ 115457 w 361773"/>
                <a:gd name="connsiteY45" fmla="*/ 2139522 h 2893085"/>
                <a:gd name="connsiteX46" fmla="*/ 100883 w 361773"/>
                <a:gd name="connsiteY46" fmla="*/ 2124948 h 2893085"/>
                <a:gd name="connsiteX47" fmla="*/ 42588 w 361773"/>
                <a:gd name="connsiteY47" fmla="*/ 2124948 h 2893085"/>
                <a:gd name="connsiteX48" fmla="*/ 28014 w 361773"/>
                <a:gd name="connsiteY48" fmla="*/ 2139522 h 2893085"/>
                <a:gd name="connsiteX49" fmla="*/ 28014 w 361773"/>
                <a:gd name="connsiteY49" fmla="*/ 2878511 h 2893085"/>
                <a:gd name="connsiteX50" fmla="*/ 42588 w 361773"/>
                <a:gd name="connsiteY50" fmla="*/ 2893085 h 2893085"/>
                <a:gd name="connsiteX51" fmla="*/ 0 w 361773"/>
                <a:gd name="connsiteY51" fmla="*/ 2893085 h 2893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361773" h="2893085">
                  <a:moveTo>
                    <a:pt x="260890" y="72305"/>
                  </a:moveTo>
                  <a:cubicBezTo>
                    <a:pt x="252841" y="72305"/>
                    <a:pt x="246316" y="78830"/>
                    <a:pt x="246316" y="86879"/>
                  </a:cubicBezTo>
                  <a:lnTo>
                    <a:pt x="246316" y="825868"/>
                  </a:lnTo>
                  <a:cubicBezTo>
                    <a:pt x="246316" y="833917"/>
                    <a:pt x="252841" y="840442"/>
                    <a:pt x="260890" y="840442"/>
                  </a:cubicBezTo>
                  <a:lnTo>
                    <a:pt x="319185" y="840442"/>
                  </a:lnTo>
                  <a:cubicBezTo>
                    <a:pt x="327234" y="840442"/>
                    <a:pt x="333759" y="833917"/>
                    <a:pt x="333759" y="825868"/>
                  </a:cubicBezTo>
                  <a:lnTo>
                    <a:pt x="333759" y="86879"/>
                  </a:lnTo>
                  <a:cubicBezTo>
                    <a:pt x="333759" y="78830"/>
                    <a:pt x="327234" y="72305"/>
                    <a:pt x="319185" y="72305"/>
                  </a:cubicBezTo>
                  <a:close/>
                  <a:moveTo>
                    <a:pt x="151739" y="72305"/>
                  </a:moveTo>
                  <a:cubicBezTo>
                    <a:pt x="143690" y="72305"/>
                    <a:pt x="137165" y="78830"/>
                    <a:pt x="137165" y="86879"/>
                  </a:cubicBezTo>
                  <a:lnTo>
                    <a:pt x="137165" y="825868"/>
                  </a:lnTo>
                  <a:cubicBezTo>
                    <a:pt x="137165" y="833917"/>
                    <a:pt x="143690" y="840442"/>
                    <a:pt x="151739" y="840442"/>
                  </a:cubicBezTo>
                  <a:lnTo>
                    <a:pt x="210034" y="840442"/>
                  </a:lnTo>
                  <a:cubicBezTo>
                    <a:pt x="218083" y="840442"/>
                    <a:pt x="224608" y="833917"/>
                    <a:pt x="224608" y="825868"/>
                  </a:cubicBezTo>
                  <a:lnTo>
                    <a:pt x="224608" y="86879"/>
                  </a:lnTo>
                  <a:cubicBezTo>
                    <a:pt x="224608" y="78830"/>
                    <a:pt x="218083" y="72305"/>
                    <a:pt x="210034" y="72305"/>
                  </a:cubicBezTo>
                  <a:close/>
                  <a:moveTo>
                    <a:pt x="42588" y="72305"/>
                  </a:moveTo>
                  <a:cubicBezTo>
                    <a:pt x="34539" y="72305"/>
                    <a:pt x="28014" y="78830"/>
                    <a:pt x="28014" y="86879"/>
                  </a:cubicBezTo>
                  <a:lnTo>
                    <a:pt x="28014" y="825868"/>
                  </a:lnTo>
                  <a:cubicBezTo>
                    <a:pt x="28014" y="833917"/>
                    <a:pt x="34539" y="840442"/>
                    <a:pt x="42588" y="840442"/>
                  </a:cubicBezTo>
                  <a:lnTo>
                    <a:pt x="100883" y="840442"/>
                  </a:lnTo>
                  <a:cubicBezTo>
                    <a:pt x="108932" y="840442"/>
                    <a:pt x="115457" y="833917"/>
                    <a:pt x="115457" y="825868"/>
                  </a:cubicBezTo>
                  <a:lnTo>
                    <a:pt x="115457" y="86879"/>
                  </a:lnTo>
                  <a:cubicBezTo>
                    <a:pt x="115457" y="78830"/>
                    <a:pt x="108932" y="72305"/>
                    <a:pt x="100883" y="72305"/>
                  </a:cubicBezTo>
                  <a:close/>
                  <a:moveTo>
                    <a:pt x="0" y="0"/>
                  </a:moveTo>
                  <a:lnTo>
                    <a:pt x="361773" y="0"/>
                  </a:lnTo>
                  <a:lnTo>
                    <a:pt x="361773" y="2893085"/>
                  </a:lnTo>
                  <a:lnTo>
                    <a:pt x="319185" y="2893085"/>
                  </a:lnTo>
                  <a:cubicBezTo>
                    <a:pt x="327234" y="2893085"/>
                    <a:pt x="333759" y="2886560"/>
                    <a:pt x="333759" y="2878511"/>
                  </a:cubicBezTo>
                  <a:lnTo>
                    <a:pt x="333759" y="2139522"/>
                  </a:lnTo>
                  <a:cubicBezTo>
                    <a:pt x="333759" y="2131473"/>
                    <a:pt x="327234" y="2124948"/>
                    <a:pt x="319185" y="2124948"/>
                  </a:cubicBezTo>
                  <a:lnTo>
                    <a:pt x="260890" y="2124948"/>
                  </a:lnTo>
                  <a:cubicBezTo>
                    <a:pt x="252841" y="2124948"/>
                    <a:pt x="246316" y="2131473"/>
                    <a:pt x="246316" y="2139522"/>
                  </a:cubicBezTo>
                  <a:lnTo>
                    <a:pt x="246316" y="2878511"/>
                  </a:lnTo>
                  <a:cubicBezTo>
                    <a:pt x="246316" y="2886560"/>
                    <a:pt x="252841" y="2893085"/>
                    <a:pt x="260890" y="2893085"/>
                  </a:cubicBezTo>
                  <a:lnTo>
                    <a:pt x="210034" y="2893085"/>
                  </a:lnTo>
                  <a:cubicBezTo>
                    <a:pt x="218083" y="2893085"/>
                    <a:pt x="224608" y="2886560"/>
                    <a:pt x="224608" y="2878511"/>
                  </a:cubicBezTo>
                  <a:lnTo>
                    <a:pt x="224608" y="2139522"/>
                  </a:lnTo>
                  <a:cubicBezTo>
                    <a:pt x="224608" y="2131473"/>
                    <a:pt x="218083" y="2124948"/>
                    <a:pt x="210034" y="2124948"/>
                  </a:cubicBezTo>
                  <a:lnTo>
                    <a:pt x="151739" y="2124948"/>
                  </a:lnTo>
                  <a:cubicBezTo>
                    <a:pt x="143690" y="2124948"/>
                    <a:pt x="137165" y="2131473"/>
                    <a:pt x="137165" y="2139522"/>
                  </a:cubicBezTo>
                  <a:lnTo>
                    <a:pt x="137165" y="2878511"/>
                  </a:lnTo>
                  <a:cubicBezTo>
                    <a:pt x="137165" y="2886560"/>
                    <a:pt x="143690" y="2893085"/>
                    <a:pt x="151739" y="2893085"/>
                  </a:cubicBezTo>
                  <a:lnTo>
                    <a:pt x="100883" y="2893085"/>
                  </a:lnTo>
                  <a:cubicBezTo>
                    <a:pt x="108932" y="2893085"/>
                    <a:pt x="115457" y="2886560"/>
                    <a:pt x="115457" y="2878511"/>
                  </a:cubicBezTo>
                  <a:lnTo>
                    <a:pt x="115457" y="2139522"/>
                  </a:lnTo>
                  <a:cubicBezTo>
                    <a:pt x="115457" y="2131473"/>
                    <a:pt x="108932" y="2124948"/>
                    <a:pt x="100883" y="2124948"/>
                  </a:cubicBezTo>
                  <a:lnTo>
                    <a:pt x="42588" y="2124948"/>
                  </a:lnTo>
                  <a:cubicBezTo>
                    <a:pt x="34539" y="2124948"/>
                    <a:pt x="28014" y="2131473"/>
                    <a:pt x="28014" y="2139522"/>
                  </a:cubicBezTo>
                  <a:lnTo>
                    <a:pt x="28014" y="2878511"/>
                  </a:lnTo>
                  <a:cubicBezTo>
                    <a:pt x="28014" y="2886560"/>
                    <a:pt x="34539" y="2893085"/>
                    <a:pt x="42588" y="2893085"/>
                  </a:cubicBezTo>
                  <a:lnTo>
                    <a:pt x="0" y="2893085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3" name="Freeform 543"/>
            <p:cNvSpPr/>
            <p:nvPr/>
          </p:nvSpPr>
          <p:spPr>
            <a:xfrm>
              <a:off x="4466306" y="2988825"/>
              <a:ext cx="810754" cy="3755761"/>
            </a:xfrm>
            <a:custGeom>
              <a:avLst/>
              <a:gdLst>
                <a:gd name="connsiteX0" fmla="*/ 604065 w 810754"/>
                <a:gd name="connsiteY0" fmla="*/ 2349935 h 3755760"/>
                <a:gd name="connsiteX1" fmla="*/ 604065 w 810754"/>
                <a:gd name="connsiteY1" fmla="*/ 2431234 h 3755760"/>
                <a:gd name="connsiteX2" fmla="*/ 672857 w 810754"/>
                <a:gd name="connsiteY2" fmla="*/ 2431234 h 3755760"/>
                <a:gd name="connsiteX3" fmla="*/ 672857 w 810754"/>
                <a:gd name="connsiteY3" fmla="*/ 2349935 h 3755760"/>
                <a:gd name="connsiteX4" fmla="*/ 487523 w 810754"/>
                <a:gd name="connsiteY4" fmla="*/ 2349935 h 3755760"/>
                <a:gd name="connsiteX5" fmla="*/ 487523 w 810754"/>
                <a:gd name="connsiteY5" fmla="*/ 2431234 h 3755760"/>
                <a:gd name="connsiteX6" fmla="*/ 556315 w 810754"/>
                <a:gd name="connsiteY6" fmla="*/ 2431234 h 3755760"/>
                <a:gd name="connsiteX7" fmla="*/ 556315 w 810754"/>
                <a:gd name="connsiteY7" fmla="*/ 2349935 h 3755760"/>
                <a:gd name="connsiteX8" fmla="*/ 370981 w 810754"/>
                <a:gd name="connsiteY8" fmla="*/ 2349935 h 3755760"/>
                <a:gd name="connsiteX9" fmla="*/ 370981 w 810754"/>
                <a:gd name="connsiteY9" fmla="*/ 2431234 h 3755760"/>
                <a:gd name="connsiteX10" fmla="*/ 439773 w 810754"/>
                <a:gd name="connsiteY10" fmla="*/ 2431234 h 3755760"/>
                <a:gd name="connsiteX11" fmla="*/ 439773 w 810754"/>
                <a:gd name="connsiteY11" fmla="*/ 2349935 h 3755760"/>
                <a:gd name="connsiteX12" fmla="*/ 254439 w 810754"/>
                <a:gd name="connsiteY12" fmla="*/ 2349935 h 3755760"/>
                <a:gd name="connsiteX13" fmla="*/ 254439 w 810754"/>
                <a:gd name="connsiteY13" fmla="*/ 2431234 h 3755760"/>
                <a:gd name="connsiteX14" fmla="*/ 323231 w 810754"/>
                <a:gd name="connsiteY14" fmla="*/ 2431234 h 3755760"/>
                <a:gd name="connsiteX15" fmla="*/ 323231 w 810754"/>
                <a:gd name="connsiteY15" fmla="*/ 2349935 h 3755760"/>
                <a:gd name="connsiteX16" fmla="*/ 137897 w 810754"/>
                <a:gd name="connsiteY16" fmla="*/ 2349935 h 3755760"/>
                <a:gd name="connsiteX17" fmla="*/ 137897 w 810754"/>
                <a:gd name="connsiteY17" fmla="*/ 2431234 h 3755760"/>
                <a:gd name="connsiteX18" fmla="*/ 206689 w 810754"/>
                <a:gd name="connsiteY18" fmla="*/ 2431234 h 3755760"/>
                <a:gd name="connsiteX19" fmla="*/ 206689 w 810754"/>
                <a:gd name="connsiteY19" fmla="*/ 2349935 h 3755760"/>
                <a:gd name="connsiteX20" fmla="*/ 604065 w 810754"/>
                <a:gd name="connsiteY20" fmla="*/ 2204166 h 3755760"/>
                <a:gd name="connsiteX21" fmla="*/ 604065 w 810754"/>
                <a:gd name="connsiteY21" fmla="*/ 2285465 h 3755760"/>
                <a:gd name="connsiteX22" fmla="*/ 672857 w 810754"/>
                <a:gd name="connsiteY22" fmla="*/ 2285465 h 3755760"/>
                <a:gd name="connsiteX23" fmla="*/ 672857 w 810754"/>
                <a:gd name="connsiteY23" fmla="*/ 2204166 h 3755760"/>
                <a:gd name="connsiteX24" fmla="*/ 487523 w 810754"/>
                <a:gd name="connsiteY24" fmla="*/ 2204166 h 3755760"/>
                <a:gd name="connsiteX25" fmla="*/ 487523 w 810754"/>
                <a:gd name="connsiteY25" fmla="*/ 2285465 h 3755760"/>
                <a:gd name="connsiteX26" fmla="*/ 556315 w 810754"/>
                <a:gd name="connsiteY26" fmla="*/ 2285465 h 3755760"/>
                <a:gd name="connsiteX27" fmla="*/ 556315 w 810754"/>
                <a:gd name="connsiteY27" fmla="*/ 2204166 h 3755760"/>
                <a:gd name="connsiteX28" fmla="*/ 370981 w 810754"/>
                <a:gd name="connsiteY28" fmla="*/ 2204166 h 3755760"/>
                <a:gd name="connsiteX29" fmla="*/ 370981 w 810754"/>
                <a:gd name="connsiteY29" fmla="*/ 2285465 h 3755760"/>
                <a:gd name="connsiteX30" fmla="*/ 439773 w 810754"/>
                <a:gd name="connsiteY30" fmla="*/ 2285465 h 3755760"/>
                <a:gd name="connsiteX31" fmla="*/ 439773 w 810754"/>
                <a:gd name="connsiteY31" fmla="*/ 2204166 h 3755760"/>
                <a:gd name="connsiteX32" fmla="*/ 254439 w 810754"/>
                <a:gd name="connsiteY32" fmla="*/ 2204166 h 3755760"/>
                <a:gd name="connsiteX33" fmla="*/ 254439 w 810754"/>
                <a:gd name="connsiteY33" fmla="*/ 2285465 h 3755760"/>
                <a:gd name="connsiteX34" fmla="*/ 323231 w 810754"/>
                <a:gd name="connsiteY34" fmla="*/ 2285465 h 3755760"/>
                <a:gd name="connsiteX35" fmla="*/ 323231 w 810754"/>
                <a:gd name="connsiteY35" fmla="*/ 2204166 h 3755760"/>
                <a:gd name="connsiteX36" fmla="*/ 137897 w 810754"/>
                <a:gd name="connsiteY36" fmla="*/ 2204166 h 3755760"/>
                <a:gd name="connsiteX37" fmla="*/ 137897 w 810754"/>
                <a:gd name="connsiteY37" fmla="*/ 2285465 h 3755760"/>
                <a:gd name="connsiteX38" fmla="*/ 206689 w 810754"/>
                <a:gd name="connsiteY38" fmla="*/ 2285465 h 3755760"/>
                <a:gd name="connsiteX39" fmla="*/ 206689 w 810754"/>
                <a:gd name="connsiteY39" fmla="*/ 2204166 h 3755760"/>
                <a:gd name="connsiteX40" fmla="*/ 604065 w 810754"/>
                <a:gd name="connsiteY40" fmla="*/ 2058398 h 3755760"/>
                <a:gd name="connsiteX41" fmla="*/ 604065 w 810754"/>
                <a:gd name="connsiteY41" fmla="*/ 2139697 h 3755760"/>
                <a:gd name="connsiteX42" fmla="*/ 672857 w 810754"/>
                <a:gd name="connsiteY42" fmla="*/ 2139697 h 3755760"/>
                <a:gd name="connsiteX43" fmla="*/ 672857 w 810754"/>
                <a:gd name="connsiteY43" fmla="*/ 2058398 h 3755760"/>
                <a:gd name="connsiteX44" fmla="*/ 487523 w 810754"/>
                <a:gd name="connsiteY44" fmla="*/ 2058398 h 3755760"/>
                <a:gd name="connsiteX45" fmla="*/ 487523 w 810754"/>
                <a:gd name="connsiteY45" fmla="*/ 2139697 h 3755760"/>
                <a:gd name="connsiteX46" fmla="*/ 556315 w 810754"/>
                <a:gd name="connsiteY46" fmla="*/ 2139697 h 3755760"/>
                <a:gd name="connsiteX47" fmla="*/ 556315 w 810754"/>
                <a:gd name="connsiteY47" fmla="*/ 2058398 h 3755760"/>
                <a:gd name="connsiteX48" fmla="*/ 370981 w 810754"/>
                <a:gd name="connsiteY48" fmla="*/ 2058398 h 3755760"/>
                <a:gd name="connsiteX49" fmla="*/ 370981 w 810754"/>
                <a:gd name="connsiteY49" fmla="*/ 2139697 h 3755760"/>
                <a:gd name="connsiteX50" fmla="*/ 439773 w 810754"/>
                <a:gd name="connsiteY50" fmla="*/ 2139697 h 3755760"/>
                <a:gd name="connsiteX51" fmla="*/ 439773 w 810754"/>
                <a:gd name="connsiteY51" fmla="*/ 2058398 h 3755760"/>
                <a:gd name="connsiteX52" fmla="*/ 254439 w 810754"/>
                <a:gd name="connsiteY52" fmla="*/ 2058398 h 3755760"/>
                <a:gd name="connsiteX53" fmla="*/ 254439 w 810754"/>
                <a:gd name="connsiteY53" fmla="*/ 2139697 h 3755760"/>
                <a:gd name="connsiteX54" fmla="*/ 323231 w 810754"/>
                <a:gd name="connsiteY54" fmla="*/ 2139697 h 3755760"/>
                <a:gd name="connsiteX55" fmla="*/ 323231 w 810754"/>
                <a:gd name="connsiteY55" fmla="*/ 2058398 h 3755760"/>
                <a:gd name="connsiteX56" fmla="*/ 137897 w 810754"/>
                <a:gd name="connsiteY56" fmla="*/ 2058398 h 3755760"/>
                <a:gd name="connsiteX57" fmla="*/ 137897 w 810754"/>
                <a:gd name="connsiteY57" fmla="*/ 2139697 h 3755760"/>
                <a:gd name="connsiteX58" fmla="*/ 206689 w 810754"/>
                <a:gd name="connsiteY58" fmla="*/ 2139697 h 3755760"/>
                <a:gd name="connsiteX59" fmla="*/ 206689 w 810754"/>
                <a:gd name="connsiteY59" fmla="*/ 2058398 h 3755760"/>
                <a:gd name="connsiteX60" fmla="*/ 604065 w 810754"/>
                <a:gd name="connsiteY60" fmla="*/ 1912630 h 3755760"/>
                <a:gd name="connsiteX61" fmla="*/ 604065 w 810754"/>
                <a:gd name="connsiteY61" fmla="*/ 1993929 h 3755760"/>
                <a:gd name="connsiteX62" fmla="*/ 672857 w 810754"/>
                <a:gd name="connsiteY62" fmla="*/ 1993929 h 3755760"/>
                <a:gd name="connsiteX63" fmla="*/ 672857 w 810754"/>
                <a:gd name="connsiteY63" fmla="*/ 1912630 h 3755760"/>
                <a:gd name="connsiteX64" fmla="*/ 487523 w 810754"/>
                <a:gd name="connsiteY64" fmla="*/ 1912630 h 3755760"/>
                <a:gd name="connsiteX65" fmla="*/ 487523 w 810754"/>
                <a:gd name="connsiteY65" fmla="*/ 1993929 h 3755760"/>
                <a:gd name="connsiteX66" fmla="*/ 556315 w 810754"/>
                <a:gd name="connsiteY66" fmla="*/ 1993929 h 3755760"/>
                <a:gd name="connsiteX67" fmla="*/ 556315 w 810754"/>
                <a:gd name="connsiteY67" fmla="*/ 1912630 h 3755760"/>
                <a:gd name="connsiteX68" fmla="*/ 370981 w 810754"/>
                <a:gd name="connsiteY68" fmla="*/ 1912630 h 3755760"/>
                <a:gd name="connsiteX69" fmla="*/ 370981 w 810754"/>
                <a:gd name="connsiteY69" fmla="*/ 1993929 h 3755760"/>
                <a:gd name="connsiteX70" fmla="*/ 439773 w 810754"/>
                <a:gd name="connsiteY70" fmla="*/ 1993929 h 3755760"/>
                <a:gd name="connsiteX71" fmla="*/ 439773 w 810754"/>
                <a:gd name="connsiteY71" fmla="*/ 1912630 h 3755760"/>
                <a:gd name="connsiteX72" fmla="*/ 254439 w 810754"/>
                <a:gd name="connsiteY72" fmla="*/ 1912630 h 3755760"/>
                <a:gd name="connsiteX73" fmla="*/ 254439 w 810754"/>
                <a:gd name="connsiteY73" fmla="*/ 1993929 h 3755760"/>
                <a:gd name="connsiteX74" fmla="*/ 323231 w 810754"/>
                <a:gd name="connsiteY74" fmla="*/ 1993929 h 3755760"/>
                <a:gd name="connsiteX75" fmla="*/ 323231 w 810754"/>
                <a:gd name="connsiteY75" fmla="*/ 1912630 h 3755760"/>
                <a:gd name="connsiteX76" fmla="*/ 137897 w 810754"/>
                <a:gd name="connsiteY76" fmla="*/ 1912630 h 3755760"/>
                <a:gd name="connsiteX77" fmla="*/ 137897 w 810754"/>
                <a:gd name="connsiteY77" fmla="*/ 1993929 h 3755760"/>
                <a:gd name="connsiteX78" fmla="*/ 206689 w 810754"/>
                <a:gd name="connsiteY78" fmla="*/ 1993929 h 3755760"/>
                <a:gd name="connsiteX79" fmla="*/ 206689 w 810754"/>
                <a:gd name="connsiteY79" fmla="*/ 1912630 h 3755760"/>
                <a:gd name="connsiteX80" fmla="*/ 604065 w 810754"/>
                <a:gd name="connsiteY80" fmla="*/ 1766862 h 3755760"/>
                <a:gd name="connsiteX81" fmla="*/ 604065 w 810754"/>
                <a:gd name="connsiteY81" fmla="*/ 1848161 h 3755760"/>
                <a:gd name="connsiteX82" fmla="*/ 672857 w 810754"/>
                <a:gd name="connsiteY82" fmla="*/ 1848161 h 3755760"/>
                <a:gd name="connsiteX83" fmla="*/ 672857 w 810754"/>
                <a:gd name="connsiteY83" fmla="*/ 1766862 h 3755760"/>
                <a:gd name="connsiteX84" fmla="*/ 487523 w 810754"/>
                <a:gd name="connsiteY84" fmla="*/ 1766862 h 3755760"/>
                <a:gd name="connsiteX85" fmla="*/ 487523 w 810754"/>
                <a:gd name="connsiteY85" fmla="*/ 1848161 h 3755760"/>
                <a:gd name="connsiteX86" fmla="*/ 556315 w 810754"/>
                <a:gd name="connsiteY86" fmla="*/ 1848161 h 3755760"/>
                <a:gd name="connsiteX87" fmla="*/ 556315 w 810754"/>
                <a:gd name="connsiteY87" fmla="*/ 1766862 h 3755760"/>
                <a:gd name="connsiteX88" fmla="*/ 370981 w 810754"/>
                <a:gd name="connsiteY88" fmla="*/ 1766862 h 3755760"/>
                <a:gd name="connsiteX89" fmla="*/ 370981 w 810754"/>
                <a:gd name="connsiteY89" fmla="*/ 1848161 h 3755760"/>
                <a:gd name="connsiteX90" fmla="*/ 439773 w 810754"/>
                <a:gd name="connsiteY90" fmla="*/ 1848161 h 3755760"/>
                <a:gd name="connsiteX91" fmla="*/ 439773 w 810754"/>
                <a:gd name="connsiteY91" fmla="*/ 1766862 h 3755760"/>
                <a:gd name="connsiteX92" fmla="*/ 254439 w 810754"/>
                <a:gd name="connsiteY92" fmla="*/ 1766862 h 3755760"/>
                <a:gd name="connsiteX93" fmla="*/ 254439 w 810754"/>
                <a:gd name="connsiteY93" fmla="*/ 1848161 h 3755760"/>
                <a:gd name="connsiteX94" fmla="*/ 323231 w 810754"/>
                <a:gd name="connsiteY94" fmla="*/ 1848161 h 3755760"/>
                <a:gd name="connsiteX95" fmla="*/ 323231 w 810754"/>
                <a:gd name="connsiteY95" fmla="*/ 1766862 h 3755760"/>
                <a:gd name="connsiteX96" fmla="*/ 137897 w 810754"/>
                <a:gd name="connsiteY96" fmla="*/ 1766862 h 3755760"/>
                <a:gd name="connsiteX97" fmla="*/ 137897 w 810754"/>
                <a:gd name="connsiteY97" fmla="*/ 1848161 h 3755760"/>
                <a:gd name="connsiteX98" fmla="*/ 206689 w 810754"/>
                <a:gd name="connsiteY98" fmla="*/ 1848161 h 3755760"/>
                <a:gd name="connsiteX99" fmla="*/ 206689 w 810754"/>
                <a:gd name="connsiteY99" fmla="*/ 1766862 h 3755760"/>
                <a:gd name="connsiteX100" fmla="*/ 604065 w 810754"/>
                <a:gd name="connsiteY100" fmla="*/ 1621094 h 3755760"/>
                <a:gd name="connsiteX101" fmla="*/ 604065 w 810754"/>
                <a:gd name="connsiteY101" fmla="*/ 1702393 h 3755760"/>
                <a:gd name="connsiteX102" fmla="*/ 672857 w 810754"/>
                <a:gd name="connsiteY102" fmla="*/ 1702393 h 3755760"/>
                <a:gd name="connsiteX103" fmla="*/ 672857 w 810754"/>
                <a:gd name="connsiteY103" fmla="*/ 1621094 h 3755760"/>
                <a:gd name="connsiteX104" fmla="*/ 487523 w 810754"/>
                <a:gd name="connsiteY104" fmla="*/ 1621094 h 3755760"/>
                <a:gd name="connsiteX105" fmla="*/ 487523 w 810754"/>
                <a:gd name="connsiteY105" fmla="*/ 1702393 h 3755760"/>
                <a:gd name="connsiteX106" fmla="*/ 556315 w 810754"/>
                <a:gd name="connsiteY106" fmla="*/ 1702393 h 3755760"/>
                <a:gd name="connsiteX107" fmla="*/ 556315 w 810754"/>
                <a:gd name="connsiteY107" fmla="*/ 1621094 h 3755760"/>
                <a:gd name="connsiteX108" fmla="*/ 370981 w 810754"/>
                <a:gd name="connsiteY108" fmla="*/ 1621094 h 3755760"/>
                <a:gd name="connsiteX109" fmla="*/ 370981 w 810754"/>
                <a:gd name="connsiteY109" fmla="*/ 1702393 h 3755760"/>
                <a:gd name="connsiteX110" fmla="*/ 439773 w 810754"/>
                <a:gd name="connsiteY110" fmla="*/ 1702393 h 3755760"/>
                <a:gd name="connsiteX111" fmla="*/ 439773 w 810754"/>
                <a:gd name="connsiteY111" fmla="*/ 1621094 h 3755760"/>
                <a:gd name="connsiteX112" fmla="*/ 254439 w 810754"/>
                <a:gd name="connsiteY112" fmla="*/ 1621094 h 3755760"/>
                <a:gd name="connsiteX113" fmla="*/ 254439 w 810754"/>
                <a:gd name="connsiteY113" fmla="*/ 1702393 h 3755760"/>
                <a:gd name="connsiteX114" fmla="*/ 323231 w 810754"/>
                <a:gd name="connsiteY114" fmla="*/ 1702393 h 3755760"/>
                <a:gd name="connsiteX115" fmla="*/ 323231 w 810754"/>
                <a:gd name="connsiteY115" fmla="*/ 1621094 h 3755760"/>
                <a:gd name="connsiteX116" fmla="*/ 137897 w 810754"/>
                <a:gd name="connsiteY116" fmla="*/ 1621094 h 3755760"/>
                <a:gd name="connsiteX117" fmla="*/ 137897 w 810754"/>
                <a:gd name="connsiteY117" fmla="*/ 1702393 h 3755760"/>
                <a:gd name="connsiteX118" fmla="*/ 206689 w 810754"/>
                <a:gd name="connsiteY118" fmla="*/ 1702393 h 3755760"/>
                <a:gd name="connsiteX119" fmla="*/ 206689 w 810754"/>
                <a:gd name="connsiteY119" fmla="*/ 1621094 h 3755760"/>
                <a:gd name="connsiteX120" fmla="*/ 604065 w 810754"/>
                <a:gd name="connsiteY120" fmla="*/ 1475326 h 3755760"/>
                <a:gd name="connsiteX121" fmla="*/ 604065 w 810754"/>
                <a:gd name="connsiteY121" fmla="*/ 1556625 h 3755760"/>
                <a:gd name="connsiteX122" fmla="*/ 672857 w 810754"/>
                <a:gd name="connsiteY122" fmla="*/ 1556625 h 3755760"/>
                <a:gd name="connsiteX123" fmla="*/ 672857 w 810754"/>
                <a:gd name="connsiteY123" fmla="*/ 1475326 h 3755760"/>
                <a:gd name="connsiteX124" fmla="*/ 487523 w 810754"/>
                <a:gd name="connsiteY124" fmla="*/ 1475326 h 3755760"/>
                <a:gd name="connsiteX125" fmla="*/ 487523 w 810754"/>
                <a:gd name="connsiteY125" fmla="*/ 1556625 h 3755760"/>
                <a:gd name="connsiteX126" fmla="*/ 556315 w 810754"/>
                <a:gd name="connsiteY126" fmla="*/ 1556625 h 3755760"/>
                <a:gd name="connsiteX127" fmla="*/ 556315 w 810754"/>
                <a:gd name="connsiteY127" fmla="*/ 1475326 h 3755760"/>
                <a:gd name="connsiteX128" fmla="*/ 370981 w 810754"/>
                <a:gd name="connsiteY128" fmla="*/ 1475326 h 3755760"/>
                <a:gd name="connsiteX129" fmla="*/ 370981 w 810754"/>
                <a:gd name="connsiteY129" fmla="*/ 1556625 h 3755760"/>
                <a:gd name="connsiteX130" fmla="*/ 439773 w 810754"/>
                <a:gd name="connsiteY130" fmla="*/ 1556625 h 3755760"/>
                <a:gd name="connsiteX131" fmla="*/ 439773 w 810754"/>
                <a:gd name="connsiteY131" fmla="*/ 1475326 h 3755760"/>
                <a:gd name="connsiteX132" fmla="*/ 254439 w 810754"/>
                <a:gd name="connsiteY132" fmla="*/ 1475326 h 3755760"/>
                <a:gd name="connsiteX133" fmla="*/ 254439 w 810754"/>
                <a:gd name="connsiteY133" fmla="*/ 1556625 h 3755760"/>
                <a:gd name="connsiteX134" fmla="*/ 323231 w 810754"/>
                <a:gd name="connsiteY134" fmla="*/ 1556625 h 3755760"/>
                <a:gd name="connsiteX135" fmla="*/ 323231 w 810754"/>
                <a:gd name="connsiteY135" fmla="*/ 1475326 h 3755760"/>
                <a:gd name="connsiteX136" fmla="*/ 137897 w 810754"/>
                <a:gd name="connsiteY136" fmla="*/ 1475326 h 3755760"/>
                <a:gd name="connsiteX137" fmla="*/ 137897 w 810754"/>
                <a:gd name="connsiteY137" fmla="*/ 1556625 h 3755760"/>
                <a:gd name="connsiteX138" fmla="*/ 206689 w 810754"/>
                <a:gd name="connsiteY138" fmla="*/ 1556625 h 3755760"/>
                <a:gd name="connsiteX139" fmla="*/ 206689 w 810754"/>
                <a:gd name="connsiteY139" fmla="*/ 1475326 h 3755760"/>
                <a:gd name="connsiteX140" fmla="*/ 604065 w 810754"/>
                <a:gd name="connsiteY140" fmla="*/ 1329558 h 3755760"/>
                <a:gd name="connsiteX141" fmla="*/ 604065 w 810754"/>
                <a:gd name="connsiteY141" fmla="*/ 1410857 h 3755760"/>
                <a:gd name="connsiteX142" fmla="*/ 672857 w 810754"/>
                <a:gd name="connsiteY142" fmla="*/ 1410857 h 3755760"/>
                <a:gd name="connsiteX143" fmla="*/ 672857 w 810754"/>
                <a:gd name="connsiteY143" fmla="*/ 1329558 h 3755760"/>
                <a:gd name="connsiteX144" fmla="*/ 487523 w 810754"/>
                <a:gd name="connsiteY144" fmla="*/ 1329558 h 3755760"/>
                <a:gd name="connsiteX145" fmla="*/ 487523 w 810754"/>
                <a:gd name="connsiteY145" fmla="*/ 1410857 h 3755760"/>
                <a:gd name="connsiteX146" fmla="*/ 556315 w 810754"/>
                <a:gd name="connsiteY146" fmla="*/ 1410857 h 3755760"/>
                <a:gd name="connsiteX147" fmla="*/ 556315 w 810754"/>
                <a:gd name="connsiteY147" fmla="*/ 1329558 h 3755760"/>
                <a:gd name="connsiteX148" fmla="*/ 370981 w 810754"/>
                <a:gd name="connsiteY148" fmla="*/ 1329558 h 3755760"/>
                <a:gd name="connsiteX149" fmla="*/ 370981 w 810754"/>
                <a:gd name="connsiteY149" fmla="*/ 1410857 h 3755760"/>
                <a:gd name="connsiteX150" fmla="*/ 439773 w 810754"/>
                <a:gd name="connsiteY150" fmla="*/ 1410857 h 3755760"/>
                <a:gd name="connsiteX151" fmla="*/ 439773 w 810754"/>
                <a:gd name="connsiteY151" fmla="*/ 1329558 h 3755760"/>
                <a:gd name="connsiteX152" fmla="*/ 254439 w 810754"/>
                <a:gd name="connsiteY152" fmla="*/ 1329558 h 3755760"/>
                <a:gd name="connsiteX153" fmla="*/ 254439 w 810754"/>
                <a:gd name="connsiteY153" fmla="*/ 1410857 h 3755760"/>
                <a:gd name="connsiteX154" fmla="*/ 323231 w 810754"/>
                <a:gd name="connsiteY154" fmla="*/ 1410857 h 3755760"/>
                <a:gd name="connsiteX155" fmla="*/ 323231 w 810754"/>
                <a:gd name="connsiteY155" fmla="*/ 1329558 h 3755760"/>
                <a:gd name="connsiteX156" fmla="*/ 137897 w 810754"/>
                <a:gd name="connsiteY156" fmla="*/ 1329558 h 3755760"/>
                <a:gd name="connsiteX157" fmla="*/ 137897 w 810754"/>
                <a:gd name="connsiteY157" fmla="*/ 1410857 h 3755760"/>
                <a:gd name="connsiteX158" fmla="*/ 206689 w 810754"/>
                <a:gd name="connsiteY158" fmla="*/ 1410857 h 3755760"/>
                <a:gd name="connsiteX159" fmla="*/ 206689 w 810754"/>
                <a:gd name="connsiteY159" fmla="*/ 1329558 h 3755760"/>
                <a:gd name="connsiteX160" fmla="*/ 604065 w 810754"/>
                <a:gd name="connsiteY160" fmla="*/ 1183790 h 3755760"/>
                <a:gd name="connsiteX161" fmla="*/ 604065 w 810754"/>
                <a:gd name="connsiteY161" fmla="*/ 1265089 h 3755760"/>
                <a:gd name="connsiteX162" fmla="*/ 672857 w 810754"/>
                <a:gd name="connsiteY162" fmla="*/ 1265089 h 3755760"/>
                <a:gd name="connsiteX163" fmla="*/ 672857 w 810754"/>
                <a:gd name="connsiteY163" fmla="*/ 1183790 h 3755760"/>
                <a:gd name="connsiteX164" fmla="*/ 487523 w 810754"/>
                <a:gd name="connsiteY164" fmla="*/ 1183790 h 3755760"/>
                <a:gd name="connsiteX165" fmla="*/ 487523 w 810754"/>
                <a:gd name="connsiteY165" fmla="*/ 1265089 h 3755760"/>
                <a:gd name="connsiteX166" fmla="*/ 556315 w 810754"/>
                <a:gd name="connsiteY166" fmla="*/ 1265089 h 3755760"/>
                <a:gd name="connsiteX167" fmla="*/ 556315 w 810754"/>
                <a:gd name="connsiteY167" fmla="*/ 1183790 h 3755760"/>
                <a:gd name="connsiteX168" fmla="*/ 370981 w 810754"/>
                <a:gd name="connsiteY168" fmla="*/ 1183790 h 3755760"/>
                <a:gd name="connsiteX169" fmla="*/ 370981 w 810754"/>
                <a:gd name="connsiteY169" fmla="*/ 1265089 h 3755760"/>
                <a:gd name="connsiteX170" fmla="*/ 439773 w 810754"/>
                <a:gd name="connsiteY170" fmla="*/ 1265089 h 3755760"/>
                <a:gd name="connsiteX171" fmla="*/ 439773 w 810754"/>
                <a:gd name="connsiteY171" fmla="*/ 1183790 h 3755760"/>
                <a:gd name="connsiteX172" fmla="*/ 254439 w 810754"/>
                <a:gd name="connsiteY172" fmla="*/ 1183790 h 3755760"/>
                <a:gd name="connsiteX173" fmla="*/ 254439 w 810754"/>
                <a:gd name="connsiteY173" fmla="*/ 1265089 h 3755760"/>
                <a:gd name="connsiteX174" fmla="*/ 323231 w 810754"/>
                <a:gd name="connsiteY174" fmla="*/ 1265089 h 3755760"/>
                <a:gd name="connsiteX175" fmla="*/ 323231 w 810754"/>
                <a:gd name="connsiteY175" fmla="*/ 1183790 h 3755760"/>
                <a:gd name="connsiteX176" fmla="*/ 137897 w 810754"/>
                <a:gd name="connsiteY176" fmla="*/ 1183790 h 3755760"/>
                <a:gd name="connsiteX177" fmla="*/ 137897 w 810754"/>
                <a:gd name="connsiteY177" fmla="*/ 1265089 h 3755760"/>
                <a:gd name="connsiteX178" fmla="*/ 206689 w 810754"/>
                <a:gd name="connsiteY178" fmla="*/ 1265089 h 3755760"/>
                <a:gd name="connsiteX179" fmla="*/ 206689 w 810754"/>
                <a:gd name="connsiteY179" fmla="*/ 1183790 h 3755760"/>
                <a:gd name="connsiteX180" fmla="*/ 604065 w 810754"/>
                <a:gd name="connsiteY180" fmla="*/ 1038022 h 3755760"/>
                <a:gd name="connsiteX181" fmla="*/ 604065 w 810754"/>
                <a:gd name="connsiteY181" fmla="*/ 1119321 h 3755760"/>
                <a:gd name="connsiteX182" fmla="*/ 672857 w 810754"/>
                <a:gd name="connsiteY182" fmla="*/ 1119321 h 3755760"/>
                <a:gd name="connsiteX183" fmla="*/ 672857 w 810754"/>
                <a:gd name="connsiteY183" fmla="*/ 1038022 h 3755760"/>
                <a:gd name="connsiteX184" fmla="*/ 487523 w 810754"/>
                <a:gd name="connsiteY184" fmla="*/ 1038022 h 3755760"/>
                <a:gd name="connsiteX185" fmla="*/ 487523 w 810754"/>
                <a:gd name="connsiteY185" fmla="*/ 1119321 h 3755760"/>
                <a:gd name="connsiteX186" fmla="*/ 556315 w 810754"/>
                <a:gd name="connsiteY186" fmla="*/ 1119321 h 3755760"/>
                <a:gd name="connsiteX187" fmla="*/ 556315 w 810754"/>
                <a:gd name="connsiteY187" fmla="*/ 1038022 h 3755760"/>
                <a:gd name="connsiteX188" fmla="*/ 370981 w 810754"/>
                <a:gd name="connsiteY188" fmla="*/ 1038022 h 3755760"/>
                <a:gd name="connsiteX189" fmla="*/ 370981 w 810754"/>
                <a:gd name="connsiteY189" fmla="*/ 1119321 h 3755760"/>
                <a:gd name="connsiteX190" fmla="*/ 439773 w 810754"/>
                <a:gd name="connsiteY190" fmla="*/ 1119321 h 3755760"/>
                <a:gd name="connsiteX191" fmla="*/ 439773 w 810754"/>
                <a:gd name="connsiteY191" fmla="*/ 1038022 h 3755760"/>
                <a:gd name="connsiteX192" fmla="*/ 254439 w 810754"/>
                <a:gd name="connsiteY192" fmla="*/ 1038022 h 3755760"/>
                <a:gd name="connsiteX193" fmla="*/ 254439 w 810754"/>
                <a:gd name="connsiteY193" fmla="*/ 1119321 h 3755760"/>
                <a:gd name="connsiteX194" fmla="*/ 323231 w 810754"/>
                <a:gd name="connsiteY194" fmla="*/ 1119321 h 3755760"/>
                <a:gd name="connsiteX195" fmla="*/ 323231 w 810754"/>
                <a:gd name="connsiteY195" fmla="*/ 1038022 h 3755760"/>
                <a:gd name="connsiteX196" fmla="*/ 137897 w 810754"/>
                <a:gd name="connsiteY196" fmla="*/ 1038022 h 3755760"/>
                <a:gd name="connsiteX197" fmla="*/ 137897 w 810754"/>
                <a:gd name="connsiteY197" fmla="*/ 1119321 h 3755760"/>
                <a:gd name="connsiteX198" fmla="*/ 206689 w 810754"/>
                <a:gd name="connsiteY198" fmla="*/ 1119321 h 3755760"/>
                <a:gd name="connsiteX199" fmla="*/ 206689 w 810754"/>
                <a:gd name="connsiteY199" fmla="*/ 1038022 h 3755760"/>
                <a:gd name="connsiteX200" fmla="*/ 604065 w 810754"/>
                <a:gd name="connsiteY200" fmla="*/ 892254 h 3755760"/>
                <a:gd name="connsiteX201" fmla="*/ 604065 w 810754"/>
                <a:gd name="connsiteY201" fmla="*/ 973553 h 3755760"/>
                <a:gd name="connsiteX202" fmla="*/ 672857 w 810754"/>
                <a:gd name="connsiteY202" fmla="*/ 973553 h 3755760"/>
                <a:gd name="connsiteX203" fmla="*/ 672857 w 810754"/>
                <a:gd name="connsiteY203" fmla="*/ 892254 h 3755760"/>
                <a:gd name="connsiteX204" fmla="*/ 487523 w 810754"/>
                <a:gd name="connsiteY204" fmla="*/ 892254 h 3755760"/>
                <a:gd name="connsiteX205" fmla="*/ 487523 w 810754"/>
                <a:gd name="connsiteY205" fmla="*/ 973553 h 3755760"/>
                <a:gd name="connsiteX206" fmla="*/ 556315 w 810754"/>
                <a:gd name="connsiteY206" fmla="*/ 973553 h 3755760"/>
                <a:gd name="connsiteX207" fmla="*/ 556315 w 810754"/>
                <a:gd name="connsiteY207" fmla="*/ 892254 h 3755760"/>
                <a:gd name="connsiteX208" fmla="*/ 370981 w 810754"/>
                <a:gd name="connsiteY208" fmla="*/ 892254 h 3755760"/>
                <a:gd name="connsiteX209" fmla="*/ 370981 w 810754"/>
                <a:gd name="connsiteY209" fmla="*/ 973553 h 3755760"/>
                <a:gd name="connsiteX210" fmla="*/ 439773 w 810754"/>
                <a:gd name="connsiteY210" fmla="*/ 973553 h 3755760"/>
                <a:gd name="connsiteX211" fmla="*/ 439773 w 810754"/>
                <a:gd name="connsiteY211" fmla="*/ 892254 h 3755760"/>
                <a:gd name="connsiteX212" fmla="*/ 254439 w 810754"/>
                <a:gd name="connsiteY212" fmla="*/ 892254 h 3755760"/>
                <a:gd name="connsiteX213" fmla="*/ 254439 w 810754"/>
                <a:gd name="connsiteY213" fmla="*/ 973553 h 3755760"/>
                <a:gd name="connsiteX214" fmla="*/ 323231 w 810754"/>
                <a:gd name="connsiteY214" fmla="*/ 973553 h 3755760"/>
                <a:gd name="connsiteX215" fmla="*/ 323231 w 810754"/>
                <a:gd name="connsiteY215" fmla="*/ 892254 h 3755760"/>
                <a:gd name="connsiteX216" fmla="*/ 137897 w 810754"/>
                <a:gd name="connsiteY216" fmla="*/ 892254 h 3755760"/>
                <a:gd name="connsiteX217" fmla="*/ 137897 w 810754"/>
                <a:gd name="connsiteY217" fmla="*/ 973553 h 3755760"/>
                <a:gd name="connsiteX218" fmla="*/ 206689 w 810754"/>
                <a:gd name="connsiteY218" fmla="*/ 973553 h 3755760"/>
                <a:gd name="connsiteX219" fmla="*/ 206689 w 810754"/>
                <a:gd name="connsiteY219" fmla="*/ 892254 h 3755760"/>
                <a:gd name="connsiteX220" fmla="*/ 604065 w 810754"/>
                <a:gd name="connsiteY220" fmla="*/ 746486 h 3755760"/>
                <a:gd name="connsiteX221" fmla="*/ 604065 w 810754"/>
                <a:gd name="connsiteY221" fmla="*/ 827785 h 3755760"/>
                <a:gd name="connsiteX222" fmla="*/ 672857 w 810754"/>
                <a:gd name="connsiteY222" fmla="*/ 827785 h 3755760"/>
                <a:gd name="connsiteX223" fmla="*/ 672857 w 810754"/>
                <a:gd name="connsiteY223" fmla="*/ 746486 h 3755760"/>
                <a:gd name="connsiteX224" fmla="*/ 487523 w 810754"/>
                <a:gd name="connsiteY224" fmla="*/ 746486 h 3755760"/>
                <a:gd name="connsiteX225" fmla="*/ 487523 w 810754"/>
                <a:gd name="connsiteY225" fmla="*/ 827785 h 3755760"/>
                <a:gd name="connsiteX226" fmla="*/ 556315 w 810754"/>
                <a:gd name="connsiteY226" fmla="*/ 827785 h 3755760"/>
                <a:gd name="connsiteX227" fmla="*/ 556315 w 810754"/>
                <a:gd name="connsiteY227" fmla="*/ 746486 h 3755760"/>
                <a:gd name="connsiteX228" fmla="*/ 370981 w 810754"/>
                <a:gd name="connsiteY228" fmla="*/ 746486 h 3755760"/>
                <a:gd name="connsiteX229" fmla="*/ 370981 w 810754"/>
                <a:gd name="connsiteY229" fmla="*/ 827785 h 3755760"/>
                <a:gd name="connsiteX230" fmla="*/ 439773 w 810754"/>
                <a:gd name="connsiteY230" fmla="*/ 827785 h 3755760"/>
                <a:gd name="connsiteX231" fmla="*/ 439773 w 810754"/>
                <a:gd name="connsiteY231" fmla="*/ 746486 h 3755760"/>
                <a:gd name="connsiteX232" fmla="*/ 254439 w 810754"/>
                <a:gd name="connsiteY232" fmla="*/ 746486 h 3755760"/>
                <a:gd name="connsiteX233" fmla="*/ 254439 w 810754"/>
                <a:gd name="connsiteY233" fmla="*/ 827785 h 3755760"/>
                <a:gd name="connsiteX234" fmla="*/ 323231 w 810754"/>
                <a:gd name="connsiteY234" fmla="*/ 827785 h 3755760"/>
                <a:gd name="connsiteX235" fmla="*/ 323231 w 810754"/>
                <a:gd name="connsiteY235" fmla="*/ 746486 h 3755760"/>
                <a:gd name="connsiteX236" fmla="*/ 137897 w 810754"/>
                <a:gd name="connsiteY236" fmla="*/ 746486 h 3755760"/>
                <a:gd name="connsiteX237" fmla="*/ 137897 w 810754"/>
                <a:gd name="connsiteY237" fmla="*/ 827785 h 3755760"/>
                <a:gd name="connsiteX238" fmla="*/ 206689 w 810754"/>
                <a:gd name="connsiteY238" fmla="*/ 827785 h 3755760"/>
                <a:gd name="connsiteX239" fmla="*/ 206689 w 810754"/>
                <a:gd name="connsiteY239" fmla="*/ 746486 h 3755760"/>
                <a:gd name="connsiteX240" fmla="*/ 673873 w 810754"/>
                <a:gd name="connsiteY240" fmla="*/ 208834 h 3755760"/>
                <a:gd name="connsiteX241" fmla="*/ 673873 w 810754"/>
                <a:gd name="connsiteY241" fmla="*/ 701893 h 3755760"/>
                <a:gd name="connsiteX242" fmla="*/ 719592 w 810754"/>
                <a:gd name="connsiteY242" fmla="*/ 701893 h 3755760"/>
                <a:gd name="connsiteX243" fmla="*/ 719592 w 810754"/>
                <a:gd name="connsiteY243" fmla="*/ 208834 h 3755760"/>
                <a:gd name="connsiteX244" fmla="*/ 557331 w 810754"/>
                <a:gd name="connsiteY244" fmla="*/ 208834 h 3755760"/>
                <a:gd name="connsiteX245" fmla="*/ 557331 w 810754"/>
                <a:gd name="connsiteY245" fmla="*/ 701893 h 3755760"/>
                <a:gd name="connsiteX246" fmla="*/ 603050 w 810754"/>
                <a:gd name="connsiteY246" fmla="*/ 701893 h 3755760"/>
                <a:gd name="connsiteX247" fmla="*/ 603050 w 810754"/>
                <a:gd name="connsiteY247" fmla="*/ 208834 h 3755760"/>
                <a:gd name="connsiteX248" fmla="*/ 440789 w 810754"/>
                <a:gd name="connsiteY248" fmla="*/ 208834 h 3755760"/>
                <a:gd name="connsiteX249" fmla="*/ 440789 w 810754"/>
                <a:gd name="connsiteY249" fmla="*/ 701893 h 3755760"/>
                <a:gd name="connsiteX250" fmla="*/ 486508 w 810754"/>
                <a:gd name="connsiteY250" fmla="*/ 701893 h 3755760"/>
                <a:gd name="connsiteX251" fmla="*/ 486508 w 810754"/>
                <a:gd name="connsiteY251" fmla="*/ 208834 h 3755760"/>
                <a:gd name="connsiteX252" fmla="*/ 324247 w 810754"/>
                <a:gd name="connsiteY252" fmla="*/ 208834 h 3755760"/>
                <a:gd name="connsiteX253" fmla="*/ 324247 w 810754"/>
                <a:gd name="connsiteY253" fmla="*/ 701893 h 3755760"/>
                <a:gd name="connsiteX254" fmla="*/ 369966 w 810754"/>
                <a:gd name="connsiteY254" fmla="*/ 701893 h 3755760"/>
                <a:gd name="connsiteX255" fmla="*/ 369966 w 810754"/>
                <a:gd name="connsiteY255" fmla="*/ 208834 h 3755760"/>
                <a:gd name="connsiteX256" fmla="*/ 207705 w 810754"/>
                <a:gd name="connsiteY256" fmla="*/ 208834 h 3755760"/>
                <a:gd name="connsiteX257" fmla="*/ 207705 w 810754"/>
                <a:gd name="connsiteY257" fmla="*/ 701893 h 3755760"/>
                <a:gd name="connsiteX258" fmla="*/ 253424 w 810754"/>
                <a:gd name="connsiteY258" fmla="*/ 701893 h 3755760"/>
                <a:gd name="connsiteX259" fmla="*/ 253424 w 810754"/>
                <a:gd name="connsiteY259" fmla="*/ 208834 h 3755760"/>
                <a:gd name="connsiteX260" fmla="*/ 91163 w 810754"/>
                <a:gd name="connsiteY260" fmla="*/ 208834 h 3755760"/>
                <a:gd name="connsiteX261" fmla="*/ 91163 w 810754"/>
                <a:gd name="connsiteY261" fmla="*/ 701893 h 3755760"/>
                <a:gd name="connsiteX262" fmla="*/ 136882 w 810754"/>
                <a:gd name="connsiteY262" fmla="*/ 701893 h 3755760"/>
                <a:gd name="connsiteX263" fmla="*/ 136882 w 810754"/>
                <a:gd name="connsiteY263" fmla="*/ 208834 h 3755760"/>
                <a:gd name="connsiteX264" fmla="*/ 0 w 810754"/>
                <a:gd name="connsiteY264" fmla="*/ 0 h 3755760"/>
                <a:gd name="connsiteX265" fmla="*/ 810754 w 810754"/>
                <a:gd name="connsiteY265" fmla="*/ 0 h 3755760"/>
                <a:gd name="connsiteX266" fmla="*/ 810754 w 810754"/>
                <a:gd name="connsiteY266" fmla="*/ 146376 h 3755760"/>
                <a:gd name="connsiteX267" fmla="*/ 780100 w 810754"/>
                <a:gd name="connsiteY267" fmla="*/ 146376 h 3755760"/>
                <a:gd name="connsiteX268" fmla="*/ 780100 w 810754"/>
                <a:gd name="connsiteY268" fmla="*/ 3755760 h 3755760"/>
                <a:gd name="connsiteX269" fmla="*/ 30654 w 810754"/>
                <a:gd name="connsiteY269" fmla="*/ 3755760 h 3755760"/>
                <a:gd name="connsiteX270" fmla="*/ 30654 w 810754"/>
                <a:gd name="connsiteY270" fmla="*/ 146376 h 3755760"/>
                <a:gd name="connsiteX271" fmla="*/ 0 w 810754"/>
                <a:gd name="connsiteY271" fmla="*/ 146376 h 3755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</a:cxnLst>
              <a:rect l="l" t="t" r="r" b="b"/>
              <a:pathLst>
                <a:path w="810754" h="3755760">
                  <a:moveTo>
                    <a:pt x="604065" y="2349935"/>
                  </a:moveTo>
                  <a:lnTo>
                    <a:pt x="604065" y="2431234"/>
                  </a:lnTo>
                  <a:lnTo>
                    <a:pt x="672857" y="2431234"/>
                  </a:lnTo>
                  <a:lnTo>
                    <a:pt x="672857" y="2349935"/>
                  </a:lnTo>
                  <a:close/>
                  <a:moveTo>
                    <a:pt x="487523" y="2349935"/>
                  </a:moveTo>
                  <a:lnTo>
                    <a:pt x="487523" y="2431234"/>
                  </a:lnTo>
                  <a:lnTo>
                    <a:pt x="556315" y="2431234"/>
                  </a:lnTo>
                  <a:lnTo>
                    <a:pt x="556315" y="2349935"/>
                  </a:lnTo>
                  <a:close/>
                  <a:moveTo>
                    <a:pt x="370981" y="2349935"/>
                  </a:moveTo>
                  <a:lnTo>
                    <a:pt x="370981" y="2431234"/>
                  </a:lnTo>
                  <a:lnTo>
                    <a:pt x="439773" y="2431234"/>
                  </a:lnTo>
                  <a:lnTo>
                    <a:pt x="439773" y="2349935"/>
                  </a:lnTo>
                  <a:close/>
                  <a:moveTo>
                    <a:pt x="254439" y="2349935"/>
                  </a:moveTo>
                  <a:lnTo>
                    <a:pt x="254439" y="2431234"/>
                  </a:lnTo>
                  <a:lnTo>
                    <a:pt x="323231" y="2431234"/>
                  </a:lnTo>
                  <a:lnTo>
                    <a:pt x="323231" y="2349935"/>
                  </a:lnTo>
                  <a:close/>
                  <a:moveTo>
                    <a:pt x="137897" y="2349935"/>
                  </a:moveTo>
                  <a:lnTo>
                    <a:pt x="137897" y="2431234"/>
                  </a:lnTo>
                  <a:lnTo>
                    <a:pt x="206689" y="2431234"/>
                  </a:lnTo>
                  <a:lnTo>
                    <a:pt x="206689" y="2349935"/>
                  </a:lnTo>
                  <a:close/>
                  <a:moveTo>
                    <a:pt x="604065" y="2204166"/>
                  </a:moveTo>
                  <a:lnTo>
                    <a:pt x="604065" y="2285465"/>
                  </a:lnTo>
                  <a:lnTo>
                    <a:pt x="672857" y="2285465"/>
                  </a:lnTo>
                  <a:lnTo>
                    <a:pt x="672857" y="2204166"/>
                  </a:lnTo>
                  <a:close/>
                  <a:moveTo>
                    <a:pt x="487523" y="2204166"/>
                  </a:moveTo>
                  <a:lnTo>
                    <a:pt x="487523" y="2285465"/>
                  </a:lnTo>
                  <a:lnTo>
                    <a:pt x="556315" y="2285465"/>
                  </a:lnTo>
                  <a:lnTo>
                    <a:pt x="556315" y="2204166"/>
                  </a:lnTo>
                  <a:close/>
                  <a:moveTo>
                    <a:pt x="370981" y="2204166"/>
                  </a:moveTo>
                  <a:lnTo>
                    <a:pt x="370981" y="2285465"/>
                  </a:lnTo>
                  <a:lnTo>
                    <a:pt x="439773" y="2285465"/>
                  </a:lnTo>
                  <a:lnTo>
                    <a:pt x="439773" y="2204166"/>
                  </a:lnTo>
                  <a:close/>
                  <a:moveTo>
                    <a:pt x="254439" y="2204166"/>
                  </a:moveTo>
                  <a:lnTo>
                    <a:pt x="254439" y="2285465"/>
                  </a:lnTo>
                  <a:lnTo>
                    <a:pt x="323231" y="2285465"/>
                  </a:lnTo>
                  <a:lnTo>
                    <a:pt x="323231" y="2204166"/>
                  </a:lnTo>
                  <a:close/>
                  <a:moveTo>
                    <a:pt x="137897" y="2204166"/>
                  </a:moveTo>
                  <a:lnTo>
                    <a:pt x="137897" y="2285465"/>
                  </a:lnTo>
                  <a:lnTo>
                    <a:pt x="206689" y="2285465"/>
                  </a:lnTo>
                  <a:lnTo>
                    <a:pt x="206689" y="2204166"/>
                  </a:lnTo>
                  <a:close/>
                  <a:moveTo>
                    <a:pt x="604065" y="2058398"/>
                  </a:moveTo>
                  <a:lnTo>
                    <a:pt x="604065" y="2139697"/>
                  </a:lnTo>
                  <a:lnTo>
                    <a:pt x="672857" y="2139697"/>
                  </a:lnTo>
                  <a:lnTo>
                    <a:pt x="672857" y="2058398"/>
                  </a:lnTo>
                  <a:close/>
                  <a:moveTo>
                    <a:pt x="487523" y="2058398"/>
                  </a:moveTo>
                  <a:lnTo>
                    <a:pt x="487523" y="2139697"/>
                  </a:lnTo>
                  <a:lnTo>
                    <a:pt x="556315" y="2139697"/>
                  </a:lnTo>
                  <a:lnTo>
                    <a:pt x="556315" y="2058398"/>
                  </a:lnTo>
                  <a:close/>
                  <a:moveTo>
                    <a:pt x="370981" y="2058398"/>
                  </a:moveTo>
                  <a:lnTo>
                    <a:pt x="370981" y="2139697"/>
                  </a:lnTo>
                  <a:lnTo>
                    <a:pt x="439773" y="2139697"/>
                  </a:lnTo>
                  <a:lnTo>
                    <a:pt x="439773" y="2058398"/>
                  </a:lnTo>
                  <a:close/>
                  <a:moveTo>
                    <a:pt x="254439" y="2058398"/>
                  </a:moveTo>
                  <a:lnTo>
                    <a:pt x="254439" y="2139697"/>
                  </a:lnTo>
                  <a:lnTo>
                    <a:pt x="323231" y="2139697"/>
                  </a:lnTo>
                  <a:lnTo>
                    <a:pt x="323231" y="2058398"/>
                  </a:lnTo>
                  <a:close/>
                  <a:moveTo>
                    <a:pt x="137897" y="2058398"/>
                  </a:moveTo>
                  <a:lnTo>
                    <a:pt x="137897" y="2139697"/>
                  </a:lnTo>
                  <a:lnTo>
                    <a:pt x="206689" y="2139697"/>
                  </a:lnTo>
                  <a:lnTo>
                    <a:pt x="206689" y="2058398"/>
                  </a:lnTo>
                  <a:close/>
                  <a:moveTo>
                    <a:pt x="604065" y="1912630"/>
                  </a:moveTo>
                  <a:lnTo>
                    <a:pt x="604065" y="1993929"/>
                  </a:lnTo>
                  <a:lnTo>
                    <a:pt x="672857" y="1993929"/>
                  </a:lnTo>
                  <a:lnTo>
                    <a:pt x="672857" y="1912630"/>
                  </a:lnTo>
                  <a:close/>
                  <a:moveTo>
                    <a:pt x="487523" y="1912630"/>
                  </a:moveTo>
                  <a:lnTo>
                    <a:pt x="487523" y="1993929"/>
                  </a:lnTo>
                  <a:lnTo>
                    <a:pt x="556315" y="1993929"/>
                  </a:lnTo>
                  <a:lnTo>
                    <a:pt x="556315" y="1912630"/>
                  </a:lnTo>
                  <a:close/>
                  <a:moveTo>
                    <a:pt x="370981" y="1912630"/>
                  </a:moveTo>
                  <a:lnTo>
                    <a:pt x="370981" y="1993929"/>
                  </a:lnTo>
                  <a:lnTo>
                    <a:pt x="439773" y="1993929"/>
                  </a:lnTo>
                  <a:lnTo>
                    <a:pt x="439773" y="1912630"/>
                  </a:lnTo>
                  <a:close/>
                  <a:moveTo>
                    <a:pt x="254439" y="1912630"/>
                  </a:moveTo>
                  <a:lnTo>
                    <a:pt x="254439" y="1993929"/>
                  </a:lnTo>
                  <a:lnTo>
                    <a:pt x="323231" y="1993929"/>
                  </a:lnTo>
                  <a:lnTo>
                    <a:pt x="323231" y="1912630"/>
                  </a:lnTo>
                  <a:close/>
                  <a:moveTo>
                    <a:pt x="137897" y="1912630"/>
                  </a:moveTo>
                  <a:lnTo>
                    <a:pt x="137897" y="1993929"/>
                  </a:lnTo>
                  <a:lnTo>
                    <a:pt x="206689" y="1993929"/>
                  </a:lnTo>
                  <a:lnTo>
                    <a:pt x="206689" y="1912630"/>
                  </a:lnTo>
                  <a:close/>
                  <a:moveTo>
                    <a:pt x="604065" y="1766862"/>
                  </a:moveTo>
                  <a:lnTo>
                    <a:pt x="604065" y="1848161"/>
                  </a:lnTo>
                  <a:lnTo>
                    <a:pt x="672857" y="1848161"/>
                  </a:lnTo>
                  <a:lnTo>
                    <a:pt x="672857" y="1766862"/>
                  </a:lnTo>
                  <a:close/>
                  <a:moveTo>
                    <a:pt x="487523" y="1766862"/>
                  </a:moveTo>
                  <a:lnTo>
                    <a:pt x="487523" y="1848161"/>
                  </a:lnTo>
                  <a:lnTo>
                    <a:pt x="556315" y="1848161"/>
                  </a:lnTo>
                  <a:lnTo>
                    <a:pt x="556315" y="1766862"/>
                  </a:lnTo>
                  <a:close/>
                  <a:moveTo>
                    <a:pt x="370981" y="1766862"/>
                  </a:moveTo>
                  <a:lnTo>
                    <a:pt x="370981" y="1848161"/>
                  </a:lnTo>
                  <a:lnTo>
                    <a:pt x="439773" y="1848161"/>
                  </a:lnTo>
                  <a:lnTo>
                    <a:pt x="439773" y="1766862"/>
                  </a:lnTo>
                  <a:close/>
                  <a:moveTo>
                    <a:pt x="254439" y="1766862"/>
                  </a:moveTo>
                  <a:lnTo>
                    <a:pt x="254439" y="1848161"/>
                  </a:lnTo>
                  <a:lnTo>
                    <a:pt x="323231" y="1848161"/>
                  </a:lnTo>
                  <a:lnTo>
                    <a:pt x="323231" y="1766862"/>
                  </a:lnTo>
                  <a:close/>
                  <a:moveTo>
                    <a:pt x="137897" y="1766862"/>
                  </a:moveTo>
                  <a:lnTo>
                    <a:pt x="137897" y="1848161"/>
                  </a:lnTo>
                  <a:lnTo>
                    <a:pt x="206689" y="1848161"/>
                  </a:lnTo>
                  <a:lnTo>
                    <a:pt x="206689" y="1766862"/>
                  </a:lnTo>
                  <a:close/>
                  <a:moveTo>
                    <a:pt x="604065" y="1621094"/>
                  </a:moveTo>
                  <a:lnTo>
                    <a:pt x="604065" y="1702393"/>
                  </a:lnTo>
                  <a:lnTo>
                    <a:pt x="672857" y="1702393"/>
                  </a:lnTo>
                  <a:lnTo>
                    <a:pt x="672857" y="1621094"/>
                  </a:lnTo>
                  <a:close/>
                  <a:moveTo>
                    <a:pt x="487523" y="1621094"/>
                  </a:moveTo>
                  <a:lnTo>
                    <a:pt x="487523" y="1702393"/>
                  </a:lnTo>
                  <a:lnTo>
                    <a:pt x="556315" y="1702393"/>
                  </a:lnTo>
                  <a:lnTo>
                    <a:pt x="556315" y="1621094"/>
                  </a:lnTo>
                  <a:close/>
                  <a:moveTo>
                    <a:pt x="370981" y="1621094"/>
                  </a:moveTo>
                  <a:lnTo>
                    <a:pt x="370981" y="1702393"/>
                  </a:lnTo>
                  <a:lnTo>
                    <a:pt x="439773" y="1702393"/>
                  </a:lnTo>
                  <a:lnTo>
                    <a:pt x="439773" y="1621094"/>
                  </a:lnTo>
                  <a:close/>
                  <a:moveTo>
                    <a:pt x="254439" y="1621094"/>
                  </a:moveTo>
                  <a:lnTo>
                    <a:pt x="254439" y="1702393"/>
                  </a:lnTo>
                  <a:lnTo>
                    <a:pt x="323231" y="1702393"/>
                  </a:lnTo>
                  <a:lnTo>
                    <a:pt x="323231" y="1621094"/>
                  </a:lnTo>
                  <a:close/>
                  <a:moveTo>
                    <a:pt x="137897" y="1621094"/>
                  </a:moveTo>
                  <a:lnTo>
                    <a:pt x="137897" y="1702393"/>
                  </a:lnTo>
                  <a:lnTo>
                    <a:pt x="206689" y="1702393"/>
                  </a:lnTo>
                  <a:lnTo>
                    <a:pt x="206689" y="1621094"/>
                  </a:lnTo>
                  <a:close/>
                  <a:moveTo>
                    <a:pt x="604065" y="1475326"/>
                  </a:moveTo>
                  <a:lnTo>
                    <a:pt x="604065" y="1556625"/>
                  </a:lnTo>
                  <a:lnTo>
                    <a:pt x="672857" y="1556625"/>
                  </a:lnTo>
                  <a:lnTo>
                    <a:pt x="672857" y="1475326"/>
                  </a:lnTo>
                  <a:close/>
                  <a:moveTo>
                    <a:pt x="487523" y="1475326"/>
                  </a:moveTo>
                  <a:lnTo>
                    <a:pt x="487523" y="1556625"/>
                  </a:lnTo>
                  <a:lnTo>
                    <a:pt x="556315" y="1556625"/>
                  </a:lnTo>
                  <a:lnTo>
                    <a:pt x="556315" y="1475326"/>
                  </a:lnTo>
                  <a:close/>
                  <a:moveTo>
                    <a:pt x="370981" y="1475326"/>
                  </a:moveTo>
                  <a:lnTo>
                    <a:pt x="370981" y="1556625"/>
                  </a:lnTo>
                  <a:lnTo>
                    <a:pt x="439773" y="1556625"/>
                  </a:lnTo>
                  <a:lnTo>
                    <a:pt x="439773" y="1475326"/>
                  </a:lnTo>
                  <a:close/>
                  <a:moveTo>
                    <a:pt x="254439" y="1475326"/>
                  </a:moveTo>
                  <a:lnTo>
                    <a:pt x="254439" y="1556625"/>
                  </a:lnTo>
                  <a:lnTo>
                    <a:pt x="323231" y="1556625"/>
                  </a:lnTo>
                  <a:lnTo>
                    <a:pt x="323231" y="1475326"/>
                  </a:lnTo>
                  <a:close/>
                  <a:moveTo>
                    <a:pt x="137897" y="1475326"/>
                  </a:moveTo>
                  <a:lnTo>
                    <a:pt x="137897" y="1556625"/>
                  </a:lnTo>
                  <a:lnTo>
                    <a:pt x="206689" y="1556625"/>
                  </a:lnTo>
                  <a:lnTo>
                    <a:pt x="206689" y="1475326"/>
                  </a:lnTo>
                  <a:close/>
                  <a:moveTo>
                    <a:pt x="604065" y="1329558"/>
                  </a:moveTo>
                  <a:lnTo>
                    <a:pt x="604065" y="1410857"/>
                  </a:lnTo>
                  <a:lnTo>
                    <a:pt x="672857" y="1410857"/>
                  </a:lnTo>
                  <a:lnTo>
                    <a:pt x="672857" y="1329558"/>
                  </a:lnTo>
                  <a:close/>
                  <a:moveTo>
                    <a:pt x="487523" y="1329558"/>
                  </a:moveTo>
                  <a:lnTo>
                    <a:pt x="487523" y="1410857"/>
                  </a:lnTo>
                  <a:lnTo>
                    <a:pt x="556315" y="1410857"/>
                  </a:lnTo>
                  <a:lnTo>
                    <a:pt x="556315" y="1329558"/>
                  </a:lnTo>
                  <a:close/>
                  <a:moveTo>
                    <a:pt x="370981" y="1329558"/>
                  </a:moveTo>
                  <a:lnTo>
                    <a:pt x="370981" y="1410857"/>
                  </a:lnTo>
                  <a:lnTo>
                    <a:pt x="439773" y="1410857"/>
                  </a:lnTo>
                  <a:lnTo>
                    <a:pt x="439773" y="1329558"/>
                  </a:lnTo>
                  <a:close/>
                  <a:moveTo>
                    <a:pt x="254439" y="1329558"/>
                  </a:moveTo>
                  <a:lnTo>
                    <a:pt x="254439" y="1410857"/>
                  </a:lnTo>
                  <a:lnTo>
                    <a:pt x="323231" y="1410857"/>
                  </a:lnTo>
                  <a:lnTo>
                    <a:pt x="323231" y="1329558"/>
                  </a:lnTo>
                  <a:close/>
                  <a:moveTo>
                    <a:pt x="137897" y="1329558"/>
                  </a:moveTo>
                  <a:lnTo>
                    <a:pt x="137897" y="1410857"/>
                  </a:lnTo>
                  <a:lnTo>
                    <a:pt x="206689" y="1410857"/>
                  </a:lnTo>
                  <a:lnTo>
                    <a:pt x="206689" y="1329558"/>
                  </a:lnTo>
                  <a:close/>
                  <a:moveTo>
                    <a:pt x="604065" y="1183790"/>
                  </a:moveTo>
                  <a:lnTo>
                    <a:pt x="604065" y="1265089"/>
                  </a:lnTo>
                  <a:lnTo>
                    <a:pt x="672857" y="1265089"/>
                  </a:lnTo>
                  <a:lnTo>
                    <a:pt x="672857" y="1183790"/>
                  </a:lnTo>
                  <a:close/>
                  <a:moveTo>
                    <a:pt x="487523" y="1183790"/>
                  </a:moveTo>
                  <a:lnTo>
                    <a:pt x="487523" y="1265089"/>
                  </a:lnTo>
                  <a:lnTo>
                    <a:pt x="556315" y="1265089"/>
                  </a:lnTo>
                  <a:lnTo>
                    <a:pt x="556315" y="1183790"/>
                  </a:lnTo>
                  <a:close/>
                  <a:moveTo>
                    <a:pt x="370981" y="1183790"/>
                  </a:moveTo>
                  <a:lnTo>
                    <a:pt x="370981" y="1265089"/>
                  </a:lnTo>
                  <a:lnTo>
                    <a:pt x="439773" y="1265089"/>
                  </a:lnTo>
                  <a:lnTo>
                    <a:pt x="439773" y="1183790"/>
                  </a:lnTo>
                  <a:close/>
                  <a:moveTo>
                    <a:pt x="254439" y="1183790"/>
                  </a:moveTo>
                  <a:lnTo>
                    <a:pt x="254439" y="1265089"/>
                  </a:lnTo>
                  <a:lnTo>
                    <a:pt x="323231" y="1265089"/>
                  </a:lnTo>
                  <a:lnTo>
                    <a:pt x="323231" y="1183790"/>
                  </a:lnTo>
                  <a:close/>
                  <a:moveTo>
                    <a:pt x="137897" y="1183790"/>
                  </a:moveTo>
                  <a:lnTo>
                    <a:pt x="137897" y="1265089"/>
                  </a:lnTo>
                  <a:lnTo>
                    <a:pt x="206689" y="1265089"/>
                  </a:lnTo>
                  <a:lnTo>
                    <a:pt x="206689" y="1183790"/>
                  </a:lnTo>
                  <a:close/>
                  <a:moveTo>
                    <a:pt x="604065" y="1038022"/>
                  </a:moveTo>
                  <a:lnTo>
                    <a:pt x="604065" y="1119321"/>
                  </a:lnTo>
                  <a:lnTo>
                    <a:pt x="672857" y="1119321"/>
                  </a:lnTo>
                  <a:lnTo>
                    <a:pt x="672857" y="1038022"/>
                  </a:lnTo>
                  <a:close/>
                  <a:moveTo>
                    <a:pt x="487523" y="1038022"/>
                  </a:moveTo>
                  <a:lnTo>
                    <a:pt x="487523" y="1119321"/>
                  </a:lnTo>
                  <a:lnTo>
                    <a:pt x="556315" y="1119321"/>
                  </a:lnTo>
                  <a:lnTo>
                    <a:pt x="556315" y="1038022"/>
                  </a:lnTo>
                  <a:close/>
                  <a:moveTo>
                    <a:pt x="370981" y="1038022"/>
                  </a:moveTo>
                  <a:lnTo>
                    <a:pt x="370981" y="1119321"/>
                  </a:lnTo>
                  <a:lnTo>
                    <a:pt x="439773" y="1119321"/>
                  </a:lnTo>
                  <a:lnTo>
                    <a:pt x="439773" y="1038022"/>
                  </a:lnTo>
                  <a:close/>
                  <a:moveTo>
                    <a:pt x="254439" y="1038022"/>
                  </a:moveTo>
                  <a:lnTo>
                    <a:pt x="254439" y="1119321"/>
                  </a:lnTo>
                  <a:lnTo>
                    <a:pt x="323231" y="1119321"/>
                  </a:lnTo>
                  <a:lnTo>
                    <a:pt x="323231" y="1038022"/>
                  </a:lnTo>
                  <a:close/>
                  <a:moveTo>
                    <a:pt x="137897" y="1038022"/>
                  </a:moveTo>
                  <a:lnTo>
                    <a:pt x="137897" y="1119321"/>
                  </a:lnTo>
                  <a:lnTo>
                    <a:pt x="206689" y="1119321"/>
                  </a:lnTo>
                  <a:lnTo>
                    <a:pt x="206689" y="1038022"/>
                  </a:lnTo>
                  <a:close/>
                  <a:moveTo>
                    <a:pt x="604065" y="892254"/>
                  </a:moveTo>
                  <a:lnTo>
                    <a:pt x="604065" y="973553"/>
                  </a:lnTo>
                  <a:lnTo>
                    <a:pt x="672857" y="973553"/>
                  </a:lnTo>
                  <a:lnTo>
                    <a:pt x="672857" y="892254"/>
                  </a:lnTo>
                  <a:close/>
                  <a:moveTo>
                    <a:pt x="487523" y="892254"/>
                  </a:moveTo>
                  <a:lnTo>
                    <a:pt x="487523" y="973553"/>
                  </a:lnTo>
                  <a:lnTo>
                    <a:pt x="556315" y="973553"/>
                  </a:lnTo>
                  <a:lnTo>
                    <a:pt x="556315" y="892254"/>
                  </a:lnTo>
                  <a:close/>
                  <a:moveTo>
                    <a:pt x="370981" y="892254"/>
                  </a:moveTo>
                  <a:lnTo>
                    <a:pt x="370981" y="973553"/>
                  </a:lnTo>
                  <a:lnTo>
                    <a:pt x="439773" y="973553"/>
                  </a:lnTo>
                  <a:lnTo>
                    <a:pt x="439773" y="892254"/>
                  </a:lnTo>
                  <a:close/>
                  <a:moveTo>
                    <a:pt x="254439" y="892254"/>
                  </a:moveTo>
                  <a:lnTo>
                    <a:pt x="254439" y="973553"/>
                  </a:lnTo>
                  <a:lnTo>
                    <a:pt x="323231" y="973553"/>
                  </a:lnTo>
                  <a:lnTo>
                    <a:pt x="323231" y="892254"/>
                  </a:lnTo>
                  <a:close/>
                  <a:moveTo>
                    <a:pt x="137897" y="892254"/>
                  </a:moveTo>
                  <a:lnTo>
                    <a:pt x="137897" y="973553"/>
                  </a:lnTo>
                  <a:lnTo>
                    <a:pt x="206689" y="973553"/>
                  </a:lnTo>
                  <a:lnTo>
                    <a:pt x="206689" y="892254"/>
                  </a:lnTo>
                  <a:close/>
                  <a:moveTo>
                    <a:pt x="604065" y="746486"/>
                  </a:moveTo>
                  <a:lnTo>
                    <a:pt x="604065" y="827785"/>
                  </a:lnTo>
                  <a:lnTo>
                    <a:pt x="672857" y="827785"/>
                  </a:lnTo>
                  <a:lnTo>
                    <a:pt x="672857" y="746486"/>
                  </a:lnTo>
                  <a:close/>
                  <a:moveTo>
                    <a:pt x="487523" y="746486"/>
                  </a:moveTo>
                  <a:lnTo>
                    <a:pt x="487523" y="827785"/>
                  </a:lnTo>
                  <a:lnTo>
                    <a:pt x="556315" y="827785"/>
                  </a:lnTo>
                  <a:lnTo>
                    <a:pt x="556315" y="746486"/>
                  </a:lnTo>
                  <a:close/>
                  <a:moveTo>
                    <a:pt x="370981" y="746486"/>
                  </a:moveTo>
                  <a:lnTo>
                    <a:pt x="370981" y="827785"/>
                  </a:lnTo>
                  <a:lnTo>
                    <a:pt x="439773" y="827785"/>
                  </a:lnTo>
                  <a:lnTo>
                    <a:pt x="439773" y="746486"/>
                  </a:lnTo>
                  <a:close/>
                  <a:moveTo>
                    <a:pt x="254439" y="746486"/>
                  </a:moveTo>
                  <a:lnTo>
                    <a:pt x="254439" y="827785"/>
                  </a:lnTo>
                  <a:lnTo>
                    <a:pt x="323231" y="827785"/>
                  </a:lnTo>
                  <a:lnTo>
                    <a:pt x="323231" y="746486"/>
                  </a:lnTo>
                  <a:close/>
                  <a:moveTo>
                    <a:pt x="137897" y="746486"/>
                  </a:moveTo>
                  <a:lnTo>
                    <a:pt x="137897" y="827785"/>
                  </a:lnTo>
                  <a:lnTo>
                    <a:pt x="206689" y="827785"/>
                  </a:lnTo>
                  <a:lnTo>
                    <a:pt x="206689" y="746486"/>
                  </a:lnTo>
                  <a:close/>
                  <a:moveTo>
                    <a:pt x="673873" y="208834"/>
                  </a:moveTo>
                  <a:lnTo>
                    <a:pt x="673873" y="701893"/>
                  </a:lnTo>
                  <a:lnTo>
                    <a:pt x="719592" y="701893"/>
                  </a:lnTo>
                  <a:lnTo>
                    <a:pt x="719592" y="208834"/>
                  </a:lnTo>
                  <a:close/>
                  <a:moveTo>
                    <a:pt x="557331" y="208834"/>
                  </a:moveTo>
                  <a:lnTo>
                    <a:pt x="557331" y="701893"/>
                  </a:lnTo>
                  <a:lnTo>
                    <a:pt x="603050" y="701893"/>
                  </a:lnTo>
                  <a:lnTo>
                    <a:pt x="603050" y="208834"/>
                  </a:lnTo>
                  <a:close/>
                  <a:moveTo>
                    <a:pt x="440789" y="208834"/>
                  </a:moveTo>
                  <a:lnTo>
                    <a:pt x="440789" y="701893"/>
                  </a:lnTo>
                  <a:lnTo>
                    <a:pt x="486508" y="701893"/>
                  </a:lnTo>
                  <a:lnTo>
                    <a:pt x="486508" y="208834"/>
                  </a:lnTo>
                  <a:close/>
                  <a:moveTo>
                    <a:pt x="324247" y="208834"/>
                  </a:moveTo>
                  <a:lnTo>
                    <a:pt x="324247" y="701893"/>
                  </a:lnTo>
                  <a:lnTo>
                    <a:pt x="369966" y="701893"/>
                  </a:lnTo>
                  <a:lnTo>
                    <a:pt x="369966" y="208834"/>
                  </a:lnTo>
                  <a:close/>
                  <a:moveTo>
                    <a:pt x="207705" y="208834"/>
                  </a:moveTo>
                  <a:lnTo>
                    <a:pt x="207705" y="701893"/>
                  </a:lnTo>
                  <a:lnTo>
                    <a:pt x="253424" y="701893"/>
                  </a:lnTo>
                  <a:lnTo>
                    <a:pt x="253424" y="208834"/>
                  </a:lnTo>
                  <a:close/>
                  <a:moveTo>
                    <a:pt x="91163" y="208834"/>
                  </a:moveTo>
                  <a:lnTo>
                    <a:pt x="91163" y="701893"/>
                  </a:lnTo>
                  <a:lnTo>
                    <a:pt x="136882" y="701893"/>
                  </a:lnTo>
                  <a:lnTo>
                    <a:pt x="136882" y="208834"/>
                  </a:lnTo>
                  <a:close/>
                  <a:moveTo>
                    <a:pt x="0" y="0"/>
                  </a:moveTo>
                  <a:lnTo>
                    <a:pt x="810754" y="0"/>
                  </a:lnTo>
                  <a:lnTo>
                    <a:pt x="810754" y="146376"/>
                  </a:lnTo>
                  <a:lnTo>
                    <a:pt x="780100" y="146376"/>
                  </a:lnTo>
                  <a:lnTo>
                    <a:pt x="780100" y="3755760"/>
                  </a:lnTo>
                  <a:lnTo>
                    <a:pt x="30654" y="3755760"/>
                  </a:lnTo>
                  <a:lnTo>
                    <a:pt x="30654" y="146376"/>
                  </a:lnTo>
                  <a:lnTo>
                    <a:pt x="0" y="14637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4" name="Freeform 544"/>
            <p:cNvSpPr/>
            <p:nvPr/>
          </p:nvSpPr>
          <p:spPr>
            <a:xfrm>
              <a:off x="7615133" y="4941104"/>
              <a:ext cx="1713307" cy="1803482"/>
            </a:xfrm>
            <a:custGeom>
              <a:avLst/>
              <a:gdLst>
                <a:gd name="connsiteX0" fmla="*/ 1518515 w 1713307"/>
                <a:gd name="connsiteY0" fmla="*/ 1594474 h 1803482"/>
                <a:gd name="connsiteX1" fmla="*/ 1518515 w 1713307"/>
                <a:gd name="connsiteY1" fmla="*/ 1675773 h 1803482"/>
                <a:gd name="connsiteX2" fmla="*/ 1587307 w 1713307"/>
                <a:gd name="connsiteY2" fmla="*/ 1675773 h 1803482"/>
                <a:gd name="connsiteX3" fmla="*/ 1587307 w 1713307"/>
                <a:gd name="connsiteY3" fmla="*/ 1594474 h 1803482"/>
                <a:gd name="connsiteX4" fmla="*/ 1344452 w 1713307"/>
                <a:gd name="connsiteY4" fmla="*/ 1594474 h 1803482"/>
                <a:gd name="connsiteX5" fmla="*/ 1344452 w 1713307"/>
                <a:gd name="connsiteY5" fmla="*/ 1675773 h 1803482"/>
                <a:gd name="connsiteX6" fmla="*/ 1413244 w 1713307"/>
                <a:gd name="connsiteY6" fmla="*/ 1675773 h 1803482"/>
                <a:gd name="connsiteX7" fmla="*/ 1413244 w 1713307"/>
                <a:gd name="connsiteY7" fmla="*/ 1594474 h 1803482"/>
                <a:gd name="connsiteX8" fmla="*/ 1170388 w 1713307"/>
                <a:gd name="connsiteY8" fmla="*/ 1594474 h 1803482"/>
                <a:gd name="connsiteX9" fmla="*/ 1170388 w 1713307"/>
                <a:gd name="connsiteY9" fmla="*/ 1675773 h 1803482"/>
                <a:gd name="connsiteX10" fmla="*/ 1239180 w 1713307"/>
                <a:gd name="connsiteY10" fmla="*/ 1675773 h 1803482"/>
                <a:gd name="connsiteX11" fmla="*/ 1239180 w 1713307"/>
                <a:gd name="connsiteY11" fmla="*/ 1594474 h 1803482"/>
                <a:gd name="connsiteX12" fmla="*/ 996323 w 1713307"/>
                <a:gd name="connsiteY12" fmla="*/ 1594474 h 1803482"/>
                <a:gd name="connsiteX13" fmla="*/ 996323 w 1713307"/>
                <a:gd name="connsiteY13" fmla="*/ 1675773 h 1803482"/>
                <a:gd name="connsiteX14" fmla="*/ 1065115 w 1713307"/>
                <a:gd name="connsiteY14" fmla="*/ 1675773 h 1803482"/>
                <a:gd name="connsiteX15" fmla="*/ 1065115 w 1713307"/>
                <a:gd name="connsiteY15" fmla="*/ 1594474 h 1803482"/>
                <a:gd name="connsiteX16" fmla="*/ 822259 w 1713307"/>
                <a:gd name="connsiteY16" fmla="*/ 1594474 h 1803482"/>
                <a:gd name="connsiteX17" fmla="*/ 822259 w 1713307"/>
                <a:gd name="connsiteY17" fmla="*/ 1675773 h 1803482"/>
                <a:gd name="connsiteX18" fmla="*/ 891051 w 1713307"/>
                <a:gd name="connsiteY18" fmla="*/ 1675773 h 1803482"/>
                <a:gd name="connsiteX19" fmla="*/ 891051 w 1713307"/>
                <a:gd name="connsiteY19" fmla="*/ 1594474 h 1803482"/>
                <a:gd name="connsiteX20" fmla="*/ 648194 w 1713307"/>
                <a:gd name="connsiteY20" fmla="*/ 1594474 h 1803482"/>
                <a:gd name="connsiteX21" fmla="*/ 648194 w 1713307"/>
                <a:gd name="connsiteY21" fmla="*/ 1675773 h 1803482"/>
                <a:gd name="connsiteX22" fmla="*/ 716986 w 1713307"/>
                <a:gd name="connsiteY22" fmla="*/ 1675773 h 1803482"/>
                <a:gd name="connsiteX23" fmla="*/ 716986 w 1713307"/>
                <a:gd name="connsiteY23" fmla="*/ 1594474 h 1803482"/>
                <a:gd name="connsiteX24" fmla="*/ 474130 w 1713307"/>
                <a:gd name="connsiteY24" fmla="*/ 1594474 h 1803482"/>
                <a:gd name="connsiteX25" fmla="*/ 474130 w 1713307"/>
                <a:gd name="connsiteY25" fmla="*/ 1675773 h 1803482"/>
                <a:gd name="connsiteX26" fmla="*/ 542922 w 1713307"/>
                <a:gd name="connsiteY26" fmla="*/ 1675773 h 1803482"/>
                <a:gd name="connsiteX27" fmla="*/ 542922 w 1713307"/>
                <a:gd name="connsiteY27" fmla="*/ 1594474 h 1803482"/>
                <a:gd name="connsiteX28" fmla="*/ 300065 w 1713307"/>
                <a:gd name="connsiteY28" fmla="*/ 1594474 h 1803482"/>
                <a:gd name="connsiteX29" fmla="*/ 300065 w 1713307"/>
                <a:gd name="connsiteY29" fmla="*/ 1675773 h 1803482"/>
                <a:gd name="connsiteX30" fmla="*/ 368857 w 1713307"/>
                <a:gd name="connsiteY30" fmla="*/ 1675773 h 1803482"/>
                <a:gd name="connsiteX31" fmla="*/ 368857 w 1713307"/>
                <a:gd name="connsiteY31" fmla="*/ 1594474 h 1803482"/>
                <a:gd name="connsiteX32" fmla="*/ 126001 w 1713307"/>
                <a:gd name="connsiteY32" fmla="*/ 1594474 h 1803482"/>
                <a:gd name="connsiteX33" fmla="*/ 126001 w 1713307"/>
                <a:gd name="connsiteY33" fmla="*/ 1675773 h 1803482"/>
                <a:gd name="connsiteX34" fmla="*/ 194793 w 1713307"/>
                <a:gd name="connsiteY34" fmla="*/ 1675773 h 1803482"/>
                <a:gd name="connsiteX35" fmla="*/ 194793 w 1713307"/>
                <a:gd name="connsiteY35" fmla="*/ 1594474 h 1803482"/>
                <a:gd name="connsiteX36" fmla="*/ 1518515 w 1713307"/>
                <a:gd name="connsiteY36" fmla="*/ 1447804 h 1803482"/>
                <a:gd name="connsiteX37" fmla="*/ 1518515 w 1713307"/>
                <a:gd name="connsiteY37" fmla="*/ 1529103 h 1803482"/>
                <a:gd name="connsiteX38" fmla="*/ 1587307 w 1713307"/>
                <a:gd name="connsiteY38" fmla="*/ 1529103 h 1803482"/>
                <a:gd name="connsiteX39" fmla="*/ 1587307 w 1713307"/>
                <a:gd name="connsiteY39" fmla="*/ 1447804 h 1803482"/>
                <a:gd name="connsiteX40" fmla="*/ 1344452 w 1713307"/>
                <a:gd name="connsiteY40" fmla="*/ 1447804 h 1803482"/>
                <a:gd name="connsiteX41" fmla="*/ 1344452 w 1713307"/>
                <a:gd name="connsiteY41" fmla="*/ 1529103 h 1803482"/>
                <a:gd name="connsiteX42" fmla="*/ 1413244 w 1713307"/>
                <a:gd name="connsiteY42" fmla="*/ 1529103 h 1803482"/>
                <a:gd name="connsiteX43" fmla="*/ 1413244 w 1713307"/>
                <a:gd name="connsiteY43" fmla="*/ 1447804 h 1803482"/>
                <a:gd name="connsiteX44" fmla="*/ 1170388 w 1713307"/>
                <a:gd name="connsiteY44" fmla="*/ 1447804 h 1803482"/>
                <a:gd name="connsiteX45" fmla="*/ 1170388 w 1713307"/>
                <a:gd name="connsiteY45" fmla="*/ 1529103 h 1803482"/>
                <a:gd name="connsiteX46" fmla="*/ 1239180 w 1713307"/>
                <a:gd name="connsiteY46" fmla="*/ 1529103 h 1803482"/>
                <a:gd name="connsiteX47" fmla="*/ 1239180 w 1713307"/>
                <a:gd name="connsiteY47" fmla="*/ 1447804 h 1803482"/>
                <a:gd name="connsiteX48" fmla="*/ 996323 w 1713307"/>
                <a:gd name="connsiteY48" fmla="*/ 1447804 h 1803482"/>
                <a:gd name="connsiteX49" fmla="*/ 996323 w 1713307"/>
                <a:gd name="connsiteY49" fmla="*/ 1529103 h 1803482"/>
                <a:gd name="connsiteX50" fmla="*/ 1065115 w 1713307"/>
                <a:gd name="connsiteY50" fmla="*/ 1529103 h 1803482"/>
                <a:gd name="connsiteX51" fmla="*/ 1065115 w 1713307"/>
                <a:gd name="connsiteY51" fmla="*/ 1447804 h 1803482"/>
                <a:gd name="connsiteX52" fmla="*/ 822259 w 1713307"/>
                <a:gd name="connsiteY52" fmla="*/ 1447804 h 1803482"/>
                <a:gd name="connsiteX53" fmla="*/ 822259 w 1713307"/>
                <a:gd name="connsiteY53" fmla="*/ 1529103 h 1803482"/>
                <a:gd name="connsiteX54" fmla="*/ 891051 w 1713307"/>
                <a:gd name="connsiteY54" fmla="*/ 1529103 h 1803482"/>
                <a:gd name="connsiteX55" fmla="*/ 891051 w 1713307"/>
                <a:gd name="connsiteY55" fmla="*/ 1447804 h 1803482"/>
                <a:gd name="connsiteX56" fmla="*/ 648194 w 1713307"/>
                <a:gd name="connsiteY56" fmla="*/ 1447804 h 1803482"/>
                <a:gd name="connsiteX57" fmla="*/ 648194 w 1713307"/>
                <a:gd name="connsiteY57" fmla="*/ 1529103 h 1803482"/>
                <a:gd name="connsiteX58" fmla="*/ 716986 w 1713307"/>
                <a:gd name="connsiteY58" fmla="*/ 1529103 h 1803482"/>
                <a:gd name="connsiteX59" fmla="*/ 716986 w 1713307"/>
                <a:gd name="connsiteY59" fmla="*/ 1447804 h 1803482"/>
                <a:gd name="connsiteX60" fmla="*/ 474130 w 1713307"/>
                <a:gd name="connsiteY60" fmla="*/ 1447804 h 1803482"/>
                <a:gd name="connsiteX61" fmla="*/ 474130 w 1713307"/>
                <a:gd name="connsiteY61" fmla="*/ 1529103 h 1803482"/>
                <a:gd name="connsiteX62" fmla="*/ 542922 w 1713307"/>
                <a:gd name="connsiteY62" fmla="*/ 1529103 h 1803482"/>
                <a:gd name="connsiteX63" fmla="*/ 542922 w 1713307"/>
                <a:gd name="connsiteY63" fmla="*/ 1447804 h 1803482"/>
                <a:gd name="connsiteX64" fmla="*/ 300065 w 1713307"/>
                <a:gd name="connsiteY64" fmla="*/ 1447804 h 1803482"/>
                <a:gd name="connsiteX65" fmla="*/ 300065 w 1713307"/>
                <a:gd name="connsiteY65" fmla="*/ 1529103 h 1803482"/>
                <a:gd name="connsiteX66" fmla="*/ 368857 w 1713307"/>
                <a:gd name="connsiteY66" fmla="*/ 1529103 h 1803482"/>
                <a:gd name="connsiteX67" fmla="*/ 368857 w 1713307"/>
                <a:gd name="connsiteY67" fmla="*/ 1447804 h 1803482"/>
                <a:gd name="connsiteX68" fmla="*/ 126001 w 1713307"/>
                <a:gd name="connsiteY68" fmla="*/ 1447804 h 1803482"/>
                <a:gd name="connsiteX69" fmla="*/ 126001 w 1713307"/>
                <a:gd name="connsiteY69" fmla="*/ 1529103 h 1803482"/>
                <a:gd name="connsiteX70" fmla="*/ 194793 w 1713307"/>
                <a:gd name="connsiteY70" fmla="*/ 1529103 h 1803482"/>
                <a:gd name="connsiteX71" fmla="*/ 194793 w 1713307"/>
                <a:gd name="connsiteY71" fmla="*/ 1447804 h 1803482"/>
                <a:gd name="connsiteX72" fmla="*/ 1518515 w 1713307"/>
                <a:gd name="connsiteY72" fmla="*/ 1301128 h 1803482"/>
                <a:gd name="connsiteX73" fmla="*/ 1518515 w 1713307"/>
                <a:gd name="connsiteY73" fmla="*/ 1382427 h 1803482"/>
                <a:gd name="connsiteX74" fmla="*/ 1587307 w 1713307"/>
                <a:gd name="connsiteY74" fmla="*/ 1382427 h 1803482"/>
                <a:gd name="connsiteX75" fmla="*/ 1587307 w 1713307"/>
                <a:gd name="connsiteY75" fmla="*/ 1301128 h 1803482"/>
                <a:gd name="connsiteX76" fmla="*/ 1344452 w 1713307"/>
                <a:gd name="connsiteY76" fmla="*/ 1301128 h 1803482"/>
                <a:gd name="connsiteX77" fmla="*/ 1344452 w 1713307"/>
                <a:gd name="connsiteY77" fmla="*/ 1382427 h 1803482"/>
                <a:gd name="connsiteX78" fmla="*/ 1413244 w 1713307"/>
                <a:gd name="connsiteY78" fmla="*/ 1382427 h 1803482"/>
                <a:gd name="connsiteX79" fmla="*/ 1413244 w 1713307"/>
                <a:gd name="connsiteY79" fmla="*/ 1301128 h 1803482"/>
                <a:gd name="connsiteX80" fmla="*/ 1170388 w 1713307"/>
                <a:gd name="connsiteY80" fmla="*/ 1301128 h 1803482"/>
                <a:gd name="connsiteX81" fmla="*/ 1170388 w 1713307"/>
                <a:gd name="connsiteY81" fmla="*/ 1382427 h 1803482"/>
                <a:gd name="connsiteX82" fmla="*/ 1239180 w 1713307"/>
                <a:gd name="connsiteY82" fmla="*/ 1382427 h 1803482"/>
                <a:gd name="connsiteX83" fmla="*/ 1239180 w 1713307"/>
                <a:gd name="connsiteY83" fmla="*/ 1301128 h 1803482"/>
                <a:gd name="connsiteX84" fmla="*/ 996323 w 1713307"/>
                <a:gd name="connsiteY84" fmla="*/ 1301128 h 1803482"/>
                <a:gd name="connsiteX85" fmla="*/ 996323 w 1713307"/>
                <a:gd name="connsiteY85" fmla="*/ 1382427 h 1803482"/>
                <a:gd name="connsiteX86" fmla="*/ 1065115 w 1713307"/>
                <a:gd name="connsiteY86" fmla="*/ 1382427 h 1803482"/>
                <a:gd name="connsiteX87" fmla="*/ 1065115 w 1713307"/>
                <a:gd name="connsiteY87" fmla="*/ 1301128 h 1803482"/>
                <a:gd name="connsiteX88" fmla="*/ 822259 w 1713307"/>
                <a:gd name="connsiteY88" fmla="*/ 1301128 h 1803482"/>
                <a:gd name="connsiteX89" fmla="*/ 822259 w 1713307"/>
                <a:gd name="connsiteY89" fmla="*/ 1382427 h 1803482"/>
                <a:gd name="connsiteX90" fmla="*/ 891051 w 1713307"/>
                <a:gd name="connsiteY90" fmla="*/ 1382427 h 1803482"/>
                <a:gd name="connsiteX91" fmla="*/ 891051 w 1713307"/>
                <a:gd name="connsiteY91" fmla="*/ 1301128 h 1803482"/>
                <a:gd name="connsiteX92" fmla="*/ 648194 w 1713307"/>
                <a:gd name="connsiteY92" fmla="*/ 1301128 h 1803482"/>
                <a:gd name="connsiteX93" fmla="*/ 648194 w 1713307"/>
                <a:gd name="connsiteY93" fmla="*/ 1382427 h 1803482"/>
                <a:gd name="connsiteX94" fmla="*/ 716986 w 1713307"/>
                <a:gd name="connsiteY94" fmla="*/ 1382427 h 1803482"/>
                <a:gd name="connsiteX95" fmla="*/ 716986 w 1713307"/>
                <a:gd name="connsiteY95" fmla="*/ 1301128 h 1803482"/>
                <a:gd name="connsiteX96" fmla="*/ 474130 w 1713307"/>
                <a:gd name="connsiteY96" fmla="*/ 1301128 h 1803482"/>
                <a:gd name="connsiteX97" fmla="*/ 474130 w 1713307"/>
                <a:gd name="connsiteY97" fmla="*/ 1382427 h 1803482"/>
                <a:gd name="connsiteX98" fmla="*/ 542922 w 1713307"/>
                <a:gd name="connsiteY98" fmla="*/ 1382427 h 1803482"/>
                <a:gd name="connsiteX99" fmla="*/ 542922 w 1713307"/>
                <a:gd name="connsiteY99" fmla="*/ 1301128 h 1803482"/>
                <a:gd name="connsiteX100" fmla="*/ 300065 w 1713307"/>
                <a:gd name="connsiteY100" fmla="*/ 1301128 h 1803482"/>
                <a:gd name="connsiteX101" fmla="*/ 300065 w 1713307"/>
                <a:gd name="connsiteY101" fmla="*/ 1382427 h 1803482"/>
                <a:gd name="connsiteX102" fmla="*/ 368857 w 1713307"/>
                <a:gd name="connsiteY102" fmla="*/ 1382427 h 1803482"/>
                <a:gd name="connsiteX103" fmla="*/ 368857 w 1713307"/>
                <a:gd name="connsiteY103" fmla="*/ 1301128 h 1803482"/>
                <a:gd name="connsiteX104" fmla="*/ 126001 w 1713307"/>
                <a:gd name="connsiteY104" fmla="*/ 1301128 h 1803482"/>
                <a:gd name="connsiteX105" fmla="*/ 126001 w 1713307"/>
                <a:gd name="connsiteY105" fmla="*/ 1382427 h 1803482"/>
                <a:gd name="connsiteX106" fmla="*/ 194793 w 1713307"/>
                <a:gd name="connsiteY106" fmla="*/ 1382427 h 1803482"/>
                <a:gd name="connsiteX107" fmla="*/ 194793 w 1713307"/>
                <a:gd name="connsiteY107" fmla="*/ 1301128 h 1803482"/>
                <a:gd name="connsiteX108" fmla="*/ 1518515 w 1713307"/>
                <a:gd name="connsiteY108" fmla="*/ 1154450 h 1803482"/>
                <a:gd name="connsiteX109" fmla="*/ 1518515 w 1713307"/>
                <a:gd name="connsiteY109" fmla="*/ 1235749 h 1803482"/>
                <a:gd name="connsiteX110" fmla="*/ 1587307 w 1713307"/>
                <a:gd name="connsiteY110" fmla="*/ 1235749 h 1803482"/>
                <a:gd name="connsiteX111" fmla="*/ 1587307 w 1713307"/>
                <a:gd name="connsiteY111" fmla="*/ 1154450 h 1803482"/>
                <a:gd name="connsiteX112" fmla="*/ 1344452 w 1713307"/>
                <a:gd name="connsiteY112" fmla="*/ 1154450 h 1803482"/>
                <a:gd name="connsiteX113" fmla="*/ 1344452 w 1713307"/>
                <a:gd name="connsiteY113" fmla="*/ 1235749 h 1803482"/>
                <a:gd name="connsiteX114" fmla="*/ 1413244 w 1713307"/>
                <a:gd name="connsiteY114" fmla="*/ 1235749 h 1803482"/>
                <a:gd name="connsiteX115" fmla="*/ 1413244 w 1713307"/>
                <a:gd name="connsiteY115" fmla="*/ 1154450 h 1803482"/>
                <a:gd name="connsiteX116" fmla="*/ 1170388 w 1713307"/>
                <a:gd name="connsiteY116" fmla="*/ 1154450 h 1803482"/>
                <a:gd name="connsiteX117" fmla="*/ 1170388 w 1713307"/>
                <a:gd name="connsiteY117" fmla="*/ 1235749 h 1803482"/>
                <a:gd name="connsiteX118" fmla="*/ 1239180 w 1713307"/>
                <a:gd name="connsiteY118" fmla="*/ 1235749 h 1803482"/>
                <a:gd name="connsiteX119" fmla="*/ 1239180 w 1713307"/>
                <a:gd name="connsiteY119" fmla="*/ 1154450 h 1803482"/>
                <a:gd name="connsiteX120" fmla="*/ 996323 w 1713307"/>
                <a:gd name="connsiteY120" fmla="*/ 1154450 h 1803482"/>
                <a:gd name="connsiteX121" fmla="*/ 996323 w 1713307"/>
                <a:gd name="connsiteY121" fmla="*/ 1235749 h 1803482"/>
                <a:gd name="connsiteX122" fmla="*/ 1065115 w 1713307"/>
                <a:gd name="connsiteY122" fmla="*/ 1235749 h 1803482"/>
                <a:gd name="connsiteX123" fmla="*/ 1065115 w 1713307"/>
                <a:gd name="connsiteY123" fmla="*/ 1154450 h 1803482"/>
                <a:gd name="connsiteX124" fmla="*/ 822259 w 1713307"/>
                <a:gd name="connsiteY124" fmla="*/ 1154450 h 1803482"/>
                <a:gd name="connsiteX125" fmla="*/ 822259 w 1713307"/>
                <a:gd name="connsiteY125" fmla="*/ 1235749 h 1803482"/>
                <a:gd name="connsiteX126" fmla="*/ 891051 w 1713307"/>
                <a:gd name="connsiteY126" fmla="*/ 1235749 h 1803482"/>
                <a:gd name="connsiteX127" fmla="*/ 891051 w 1713307"/>
                <a:gd name="connsiteY127" fmla="*/ 1154450 h 1803482"/>
                <a:gd name="connsiteX128" fmla="*/ 648194 w 1713307"/>
                <a:gd name="connsiteY128" fmla="*/ 1154450 h 1803482"/>
                <a:gd name="connsiteX129" fmla="*/ 648194 w 1713307"/>
                <a:gd name="connsiteY129" fmla="*/ 1235749 h 1803482"/>
                <a:gd name="connsiteX130" fmla="*/ 716986 w 1713307"/>
                <a:gd name="connsiteY130" fmla="*/ 1235749 h 1803482"/>
                <a:gd name="connsiteX131" fmla="*/ 716986 w 1713307"/>
                <a:gd name="connsiteY131" fmla="*/ 1154450 h 1803482"/>
                <a:gd name="connsiteX132" fmla="*/ 474130 w 1713307"/>
                <a:gd name="connsiteY132" fmla="*/ 1154450 h 1803482"/>
                <a:gd name="connsiteX133" fmla="*/ 474130 w 1713307"/>
                <a:gd name="connsiteY133" fmla="*/ 1235749 h 1803482"/>
                <a:gd name="connsiteX134" fmla="*/ 542922 w 1713307"/>
                <a:gd name="connsiteY134" fmla="*/ 1235749 h 1803482"/>
                <a:gd name="connsiteX135" fmla="*/ 542922 w 1713307"/>
                <a:gd name="connsiteY135" fmla="*/ 1154450 h 1803482"/>
                <a:gd name="connsiteX136" fmla="*/ 300065 w 1713307"/>
                <a:gd name="connsiteY136" fmla="*/ 1154450 h 1803482"/>
                <a:gd name="connsiteX137" fmla="*/ 300065 w 1713307"/>
                <a:gd name="connsiteY137" fmla="*/ 1235749 h 1803482"/>
                <a:gd name="connsiteX138" fmla="*/ 368857 w 1713307"/>
                <a:gd name="connsiteY138" fmla="*/ 1235749 h 1803482"/>
                <a:gd name="connsiteX139" fmla="*/ 368857 w 1713307"/>
                <a:gd name="connsiteY139" fmla="*/ 1154450 h 1803482"/>
                <a:gd name="connsiteX140" fmla="*/ 126001 w 1713307"/>
                <a:gd name="connsiteY140" fmla="*/ 1154450 h 1803482"/>
                <a:gd name="connsiteX141" fmla="*/ 126001 w 1713307"/>
                <a:gd name="connsiteY141" fmla="*/ 1235749 h 1803482"/>
                <a:gd name="connsiteX142" fmla="*/ 194793 w 1713307"/>
                <a:gd name="connsiteY142" fmla="*/ 1235749 h 1803482"/>
                <a:gd name="connsiteX143" fmla="*/ 194793 w 1713307"/>
                <a:gd name="connsiteY143" fmla="*/ 1154450 h 1803482"/>
                <a:gd name="connsiteX144" fmla="*/ 1518515 w 1713307"/>
                <a:gd name="connsiteY144" fmla="*/ 1007772 h 1803482"/>
                <a:gd name="connsiteX145" fmla="*/ 1518515 w 1713307"/>
                <a:gd name="connsiteY145" fmla="*/ 1089071 h 1803482"/>
                <a:gd name="connsiteX146" fmla="*/ 1587307 w 1713307"/>
                <a:gd name="connsiteY146" fmla="*/ 1089071 h 1803482"/>
                <a:gd name="connsiteX147" fmla="*/ 1587307 w 1713307"/>
                <a:gd name="connsiteY147" fmla="*/ 1007772 h 1803482"/>
                <a:gd name="connsiteX148" fmla="*/ 1344452 w 1713307"/>
                <a:gd name="connsiteY148" fmla="*/ 1007772 h 1803482"/>
                <a:gd name="connsiteX149" fmla="*/ 1344452 w 1713307"/>
                <a:gd name="connsiteY149" fmla="*/ 1089071 h 1803482"/>
                <a:gd name="connsiteX150" fmla="*/ 1413244 w 1713307"/>
                <a:gd name="connsiteY150" fmla="*/ 1089071 h 1803482"/>
                <a:gd name="connsiteX151" fmla="*/ 1413244 w 1713307"/>
                <a:gd name="connsiteY151" fmla="*/ 1007772 h 1803482"/>
                <a:gd name="connsiteX152" fmla="*/ 1170388 w 1713307"/>
                <a:gd name="connsiteY152" fmla="*/ 1007772 h 1803482"/>
                <a:gd name="connsiteX153" fmla="*/ 1170388 w 1713307"/>
                <a:gd name="connsiteY153" fmla="*/ 1089071 h 1803482"/>
                <a:gd name="connsiteX154" fmla="*/ 1239180 w 1713307"/>
                <a:gd name="connsiteY154" fmla="*/ 1089071 h 1803482"/>
                <a:gd name="connsiteX155" fmla="*/ 1239180 w 1713307"/>
                <a:gd name="connsiteY155" fmla="*/ 1007772 h 1803482"/>
                <a:gd name="connsiteX156" fmla="*/ 996323 w 1713307"/>
                <a:gd name="connsiteY156" fmla="*/ 1007772 h 1803482"/>
                <a:gd name="connsiteX157" fmla="*/ 996323 w 1713307"/>
                <a:gd name="connsiteY157" fmla="*/ 1089071 h 1803482"/>
                <a:gd name="connsiteX158" fmla="*/ 1065115 w 1713307"/>
                <a:gd name="connsiteY158" fmla="*/ 1089071 h 1803482"/>
                <a:gd name="connsiteX159" fmla="*/ 1065115 w 1713307"/>
                <a:gd name="connsiteY159" fmla="*/ 1007772 h 1803482"/>
                <a:gd name="connsiteX160" fmla="*/ 822259 w 1713307"/>
                <a:gd name="connsiteY160" fmla="*/ 1007772 h 1803482"/>
                <a:gd name="connsiteX161" fmla="*/ 822259 w 1713307"/>
                <a:gd name="connsiteY161" fmla="*/ 1089071 h 1803482"/>
                <a:gd name="connsiteX162" fmla="*/ 891051 w 1713307"/>
                <a:gd name="connsiteY162" fmla="*/ 1089071 h 1803482"/>
                <a:gd name="connsiteX163" fmla="*/ 891051 w 1713307"/>
                <a:gd name="connsiteY163" fmla="*/ 1007772 h 1803482"/>
                <a:gd name="connsiteX164" fmla="*/ 648194 w 1713307"/>
                <a:gd name="connsiteY164" fmla="*/ 1007772 h 1803482"/>
                <a:gd name="connsiteX165" fmla="*/ 648194 w 1713307"/>
                <a:gd name="connsiteY165" fmla="*/ 1089071 h 1803482"/>
                <a:gd name="connsiteX166" fmla="*/ 716986 w 1713307"/>
                <a:gd name="connsiteY166" fmla="*/ 1089071 h 1803482"/>
                <a:gd name="connsiteX167" fmla="*/ 716986 w 1713307"/>
                <a:gd name="connsiteY167" fmla="*/ 1007772 h 1803482"/>
                <a:gd name="connsiteX168" fmla="*/ 474130 w 1713307"/>
                <a:gd name="connsiteY168" fmla="*/ 1007772 h 1803482"/>
                <a:gd name="connsiteX169" fmla="*/ 474130 w 1713307"/>
                <a:gd name="connsiteY169" fmla="*/ 1089071 h 1803482"/>
                <a:gd name="connsiteX170" fmla="*/ 542922 w 1713307"/>
                <a:gd name="connsiteY170" fmla="*/ 1089071 h 1803482"/>
                <a:gd name="connsiteX171" fmla="*/ 542922 w 1713307"/>
                <a:gd name="connsiteY171" fmla="*/ 1007772 h 1803482"/>
                <a:gd name="connsiteX172" fmla="*/ 300065 w 1713307"/>
                <a:gd name="connsiteY172" fmla="*/ 1007772 h 1803482"/>
                <a:gd name="connsiteX173" fmla="*/ 300065 w 1713307"/>
                <a:gd name="connsiteY173" fmla="*/ 1089071 h 1803482"/>
                <a:gd name="connsiteX174" fmla="*/ 368857 w 1713307"/>
                <a:gd name="connsiteY174" fmla="*/ 1089071 h 1803482"/>
                <a:gd name="connsiteX175" fmla="*/ 368857 w 1713307"/>
                <a:gd name="connsiteY175" fmla="*/ 1007772 h 1803482"/>
                <a:gd name="connsiteX176" fmla="*/ 126001 w 1713307"/>
                <a:gd name="connsiteY176" fmla="*/ 1007772 h 1803482"/>
                <a:gd name="connsiteX177" fmla="*/ 126001 w 1713307"/>
                <a:gd name="connsiteY177" fmla="*/ 1089071 h 1803482"/>
                <a:gd name="connsiteX178" fmla="*/ 194793 w 1713307"/>
                <a:gd name="connsiteY178" fmla="*/ 1089071 h 1803482"/>
                <a:gd name="connsiteX179" fmla="*/ 194793 w 1713307"/>
                <a:gd name="connsiteY179" fmla="*/ 1007772 h 1803482"/>
                <a:gd name="connsiteX180" fmla="*/ 1518515 w 1713307"/>
                <a:gd name="connsiteY180" fmla="*/ 861094 h 1803482"/>
                <a:gd name="connsiteX181" fmla="*/ 1518515 w 1713307"/>
                <a:gd name="connsiteY181" fmla="*/ 942393 h 1803482"/>
                <a:gd name="connsiteX182" fmla="*/ 1587307 w 1713307"/>
                <a:gd name="connsiteY182" fmla="*/ 942393 h 1803482"/>
                <a:gd name="connsiteX183" fmla="*/ 1587307 w 1713307"/>
                <a:gd name="connsiteY183" fmla="*/ 861094 h 1803482"/>
                <a:gd name="connsiteX184" fmla="*/ 1344452 w 1713307"/>
                <a:gd name="connsiteY184" fmla="*/ 861094 h 1803482"/>
                <a:gd name="connsiteX185" fmla="*/ 1344452 w 1713307"/>
                <a:gd name="connsiteY185" fmla="*/ 942393 h 1803482"/>
                <a:gd name="connsiteX186" fmla="*/ 1413244 w 1713307"/>
                <a:gd name="connsiteY186" fmla="*/ 942393 h 1803482"/>
                <a:gd name="connsiteX187" fmla="*/ 1413244 w 1713307"/>
                <a:gd name="connsiteY187" fmla="*/ 861094 h 1803482"/>
                <a:gd name="connsiteX188" fmla="*/ 1170388 w 1713307"/>
                <a:gd name="connsiteY188" fmla="*/ 861094 h 1803482"/>
                <a:gd name="connsiteX189" fmla="*/ 1170388 w 1713307"/>
                <a:gd name="connsiteY189" fmla="*/ 942393 h 1803482"/>
                <a:gd name="connsiteX190" fmla="*/ 1239180 w 1713307"/>
                <a:gd name="connsiteY190" fmla="*/ 942393 h 1803482"/>
                <a:gd name="connsiteX191" fmla="*/ 1239180 w 1713307"/>
                <a:gd name="connsiteY191" fmla="*/ 861094 h 1803482"/>
                <a:gd name="connsiteX192" fmla="*/ 996323 w 1713307"/>
                <a:gd name="connsiteY192" fmla="*/ 861094 h 1803482"/>
                <a:gd name="connsiteX193" fmla="*/ 996323 w 1713307"/>
                <a:gd name="connsiteY193" fmla="*/ 942393 h 1803482"/>
                <a:gd name="connsiteX194" fmla="*/ 1065115 w 1713307"/>
                <a:gd name="connsiteY194" fmla="*/ 942393 h 1803482"/>
                <a:gd name="connsiteX195" fmla="*/ 1065115 w 1713307"/>
                <a:gd name="connsiteY195" fmla="*/ 861094 h 1803482"/>
                <a:gd name="connsiteX196" fmla="*/ 822259 w 1713307"/>
                <a:gd name="connsiteY196" fmla="*/ 861094 h 1803482"/>
                <a:gd name="connsiteX197" fmla="*/ 822259 w 1713307"/>
                <a:gd name="connsiteY197" fmla="*/ 942393 h 1803482"/>
                <a:gd name="connsiteX198" fmla="*/ 891051 w 1713307"/>
                <a:gd name="connsiteY198" fmla="*/ 942393 h 1803482"/>
                <a:gd name="connsiteX199" fmla="*/ 891051 w 1713307"/>
                <a:gd name="connsiteY199" fmla="*/ 861094 h 1803482"/>
                <a:gd name="connsiteX200" fmla="*/ 648194 w 1713307"/>
                <a:gd name="connsiteY200" fmla="*/ 861094 h 1803482"/>
                <a:gd name="connsiteX201" fmla="*/ 648194 w 1713307"/>
                <a:gd name="connsiteY201" fmla="*/ 942393 h 1803482"/>
                <a:gd name="connsiteX202" fmla="*/ 716986 w 1713307"/>
                <a:gd name="connsiteY202" fmla="*/ 942393 h 1803482"/>
                <a:gd name="connsiteX203" fmla="*/ 716986 w 1713307"/>
                <a:gd name="connsiteY203" fmla="*/ 861094 h 1803482"/>
                <a:gd name="connsiteX204" fmla="*/ 474130 w 1713307"/>
                <a:gd name="connsiteY204" fmla="*/ 861094 h 1803482"/>
                <a:gd name="connsiteX205" fmla="*/ 474130 w 1713307"/>
                <a:gd name="connsiteY205" fmla="*/ 942393 h 1803482"/>
                <a:gd name="connsiteX206" fmla="*/ 542922 w 1713307"/>
                <a:gd name="connsiteY206" fmla="*/ 942393 h 1803482"/>
                <a:gd name="connsiteX207" fmla="*/ 542922 w 1713307"/>
                <a:gd name="connsiteY207" fmla="*/ 861094 h 1803482"/>
                <a:gd name="connsiteX208" fmla="*/ 300065 w 1713307"/>
                <a:gd name="connsiteY208" fmla="*/ 861094 h 1803482"/>
                <a:gd name="connsiteX209" fmla="*/ 300065 w 1713307"/>
                <a:gd name="connsiteY209" fmla="*/ 942393 h 1803482"/>
                <a:gd name="connsiteX210" fmla="*/ 368857 w 1713307"/>
                <a:gd name="connsiteY210" fmla="*/ 942393 h 1803482"/>
                <a:gd name="connsiteX211" fmla="*/ 368857 w 1713307"/>
                <a:gd name="connsiteY211" fmla="*/ 861094 h 1803482"/>
                <a:gd name="connsiteX212" fmla="*/ 126001 w 1713307"/>
                <a:gd name="connsiteY212" fmla="*/ 861094 h 1803482"/>
                <a:gd name="connsiteX213" fmla="*/ 126001 w 1713307"/>
                <a:gd name="connsiteY213" fmla="*/ 942393 h 1803482"/>
                <a:gd name="connsiteX214" fmla="*/ 194793 w 1713307"/>
                <a:gd name="connsiteY214" fmla="*/ 942393 h 1803482"/>
                <a:gd name="connsiteX215" fmla="*/ 194793 w 1713307"/>
                <a:gd name="connsiteY215" fmla="*/ 861094 h 1803482"/>
                <a:gd name="connsiteX216" fmla="*/ 1518515 w 1713307"/>
                <a:gd name="connsiteY216" fmla="*/ 714417 h 1803482"/>
                <a:gd name="connsiteX217" fmla="*/ 1518515 w 1713307"/>
                <a:gd name="connsiteY217" fmla="*/ 795716 h 1803482"/>
                <a:gd name="connsiteX218" fmla="*/ 1587307 w 1713307"/>
                <a:gd name="connsiteY218" fmla="*/ 795716 h 1803482"/>
                <a:gd name="connsiteX219" fmla="*/ 1587307 w 1713307"/>
                <a:gd name="connsiteY219" fmla="*/ 714417 h 1803482"/>
                <a:gd name="connsiteX220" fmla="*/ 1344452 w 1713307"/>
                <a:gd name="connsiteY220" fmla="*/ 714417 h 1803482"/>
                <a:gd name="connsiteX221" fmla="*/ 1344452 w 1713307"/>
                <a:gd name="connsiteY221" fmla="*/ 795716 h 1803482"/>
                <a:gd name="connsiteX222" fmla="*/ 1413244 w 1713307"/>
                <a:gd name="connsiteY222" fmla="*/ 795716 h 1803482"/>
                <a:gd name="connsiteX223" fmla="*/ 1413244 w 1713307"/>
                <a:gd name="connsiteY223" fmla="*/ 714417 h 1803482"/>
                <a:gd name="connsiteX224" fmla="*/ 1170388 w 1713307"/>
                <a:gd name="connsiteY224" fmla="*/ 714417 h 1803482"/>
                <a:gd name="connsiteX225" fmla="*/ 1170388 w 1713307"/>
                <a:gd name="connsiteY225" fmla="*/ 795716 h 1803482"/>
                <a:gd name="connsiteX226" fmla="*/ 1239180 w 1713307"/>
                <a:gd name="connsiteY226" fmla="*/ 795716 h 1803482"/>
                <a:gd name="connsiteX227" fmla="*/ 1239180 w 1713307"/>
                <a:gd name="connsiteY227" fmla="*/ 714417 h 1803482"/>
                <a:gd name="connsiteX228" fmla="*/ 996323 w 1713307"/>
                <a:gd name="connsiteY228" fmla="*/ 714417 h 1803482"/>
                <a:gd name="connsiteX229" fmla="*/ 996323 w 1713307"/>
                <a:gd name="connsiteY229" fmla="*/ 795716 h 1803482"/>
                <a:gd name="connsiteX230" fmla="*/ 1065115 w 1713307"/>
                <a:gd name="connsiteY230" fmla="*/ 795716 h 1803482"/>
                <a:gd name="connsiteX231" fmla="*/ 1065115 w 1713307"/>
                <a:gd name="connsiteY231" fmla="*/ 714417 h 1803482"/>
                <a:gd name="connsiteX232" fmla="*/ 822259 w 1713307"/>
                <a:gd name="connsiteY232" fmla="*/ 714417 h 1803482"/>
                <a:gd name="connsiteX233" fmla="*/ 822259 w 1713307"/>
                <a:gd name="connsiteY233" fmla="*/ 795716 h 1803482"/>
                <a:gd name="connsiteX234" fmla="*/ 891051 w 1713307"/>
                <a:gd name="connsiteY234" fmla="*/ 795716 h 1803482"/>
                <a:gd name="connsiteX235" fmla="*/ 891051 w 1713307"/>
                <a:gd name="connsiteY235" fmla="*/ 714417 h 1803482"/>
                <a:gd name="connsiteX236" fmla="*/ 648194 w 1713307"/>
                <a:gd name="connsiteY236" fmla="*/ 714417 h 1803482"/>
                <a:gd name="connsiteX237" fmla="*/ 648194 w 1713307"/>
                <a:gd name="connsiteY237" fmla="*/ 795716 h 1803482"/>
                <a:gd name="connsiteX238" fmla="*/ 716986 w 1713307"/>
                <a:gd name="connsiteY238" fmla="*/ 795716 h 1803482"/>
                <a:gd name="connsiteX239" fmla="*/ 716986 w 1713307"/>
                <a:gd name="connsiteY239" fmla="*/ 714417 h 1803482"/>
                <a:gd name="connsiteX240" fmla="*/ 474130 w 1713307"/>
                <a:gd name="connsiteY240" fmla="*/ 714417 h 1803482"/>
                <a:gd name="connsiteX241" fmla="*/ 474130 w 1713307"/>
                <a:gd name="connsiteY241" fmla="*/ 795716 h 1803482"/>
                <a:gd name="connsiteX242" fmla="*/ 542922 w 1713307"/>
                <a:gd name="connsiteY242" fmla="*/ 795716 h 1803482"/>
                <a:gd name="connsiteX243" fmla="*/ 542922 w 1713307"/>
                <a:gd name="connsiteY243" fmla="*/ 714417 h 1803482"/>
                <a:gd name="connsiteX244" fmla="*/ 300065 w 1713307"/>
                <a:gd name="connsiteY244" fmla="*/ 714417 h 1803482"/>
                <a:gd name="connsiteX245" fmla="*/ 300065 w 1713307"/>
                <a:gd name="connsiteY245" fmla="*/ 795716 h 1803482"/>
                <a:gd name="connsiteX246" fmla="*/ 368857 w 1713307"/>
                <a:gd name="connsiteY246" fmla="*/ 795716 h 1803482"/>
                <a:gd name="connsiteX247" fmla="*/ 368857 w 1713307"/>
                <a:gd name="connsiteY247" fmla="*/ 714417 h 1803482"/>
                <a:gd name="connsiteX248" fmla="*/ 126001 w 1713307"/>
                <a:gd name="connsiteY248" fmla="*/ 714417 h 1803482"/>
                <a:gd name="connsiteX249" fmla="*/ 126001 w 1713307"/>
                <a:gd name="connsiteY249" fmla="*/ 795716 h 1803482"/>
                <a:gd name="connsiteX250" fmla="*/ 194793 w 1713307"/>
                <a:gd name="connsiteY250" fmla="*/ 795716 h 1803482"/>
                <a:gd name="connsiteX251" fmla="*/ 194793 w 1713307"/>
                <a:gd name="connsiteY251" fmla="*/ 714417 h 1803482"/>
                <a:gd name="connsiteX252" fmla="*/ 1518515 w 1713307"/>
                <a:gd name="connsiteY252" fmla="*/ 567740 h 1803482"/>
                <a:gd name="connsiteX253" fmla="*/ 1518515 w 1713307"/>
                <a:gd name="connsiteY253" fmla="*/ 649039 h 1803482"/>
                <a:gd name="connsiteX254" fmla="*/ 1587307 w 1713307"/>
                <a:gd name="connsiteY254" fmla="*/ 649039 h 1803482"/>
                <a:gd name="connsiteX255" fmla="*/ 1587307 w 1713307"/>
                <a:gd name="connsiteY255" fmla="*/ 567740 h 1803482"/>
                <a:gd name="connsiteX256" fmla="*/ 1344452 w 1713307"/>
                <a:gd name="connsiteY256" fmla="*/ 567740 h 1803482"/>
                <a:gd name="connsiteX257" fmla="*/ 1344452 w 1713307"/>
                <a:gd name="connsiteY257" fmla="*/ 649039 h 1803482"/>
                <a:gd name="connsiteX258" fmla="*/ 1413244 w 1713307"/>
                <a:gd name="connsiteY258" fmla="*/ 649039 h 1803482"/>
                <a:gd name="connsiteX259" fmla="*/ 1413244 w 1713307"/>
                <a:gd name="connsiteY259" fmla="*/ 567740 h 1803482"/>
                <a:gd name="connsiteX260" fmla="*/ 1170388 w 1713307"/>
                <a:gd name="connsiteY260" fmla="*/ 567740 h 1803482"/>
                <a:gd name="connsiteX261" fmla="*/ 1170388 w 1713307"/>
                <a:gd name="connsiteY261" fmla="*/ 649039 h 1803482"/>
                <a:gd name="connsiteX262" fmla="*/ 1239180 w 1713307"/>
                <a:gd name="connsiteY262" fmla="*/ 649039 h 1803482"/>
                <a:gd name="connsiteX263" fmla="*/ 1239180 w 1713307"/>
                <a:gd name="connsiteY263" fmla="*/ 567740 h 1803482"/>
                <a:gd name="connsiteX264" fmla="*/ 996323 w 1713307"/>
                <a:gd name="connsiteY264" fmla="*/ 567740 h 1803482"/>
                <a:gd name="connsiteX265" fmla="*/ 996323 w 1713307"/>
                <a:gd name="connsiteY265" fmla="*/ 649039 h 1803482"/>
                <a:gd name="connsiteX266" fmla="*/ 1065115 w 1713307"/>
                <a:gd name="connsiteY266" fmla="*/ 649039 h 1803482"/>
                <a:gd name="connsiteX267" fmla="*/ 1065115 w 1713307"/>
                <a:gd name="connsiteY267" fmla="*/ 567740 h 1803482"/>
                <a:gd name="connsiteX268" fmla="*/ 822259 w 1713307"/>
                <a:gd name="connsiteY268" fmla="*/ 567740 h 1803482"/>
                <a:gd name="connsiteX269" fmla="*/ 822259 w 1713307"/>
                <a:gd name="connsiteY269" fmla="*/ 649039 h 1803482"/>
                <a:gd name="connsiteX270" fmla="*/ 891051 w 1713307"/>
                <a:gd name="connsiteY270" fmla="*/ 649039 h 1803482"/>
                <a:gd name="connsiteX271" fmla="*/ 891051 w 1713307"/>
                <a:gd name="connsiteY271" fmla="*/ 567740 h 1803482"/>
                <a:gd name="connsiteX272" fmla="*/ 648194 w 1713307"/>
                <a:gd name="connsiteY272" fmla="*/ 567740 h 1803482"/>
                <a:gd name="connsiteX273" fmla="*/ 648194 w 1713307"/>
                <a:gd name="connsiteY273" fmla="*/ 649039 h 1803482"/>
                <a:gd name="connsiteX274" fmla="*/ 716986 w 1713307"/>
                <a:gd name="connsiteY274" fmla="*/ 649039 h 1803482"/>
                <a:gd name="connsiteX275" fmla="*/ 716986 w 1713307"/>
                <a:gd name="connsiteY275" fmla="*/ 567740 h 1803482"/>
                <a:gd name="connsiteX276" fmla="*/ 474130 w 1713307"/>
                <a:gd name="connsiteY276" fmla="*/ 567740 h 1803482"/>
                <a:gd name="connsiteX277" fmla="*/ 474130 w 1713307"/>
                <a:gd name="connsiteY277" fmla="*/ 649039 h 1803482"/>
                <a:gd name="connsiteX278" fmla="*/ 542922 w 1713307"/>
                <a:gd name="connsiteY278" fmla="*/ 649039 h 1803482"/>
                <a:gd name="connsiteX279" fmla="*/ 542922 w 1713307"/>
                <a:gd name="connsiteY279" fmla="*/ 567740 h 1803482"/>
                <a:gd name="connsiteX280" fmla="*/ 300065 w 1713307"/>
                <a:gd name="connsiteY280" fmla="*/ 567740 h 1803482"/>
                <a:gd name="connsiteX281" fmla="*/ 300065 w 1713307"/>
                <a:gd name="connsiteY281" fmla="*/ 649039 h 1803482"/>
                <a:gd name="connsiteX282" fmla="*/ 368857 w 1713307"/>
                <a:gd name="connsiteY282" fmla="*/ 649039 h 1803482"/>
                <a:gd name="connsiteX283" fmla="*/ 368857 w 1713307"/>
                <a:gd name="connsiteY283" fmla="*/ 567740 h 1803482"/>
                <a:gd name="connsiteX284" fmla="*/ 126001 w 1713307"/>
                <a:gd name="connsiteY284" fmla="*/ 567740 h 1803482"/>
                <a:gd name="connsiteX285" fmla="*/ 126001 w 1713307"/>
                <a:gd name="connsiteY285" fmla="*/ 649039 h 1803482"/>
                <a:gd name="connsiteX286" fmla="*/ 194793 w 1713307"/>
                <a:gd name="connsiteY286" fmla="*/ 649039 h 1803482"/>
                <a:gd name="connsiteX287" fmla="*/ 194793 w 1713307"/>
                <a:gd name="connsiteY287" fmla="*/ 567740 h 1803482"/>
                <a:gd name="connsiteX288" fmla="*/ 1518515 w 1713307"/>
                <a:gd name="connsiteY288" fmla="*/ 421063 h 1803482"/>
                <a:gd name="connsiteX289" fmla="*/ 1518515 w 1713307"/>
                <a:gd name="connsiteY289" fmla="*/ 502362 h 1803482"/>
                <a:gd name="connsiteX290" fmla="*/ 1587307 w 1713307"/>
                <a:gd name="connsiteY290" fmla="*/ 502362 h 1803482"/>
                <a:gd name="connsiteX291" fmla="*/ 1587307 w 1713307"/>
                <a:gd name="connsiteY291" fmla="*/ 421063 h 1803482"/>
                <a:gd name="connsiteX292" fmla="*/ 1344452 w 1713307"/>
                <a:gd name="connsiteY292" fmla="*/ 421063 h 1803482"/>
                <a:gd name="connsiteX293" fmla="*/ 1344452 w 1713307"/>
                <a:gd name="connsiteY293" fmla="*/ 502362 h 1803482"/>
                <a:gd name="connsiteX294" fmla="*/ 1413244 w 1713307"/>
                <a:gd name="connsiteY294" fmla="*/ 502362 h 1803482"/>
                <a:gd name="connsiteX295" fmla="*/ 1413244 w 1713307"/>
                <a:gd name="connsiteY295" fmla="*/ 421063 h 1803482"/>
                <a:gd name="connsiteX296" fmla="*/ 1170388 w 1713307"/>
                <a:gd name="connsiteY296" fmla="*/ 421063 h 1803482"/>
                <a:gd name="connsiteX297" fmla="*/ 1170388 w 1713307"/>
                <a:gd name="connsiteY297" fmla="*/ 502362 h 1803482"/>
                <a:gd name="connsiteX298" fmla="*/ 1239180 w 1713307"/>
                <a:gd name="connsiteY298" fmla="*/ 502362 h 1803482"/>
                <a:gd name="connsiteX299" fmla="*/ 1239180 w 1713307"/>
                <a:gd name="connsiteY299" fmla="*/ 421063 h 1803482"/>
                <a:gd name="connsiteX300" fmla="*/ 996323 w 1713307"/>
                <a:gd name="connsiteY300" fmla="*/ 421063 h 1803482"/>
                <a:gd name="connsiteX301" fmla="*/ 996323 w 1713307"/>
                <a:gd name="connsiteY301" fmla="*/ 502362 h 1803482"/>
                <a:gd name="connsiteX302" fmla="*/ 1065115 w 1713307"/>
                <a:gd name="connsiteY302" fmla="*/ 502362 h 1803482"/>
                <a:gd name="connsiteX303" fmla="*/ 1065115 w 1713307"/>
                <a:gd name="connsiteY303" fmla="*/ 421063 h 1803482"/>
                <a:gd name="connsiteX304" fmla="*/ 822259 w 1713307"/>
                <a:gd name="connsiteY304" fmla="*/ 421063 h 1803482"/>
                <a:gd name="connsiteX305" fmla="*/ 822259 w 1713307"/>
                <a:gd name="connsiteY305" fmla="*/ 502362 h 1803482"/>
                <a:gd name="connsiteX306" fmla="*/ 891051 w 1713307"/>
                <a:gd name="connsiteY306" fmla="*/ 502362 h 1803482"/>
                <a:gd name="connsiteX307" fmla="*/ 891051 w 1713307"/>
                <a:gd name="connsiteY307" fmla="*/ 421063 h 1803482"/>
                <a:gd name="connsiteX308" fmla="*/ 648194 w 1713307"/>
                <a:gd name="connsiteY308" fmla="*/ 421063 h 1803482"/>
                <a:gd name="connsiteX309" fmla="*/ 648194 w 1713307"/>
                <a:gd name="connsiteY309" fmla="*/ 502362 h 1803482"/>
                <a:gd name="connsiteX310" fmla="*/ 716986 w 1713307"/>
                <a:gd name="connsiteY310" fmla="*/ 502362 h 1803482"/>
                <a:gd name="connsiteX311" fmla="*/ 716986 w 1713307"/>
                <a:gd name="connsiteY311" fmla="*/ 421063 h 1803482"/>
                <a:gd name="connsiteX312" fmla="*/ 474130 w 1713307"/>
                <a:gd name="connsiteY312" fmla="*/ 421063 h 1803482"/>
                <a:gd name="connsiteX313" fmla="*/ 474130 w 1713307"/>
                <a:gd name="connsiteY313" fmla="*/ 502362 h 1803482"/>
                <a:gd name="connsiteX314" fmla="*/ 542922 w 1713307"/>
                <a:gd name="connsiteY314" fmla="*/ 502362 h 1803482"/>
                <a:gd name="connsiteX315" fmla="*/ 542922 w 1713307"/>
                <a:gd name="connsiteY315" fmla="*/ 421063 h 1803482"/>
                <a:gd name="connsiteX316" fmla="*/ 300065 w 1713307"/>
                <a:gd name="connsiteY316" fmla="*/ 421063 h 1803482"/>
                <a:gd name="connsiteX317" fmla="*/ 300065 w 1713307"/>
                <a:gd name="connsiteY317" fmla="*/ 502362 h 1803482"/>
                <a:gd name="connsiteX318" fmla="*/ 368857 w 1713307"/>
                <a:gd name="connsiteY318" fmla="*/ 502362 h 1803482"/>
                <a:gd name="connsiteX319" fmla="*/ 368857 w 1713307"/>
                <a:gd name="connsiteY319" fmla="*/ 421063 h 1803482"/>
                <a:gd name="connsiteX320" fmla="*/ 126001 w 1713307"/>
                <a:gd name="connsiteY320" fmla="*/ 421063 h 1803482"/>
                <a:gd name="connsiteX321" fmla="*/ 126001 w 1713307"/>
                <a:gd name="connsiteY321" fmla="*/ 502362 h 1803482"/>
                <a:gd name="connsiteX322" fmla="*/ 194793 w 1713307"/>
                <a:gd name="connsiteY322" fmla="*/ 502362 h 1803482"/>
                <a:gd name="connsiteX323" fmla="*/ 194793 w 1713307"/>
                <a:gd name="connsiteY323" fmla="*/ 421063 h 1803482"/>
                <a:gd name="connsiteX324" fmla="*/ 1518515 w 1713307"/>
                <a:gd name="connsiteY324" fmla="*/ 274386 h 1803482"/>
                <a:gd name="connsiteX325" fmla="*/ 1518515 w 1713307"/>
                <a:gd name="connsiteY325" fmla="*/ 355685 h 1803482"/>
                <a:gd name="connsiteX326" fmla="*/ 1587307 w 1713307"/>
                <a:gd name="connsiteY326" fmla="*/ 355685 h 1803482"/>
                <a:gd name="connsiteX327" fmla="*/ 1587307 w 1713307"/>
                <a:gd name="connsiteY327" fmla="*/ 274386 h 1803482"/>
                <a:gd name="connsiteX328" fmla="*/ 1344452 w 1713307"/>
                <a:gd name="connsiteY328" fmla="*/ 274386 h 1803482"/>
                <a:gd name="connsiteX329" fmla="*/ 1344452 w 1713307"/>
                <a:gd name="connsiteY329" fmla="*/ 355685 h 1803482"/>
                <a:gd name="connsiteX330" fmla="*/ 1413244 w 1713307"/>
                <a:gd name="connsiteY330" fmla="*/ 355685 h 1803482"/>
                <a:gd name="connsiteX331" fmla="*/ 1413244 w 1713307"/>
                <a:gd name="connsiteY331" fmla="*/ 274386 h 1803482"/>
                <a:gd name="connsiteX332" fmla="*/ 1170388 w 1713307"/>
                <a:gd name="connsiteY332" fmla="*/ 274386 h 1803482"/>
                <a:gd name="connsiteX333" fmla="*/ 1170388 w 1713307"/>
                <a:gd name="connsiteY333" fmla="*/ 355685 h 1803482"/>
                <a:gd name="connsiteX334" fmla="*/ 1239180 w 1713307"/>
                <a:gd name="connsiteY334" fmla="*/ 355685 h 1803482"/>
                <a:gd name="connsiteX335" fmla="*/ 1239180 w 1713307"/>
                <a:gd name="connsiteY335" fmla="*/ 274386 h 1803482"/>
                <a:gd name="connsiteX336" fmla="*/ 996323 w 1713307"/>
                <a:gd name="connsiteY336" fmla="*/ 274386 h 1803482"/>
                <a:gd name="connsiteX337" fmla="*/ 996323 w 1713307"/>
                <a:gd name="connsiteY337" fmla="*/ 355685 h 1803482"/>
                <a:gd name="connsiteX338" fmla="*/ 1065115 w 1713307"/>
                <a:gd name="connsiteY338" fmla="*/ 355685 h 1803482"/>
                <a:gd name="connsiteX339" fmla="*/ 1065115 w 1713307"/>
                <a:gd name="connsiteY339" fmla="*/ 274386 h 1803482"/>
                <a:gd name="connsiteX340" fmla="*/ 822259 w 1713307"/>
                <a:gd name="connsiteY340" fmla="*/ 274386 h 1803482"/>
                <a:gd name="connsiteX341" fmla="*/ 822259 w 1713307"/>
                <a:gd name="connsiteY341" fmla="*/ 355685 h 1803482"/>
                <a:gd name="connsiteX342" fmla="*/ 891051 w 1713307"/>
                <a:gd name="connsiteY342" fmla="*/ 355685 h 1803482"/>
                <a:gd name="connsiteX343" fmla="*/ 891051 w 1713307"/>
                <a:gd name="connsiteY343" fmla="*/ 274386 h 1803482"/>
                <a:gd name="connsiteX344" fmla="*/ 648194 w 1713307"/>
                <a:gd name="connsiteY344" fmla="*/ 274386 h 1803482"/>
                <a:gd name="connsiteX345" fmla="*/ 648194 w 1713307"/>
                <a:gd name="connsiteY345" fmla="*/ 355685 h 1803482"/>
                <a:gd name="connsiteX346" fmla="*/ 716986 w 1713307"/>
                <a:gd name="connsiteY346" fmla="*/ 355685 h 1803482"/>
                <a:gd name="connsiteX347" fmla="*/ 716986 w 1713307"/>
                <a:gd name="connsiteY347" fmla="*/ 274386 h 1803482"/>
                <a:gd name="connsiteX348" fmla="*/ 474130 w 1713307"/>
                <a:gd name="connsiteY348" fmla="*/ 274386 h 1803482"/>
                <a:gd name="connsiteX349" fmla="*/ 474130 w 1713307"/>
                <a:gd name="connsiteY349" fmla="*/ 355685 h 1803482"/>
                <a:gd name="connsiteX350" fmla="*/ 542922 w 1713307"/>
                <a:gd name="connsiteY350" fmla="*/ 355685 h 1803482"/>
                <a:gd name="connsiteX351" fmla="*/ 542922 w 1713307"/>
                <a:gd name="connsiteY351" fmla="*/ 274386 h 1803482"/>
                <a:gd name="connsiteX352" fmla="*/ 300065 w 1713307"/>
                <a:gd name="connsiteY352" fmla="*/ 274386 h 1803482"/>
                <a:gd name="connsiteX353" fmla="*/ 300065 w 1713307"/>
                <a:gd name="connsiteY353" fmla="*/ 355685 h 1803482"/>
                <a:gd name="connsiteX354" fmla="*/ 368857 w 1713307"/>
                <a:gd name="connsiteY354" fmla="*/ 355685 h 1803482"/>
                <a:gd name="connsiteX355" fmla="*/ 368857 w 1713307"/>
                <a:gd name="connsiteY355" fmla="*/ 274386 h 1803482"/>
                <a:gd name="connsiteX356" fmla="*/ 126001 w 1713307"/>
                <a:gd name="connsiteY356" fmla="*/ 274386 h 1803482"/>
                <a:gd name="connsiteX357" fmla="*/ 126001 w 1713307"/>
                <a:gd name="connsiteY357" fmla="*/ 355685 h 1803482"/>
                <a:gd name="connsiteX358" fmla="*/ 194793 w 1713307"/>
                <a:gd name="connsiteY358" fmla="*/ 355685 h 1803482"/>
                <a:gd name="connsiteX359" fmla="*/ 194793 w 1713307"/>
                <a:gd name="connsiteY359" fmla="*/ 274386 h 1803482"/>
                <a:gd name="connsiteX360" fmla="*/ 1518515 w 1713307"/>
                <a:gd name="connsiteY360" fmla="*/ 127709 h 1803482"/>
                <a:gd name="connsiteX361" fmla="*/ 1518515 w 1713307"/>
                <a:gd name="connsiteY361" fmla="*/ 209008 h 1803482"/>
                <a:gd name="connsiteX362" fmla="*/ 1587307 w 1713307"/>
                <a:gd name="connsiteY362" fmla="*/ 209008 h 1803482"/>
                <a:gd name="connsiteX363" fmla="*/ 1587307 w 1713307"/>
                <a:gd name="connsiteY363" fmla="*/ 127709 h 1803482"/>
                <a:gd name="connsiteX364" fmla="*/ 1344452 w 1713307"/>
                <a:gd name="connsiteY364" fmla="*/ 127709 h 1803482"/>
                <a:gd name="connsiteX365" fmla="*/ 1344452 w 1713307"/>
                <a:gd name="connsiteY365" fmla="*/ 209008 h 1803482"/>
                <a:gd name="connsiteX366" fmla="*/ 1413244 w 1713307"/>
                <a:gd name="connsiteY366" fmla="*/ 209008 h 1803482"/>
                <a:gd name="connsiteX367" fmla="*/ 1413244 w 1713307"/>
                <a:gd name="connsiteY367" fmla="*/ 127709 h 1803482"/>
                <a:gd name="connsiteX368" fmla="*/ 1170388 w 1713307"/>
                <a:gd name="connsiteY368" fmla="*/ 127709 h 1803482"/>
                <a:gd name="connsiteX369" fmla="*/ 1170388 w 1713307"/>
                <a:gd name="connsiteY369" fmla="*/ 209008 h 1803482"/>
                <a:gd name="connsiteX370" fmla="*/ 1239180 w 1713307"/>
                <a:gd name="connsiteY370" fmla="*/ 209008 h 1803482"/>
                <a:gd name="connsiteX371" fmla="*/ 1239180 w 1713307"/>
                <a:gd name="connsiteY371" fmla="*/ 127709 h 1803482"/>
                <a:gd name="connsiteX372" fmla="*/ 996323 w 1713307"/>
                <a:gd name="connsiteY372" fmla="*/ 127709 h 1803482"/>
                <a:gd name="connsiteX373" fmla="*/ 996323 w 1713307"/>
                <a:gd name="connsiteY373" fmla="*/ 209008 h 1803482"/>
                <a:gd name="connsiteX374" fmla="*/ 1065115 w 1713307"/>
                <a:gd name="connsiteY374" fmla="*/ 209008 h 1803482"/>
                <a:gd name="connsiteX375" fmla="*/ 1065115 w 1713307"/>
                <a:gd name="connsiteY375" fmla="*/ 127709 h 1803482"/>
                <a:gd name="connsiteX376" fmla="*/ 822259 w 1713307"/>
                <a:gd name="connsiteY376" fmla="*/ 127709 h 1803482"/>
                <a:gd name="connsiteX377" fmla="*/ 822259 w 1713307"/>
                <a:gd name="connsiteY377" fmla="*/ 209008 h 1803482"/>
                <a:gd name="connsiteX378" fmla="*/ 891051 w 1713307"/>
                <a:gd name="connsiteY378" fmla="*/ 209008 h 1803482"/>
                <a:gd name="connsiteX379" fmla="*/ 891051 w 1713307"/>
                <a:gd name="connsiteY379" fmla="*/ 127709 h 1803482"/>
                <a:gd name="connsiteX380" fmla="*/ 648194 w 1713307"/>
                <a:gd name="connsiteY380" fmla="*/ 127709 h 1803482"/>
                <a:gd name="connsiteX381" fmla="*/ 648194 w 1713307"/>
                <a:gd name="connsiteY381" fmla="*/ 209008 h 1803482"/>
                <a:gd name="connsiteX382" fmla="*/ 716986 w 1713307"/>
                <a:gd name="connsiteY382" fmla="*/ 209008 h 1803482"/>
                <a:gd name="connsiteX383" fmla="*/ 716986 w 1713307"/>
                <a:gd name="connsiteY383" fmla="*/ 127709 h 1803482"/>
                <a:gd name="connsiteX384" fmla="*/ 474130 w 1713307"/>
                <a:gd name="connsiteY384" fmla="*/ 127709 h 1803482"/>
                <a:gd name="connsiteX385" fmla="*/ 474130 w 1713307"/>
                <a:gd name="connsiteY385" fmla="*/ 209008 h 1803482"/>
                <a:gd name="connsiteX386" fmla="*/ 542922 w 1713307"/>
                <a:gd name="connsiteY386" fmla="*/ 209008 h 1803482"/>
                <a:gd name="connsiteX387" fmla="*/ 542922 w 1713307"/>
                <a:gd name="connsiteY387" fmla="*/ 127709 h 1803482"/>
                <a:gd name="connsiteX388" fmla="*/ 300065 w 1713307"/>
                <a:gd name="connsiteY388" fmla="*/ 127709 h 1803482"/>
                <a:gd name="connsiteX389" fmla="*/ 300065 w 1713307"/>
                <a:gd name="connsiteY389" fmla="*/ 209008 h 1803482"/>
                <a:gd name="connsiteX390" fmla="*/ 368857 w 1713307"/>
                <a:gd name="connsiteY390" fmla="*/ 209008 h 1803482"/>
                <a:gd name="connsiteX391" fmla="*/ 368857 w 1713307"/>
                <a:gd name="connsiteY391" fmla="*/ 127709 h 1803482"/>
                <a:gd name="connsiteX392" fmla="*/ 126001 w 1713307"/>
                <a:gd name="connsiteY392" fmla="*/ 127709 h 1803482"/>
                <a:gd name="connsiteX393" fmla="*/ 126001 w 1713307"/>
                <a:gd name="connsiteY393" fmla="*/ 209008 h 1803482"/>
                <a:gd name="connsiteX394" fmla="*/ 194793 w 1713307"/>
                <a:gd name="connsiteY394" fmla="*/ 209008 h 1803482"/>
                <a:gd name="connsiteX395" fmla="*/ 194793 w 1713307"/>
                <a:gd name="connsiteY395" fmla="*/ 127709 h 1803482"/>
                <a:gd name="connsiteX396" fmla="*/ 0 w 1713307"/>
                <a:gd name="connsiteY396" fmla="*/ 0 h 1803482"/>
                <a:gd name="connsiteX397" fmla="*/ 1713307 w 1713307"/>
                <a:gd name="connsiteY397" fmla="*/ 0 h 1803482"/>
                <a:gd name="connsiteX398" fmla="*/ 1713307 w 1713307"/>
                <a:gd name="connsiteY398" fmla="*/ 1803482 h 1803482"/>
                <a:gd name="connsiteX399" fmla="*/ 0 w 1713307"/>
                <a:gd name="connsiteY399" fmla="*/ 1803482 h 18034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</a:cxnLst>
              <a:rect l="l" t="t" r="r" b="b"/>
              <a:pathLst>
                <a:path w="1713307" h="1803482">
                  <a:moveTo>
                    <a:pt x="1518515" y="1594474"/>
                  </a:moveTo>
                  <a:lnTo>
                    <a:pt x="1518515" y="1675773"/>
                  </a:lnTo>
                  <a:lnTo>
                    <a:pt x="1587307" y="1675773"/>
                  </a:lnTo>
                  <a:lnTo>
                    <a:pt x="1587307" y="1594474"/>
                  </a:lnTo>
                  <a:close/>
                  <a:moveTo>
                    <a:pt x="1344452" y="1594474"/>
                  </a:moveTo>
                  <a:lnTo>
                    <a:pt x="1344452" y="1675773"/>
                  </a:lnTo>
                  <a:lnTo>
                    <a:pt x="1413244" y="1675773"/>
                  </a:lnTo>
                  <a:lnTo>
                    <a:pt x="1413244" y="1594474"/>
                  </a:lnTo>
                  <a:close/>
                  <a:moveTo>
                    <a:pt x="1170388" y="1594474"/>
                  </a:moveTo>
                  <a:lnTo>
                    <a:pt x="1170388" y="1675773"/>
                  </a:lnTo>
                  <a:lnTo>
                    <a:pt x="1239180" y="1675773"/>
                  </a:lnTo>
                  <a:lnTo>
                    <a:pt x="1239180" y="1594474"/>
                  </a:lnTo>
                  <a:close/>
                  <a:moveTo>
                    <a:pt x="996323" y="1594474"/>
                  </a:moveTo>
                  <a:lnTo>
                    <a:pt x="996323" y="1675773"/>
                  </a:lnTo>
                  <a:lnTo>
                    <a:pt x="1065115" y="1675773"/>
                  </a:lnTo>
                  <a:lnTo>
                    <a:pt x="1065115" y="1594474"/>
                  </a:lnTo>
                  <a:close/>
                  <a:moveTo>
                    <a:pt x="822259" y="1594474"/>
                  </a:moveTo>
                  <a:lnTo>
                    <a:pt x="822259" y="1675773"/>
                  </a:lnTo>
                  <a:lnTo>
                    <a:pt x="891051" y="1675773"/>
                  </a:lnTo>
                  <a:lnTo>
                    <a:pt x="891051" y="1594474"/>
                  </a:lnTo>
                  <a:close/>
                  <a:moveTo>
                    <a:pt x="648194" y="1594474"/>
                  </a:moveTo>
                  <a:lnTo>
                    <a:pt x="648194" y="1675773"/>
                  </a:lnTo>
                  <a:lnTo>
                    <a:pt x="716986" y="1675773"/>
                  </a:lnTo>
                  <a:lnTo>
                    <a:pt x="716986" y="1594474"/>
                  </a:lnTo>
                  <a:close/>
                  <a:moveTo>
                    <a:pt x="474130" y="1594474"/>
                  </a:moveTo>
                  <a:lnTo>
                    <a:pt x="474130" y="1675773"/>
                  </a:lnTo>
                  <a:lnTo>
                    <a:pt x="542922" y="1675773"/>
                  </a:lnTo>
                  <a:lnTo>
                    <a:pt x="542922" y="1594474"/>
                  </a:lnTo>
                  <a:close/>
                  <a:moveTo>
                    <a:pt x="300065" y="1594474"/>
                  </a:moveTo>
                  <a:lnTo>
                    <a:pt x="300065" y="1675773"/>
                  </a:lnTo>
                  <a:lnTo>
                    <a:pt x="368857" y="1675773"/>
                  </a:lnTo>
                  <a:lnTo>
                    <a:pt x="368857" y="1594474"/>
                  </a:lnTo>
                  <a:close/>
                  <a:moveTo>
                    <a:pt x="126001" y="1594474"/>
                  </a:moveTo>
                  <a:lnTo>
                    <a:pt x="126001" y="1675773"/>
                  </a:lnTo>
                  <a:lnTo>
                    <a:pt x="194793" y="1675773"/>
                  </a:lnTo>
                  <a:lnTo>
                    <a:pt x="194793" y="1594474"/>
                  </a:lnTo>
                  <a:close/>
                  <a:moveTo>
                    <a:pt x="1518515" y="1447804"/>
                  </a:moveTo>
                  <a:lnTo>
                    <a:pt x="1518515" y="1529103"/>
                  </a:lnTo>
                  <a:lnTo>
                    <a:pt x="1587307" y="1529103"/>
                  </a:lnTo>
                  <a:lnTo>
                    <a:pt x="1587307" y="1447804"/>
                  </a:lnTo>
                  <a:close/>
                  <a:moveTo>
                    <a:pt x="1344452" y="1447804"/>
                  </a:moveTo>
                  <a:lnTo>
                    <a:pt x="1344452" y="1529103"/>
                  </a:lnTo>
                  <a:lnTo>
                    <a:pt x="1413244" y="1529103"/>
                  </a:lnTo>
                  <a:lnTo>
                    <a:pt x="1413244" y="1447804"/>
                  </a:lnTo>
                  <a:close/>
                  <a:moveTo>
                    <a:pt x="1170388" y="1447804"/>
                  </a:moveTo>
                  <a:lnTo>
                    <a:pt x="1170388" y="1529103"/>
                  </a:lnTo>
                  <a:lnTo>
                    <a:pt x="1239180" y="1529103"/>
                  </a:lnTo>
                  <a:lnTo>
                    <a:pt x="1239180" y="1447804"/>
                  </a:lnTo>
                  <a:close/>
                  <a:moveTo>
                    <a:pt x="996323" y="1447804"/>
                  </a:moveTo>
                  <a:lnTo>
                    <a:pt x="996323" y="1529103"/>
                  </a:lnTo>
                  <a:lnTo>
                    <a:pt x="1065115" y="1529103"/>
                  </a:lnTo>
                  <a:lnTo>
                    <a:pt x="1065115" y="1447804"/>
                  </a:lnTo>
                  <a:close/>
                  <a:moveTo>
                    <a:pt x="822259" y="1447804"/>
                  </a:moveTo>
                  <a:lnTo>
                    <a:pt x="822259" y="1529103"/>
                  </a:lnTo>
                  <a:lnTo>
                    <a:pt x="891051" y="1529103"/>
                  </a:lnTo>
                  <a:lnTo>
                    <a:pt x="891051" y="1447804"/>
                  </a:lnTo>
                  <a:close/>
                  <a:moveTo>
                    <a:pt x="648194" y="1447804"/>
                  </a:moveTo>
                  <a:lnTo>
                    <a:pt x="648194" y="1529103"/>
                  </a:lnTo>
                  <a:lnTo>
                    <a:pt x="716986" y="1529103"/>
                  </a:lnTo>
                  <a:lnTo>
                    <a:pt x="716986" y="1447804"/>
                  </a:lnTo>
                  <a:close/>
                  <a:moveTo>
                    <a:pt x="474130" y="1447804"/>
                  </a:moveTo>
                  <a:lnTo>
                    <a:pt x="474130" y="1529103"/>
                  </a:lnTo>
                  <a:lnTo>
                    <a:pt x="542922" y="1529103"/>
                  </a:lnTo>
                  <a:lnTo>
                    <a:pt x="542922" y="1447804"/>
                  </a:lnTo>
                  <a:close/>
                  <a:moveTo>
                    <a:pt x="300065" y="1447804"/>
                  </a:moveTo>
                  <a:lnTo>
                    <a:pt x="300065" y="1529103"/>
                  </a:lnTo>
                  <a:lnTo>
                    <a:pt x="368857" y="1529103"/>
                  </a:lnTo>
                  <a:lnTo>
                    <a:pt x="368857" y="1447804"/>
                  </a:lnTo>
                  <a:close/>
                  <a:moveTo>
                    <a:pt x="126001" y="1447804"/>
                  </a:moveTo>
                  <a:lnTo>
                    <a:pt x="126001" y="1529103"/>
                  </a:lnTo>
                  <a:lnTo>
                    <a:pt x="194793" y="1529103"/>
                  </a:lnTo>
                  <a:lnTo>
                    <a:pt x="194793" y="1447804"/>
                  </a:lnTo>
                  <a:close/>
                  <a:moveTo>
                    <a:pt x="1518515" y="1301128"/>
                  </a:moveTo>
                  <a:lnTo>
                    <a:pt x="1518515" y="1382427"/>
                  </a:lnTo>
                  <a:lnTo>
                    <a:pt x="1587307" y="1382427"/>
                  </a:lnTo>
                  <a:lnTo>
                    <a:pt x="1587307" y="1301128"/>
                  </a:lnTo>
                  <a:close/>
                  <a:moveTo>
                    <a:pt x="1344452" y="1301128"/>
                  </a:moveTo>
                  <a:lnTo>
                    <a:pt x="1344452" y="1382427"/>
                  </a:lnTo>
                  <a:lnTo>
                    <a:pt x="1413244" y="1382427"/>
                  </a:lnTo>
                  <a:lnTo>
                    <a:pt x="1413244" y="1301128"/>
                  </a:lnTo>
                  <a:close/>
                  <a:moveTo>
                    <a:pt x="1170388" y="1301128"/>
                  </a:moveTo>
                  <a:lnTo>
                    <a:pt x="1170388" y="1382427"/>
                  </a:lnTo>
                  <a:lnTo>
                    <a:pt x="1239180" y="1382427"/>
                  </a:lnTo>
                  <a:lnTo>
                    <a:pt x="1239180" y="1301128"/>
                  </a:lnTo>
                  <a:close/>
                  <a:moveTo>
                    <a:pt x="996323" y="1301128"/>
                  </a:moveTo>
                  <a:lnTo>
                    <a:pt x="996323" y="1382427"/>
                  </a:lnTo>
                  <a:lnTo>
                    <a:pt x="1065115" y="1382427"/>
                  </a:lnTo>
                  <a:lnTo>
                    <a:pt x="1065115" y="1301128"/>
                  </a:lnTo>
                  <a:close/>
                  <a:moveTo>
                    <a:pt x="822259" y="1301128"/>
                  </a:moveTo>
                  <a:lnTo>
                    <a:pt x="822259" y="1382427"/>
                  </a:lnTo>
                  <a:lnTo>
                    <a:pt x="891051" y="1382427"/>
                  </a:lnTo>
                  <a:lnTo>
                    <a:pt x="891051" y="1301128"/>
                  </a:lnTo>
                  <a:close/>
                  <a:moveTo>
                    <a:pt x="648194" y="1301128"/>
                  </a:moveTo>
                  <a:lnTo>
                    <a:pt x="648194" y="1382427"/>
                  </a:lnTo>
                  <a:lnTo>
                    <a:pt x="716986" y="1382427"/>
                  </a:lnTo>
                  <a:lnTo>
                    <a:pt x="716986" y="1301128"/>
                  </a:lnTo>
                  <a:close/>
                  <a:moveTo>
                    <a:pt x="474130" y="1301128"/>
                  </a:moveTo>
                  <a:lnTo>
                    <a:pt x="474130" y="1382427"/>
                  </a:lnTo>
                  <a:lnTo>
                    <a:pt x="542922" y="1382427"/>
                  </a:lnTo>
                  <a:lnTo>
                    <a:pt x="542922" y="1301128"/>
                  </a:lnTo>
                  <a:close/>
                  <a:moveTo>
                    <a:pt x="300065" y="1301128"/>
                  </a:moveTo>
                  <a:lnTo>
                    <a:pt x="300065" y="1382427"/>
                  </a:lnTo>
                  <a:lnTo>
                    <a:pt x="368857" y="1382427"/>
                  </a:lnTo>
                  <a:lnTo>
                    <a:pt x="368857" y="1301128"/>
                  </a:lnTo>
                  <a:close/>
                  <a:moveTo>
                    <a:pt x="126001" y="1301128"/>
                  </a:moveTo>
                  <a:lnTo>
                    <a:pt x="126001" y="1382427"/>
                  </a:lnTo>
                  <a:lnTo>
                    <a:pt x="194793" y="1382427"/>
                  </a:lnTo>
                  <a:lnTo>
                    <a:pt x="194793" y="1301128"/>
                  </a:lnTo>
                  <a:close/>
                  <a:moveTo>
                    <a:pt x="1518515" y="1154450"/>
                  </a:moveTo>
                  <a:lnTo>
                    <a:pt x="1518515" y="1235749"/>
                  </a:lnTo>
                  <a:lnTo>
                    <a:pt x="1587307" y="1235749"/>
                  </a:lnTo>
                  <a:lnTo>
                    <a:pt x="1587307" y="1154450"/>
                  </a:lnTo>
                  <a:close/>
                  <a:moveTo>
                    <a:pt x="1344452" y="1154450"/>
                  </a:moveTo>
                  <a:lnTo>
                    <a:pt x="1344452" y="1235749"/>
                  </a:lnTo>
                  <a:lnTo>
                    <a:pt x="1413244" y="1235749"/>
                  </a:lnTo>
                  <a:lnTo>
                    <a:pt x="1413244" y="1154450"/>
                  </a:lnTo>
                  <a:close/>
                  <a:moveTo>
                    <a:pt x="1170388" y="1154450"/>
                  </a:moveTo>
                  <a:lnTo>
                    <a:pt x="1170388" y="1235749"/>
                  </a:lnTo>
                  <a:lnTo>
                    <a:pt x="1239180" y="1235749"/>
                  </a:lnTo>
                  <a:lnTo>
                    <a:pt x="1239180" y="1154450"/>
                  </a:lnTo>
                  <a:close/>
                  <a:moveTo>
                    <a:pt x="996323" y="1154450"/>
                  </a:moveTo>
                  <a:lnTo>
                    <a:pt x="996323" y="1235749"/>
                  </a:lnTo>
                  <a:lnTo>
                    <a:pt x="1065115" y="1235749"/>
                  </a:lnTo>
                  <a:lnTo>
                    <a:pt x="1065115" y="1154450"/>
                  </a:lnTo>
                  <a:close/>
                  <a:moveTo>
                    <a:pt x="822259" y="1154450"/>
                  </a:moveTo>
                  <a:lnTo>
                    <a:pt x="822259" y="1235749"/>
                  </a:lnTo>
                  <a:lnTo>
                    <a:pt x="891051" y="1235749"/>
                  </a:lnTo>
                  <a:lnTo>
                    <a:pt x="891051" y="1154450"/>
                  </a:lnTo>
                  <a:close/>
                  <a:moveTo>
                    <a:pt x="648194" y="1154450"/>
                  </a:moveTo>
                  <a:lnTo>
                    <a:pt x="648194" y="1235749"/>
                  </a:lnTo>
                  <a:lnTo>
                    <a:pt x="716986" y="1235749"/>
                  </a:lnTo>
                  <a:lnTo>
                    <a:pt x="716986" y="1154450"/>
                  </a:lnTo>
                  <a:close/>
                  <a:moveTo>
                    <a:pt x="474130" y="1154450"/>
                  </a:moveTo>
                  <a:lnTo>
                    <a:pt x="474130" y="1235749"/>
                  </a:lnTo>
                  <a:lnTo>
                    <a:pt x="542922" y="1235749"/>
                  </a:lnTo>
                  <a:lnTo>
                    <a:pt x="542922" y="1154450"/>
                  </a:lnTo>
                  <a:close/>
                  <a:moveTo>
                    <a:pt x="300065" y="1154450"/>
                  </a:moveTo>
                  <a:lnTo>
                    <a:pt x="300065" y="1235749"/>
                  </a:lnTo>
                  <a:lnTo>
                    <a:pt x="368857" y="1235749"/>
                  </a:lnTo>
                  <a:lnTo>
                    <a:pt x="368857" y="1154450"/>
                  </a:lnTo>
                  <a:close/>
                  <a:moveTo>
                    <a:pt x="126001" y="1154450"/>
                  </a:moveTo>
                  <a:lnTo>
                    <a:pt x="126001" y="1235749"/>
                  </a:lnTo>
                  <a:lnTo>
                    <a:pt x="194793" y="1235749"/>
                  </a:lnTo>
                  <a:lnTo>
                    <a:pt x="194793" y="1154450"/>
                  </a:lnTo>
                  <a:close/>
                  <a:moveTo>
                    <a:pt x="1518515" y="1007772"/>
                  </a:moveTo>
                  <a:lnTo>
                    <a:pt x="1518515" y="1089071"/>
                  </a:lnTo>
                  <a:lnTo>
                    <a:pt x="1587307" y="1089071"/>
                  </a:lnTo>
                  <a:lnTo>
                    <a:pt x="1587307" y="1007772"/>
                  </a:lnTo>
                  <a:close/>
                  <a:moveTo>
                    <a:pt x="1344452" y="1007772"/>
                  </a:moveTo>
                  <a:lnTo>
                    <a:pt x="1344452" y="1089071"/>
                  </a:lnTo>
                  <a:lnTo>
                    <a:pt x="1413244" y="1089071"/>
                  </a:lnTo>
                  <a:lnTo>
                    <a:pt x="1413244" y="1007772"/>
                  </a:lnTo>
                  <a:close/>
                  <a:moveTo>
                    <a:pt x="1170388" y="1007772"/>
                  </a:moveTo>
                  <a:lnTo>
                    <a:pt x="1170388" y="1089071"/>
                  </a:lnTo>
                  <a:lnTo>
                    <a:pt x="1239180" y="1089071"/>
                  </a:lnTo>
                  <a:lnTo>
                    <a:pt x="1239180" y="1007772"/>
                  </a:lnTo>
                  <a:close/>
                  <a:moveTo>
                    <a:pt x="996323" y="1007772"/>
                  </a:moveTo>
                  <a:lnTo>
                    <a:pt x="996323" y="1089071"/>
                  </a:lnTo>
                  <a:lnTo>
                    <a:pt x="1065115" y="1089071"/>
                  </a:lnTo>
                  <a:lnTo>
                    <a:pt x="1065115" y="1007772"/>
                  </a:lnTo>
                  <a:close/>
                  <a:moveTo>
                    <a:pt x="822259" y="1007772"/>
                  </a:moveTo>
                  <a:lnTo>
                    <a:pt x="822259" y="1089071"/>
                  </a:lnTo>
                  <a:lnTo>
                    <a:pt x="891051" y="1089071"/>
                  </a:lnTo>
                  <a:lnTo>
                    <a:pt x="891051" y="1007772"/>
                  </a:lnTo>
                  <a:close/>
                  <a:moveTo>
                    <a:pt x="648194" y="1007772"/>
                  </a:moveTo>
                  <a:lnTo>
                    <a:pt x="648194" y="1089071"/>
                  </a:lnTo>
                  <a:lnTo>
                    <a:pt x="716986" y="1089071"/>
                  </a:lnTo>
                  <a:lnTo>
                    <a:pt x="716986" y="1007772"/>
                  </a:lnTo>
                  <a:close/>
                  <a:moveTo>
                    <a:pt x="474130" y="1007772"/>
                  </a:moveTo>
                  <a:lnTo>
                    <a:pt x="474130" y="1089071"/>
                  </a:lnTo>
                  <a:lnTo>
                    <a:pt x="542922" y="1089071"/>
                  </a:lnTo>
                  <a:lnTo>
                    <a:pt x="542922" y="1007772"/>
                  </a:lnTo>
                  <a:close/>
                  <a:moveTo>
                    <a:pt x="300065" y="1007772"/>
                  </a:moveTo>
                  <a:lnTo>
                    <a:pt x="300065" y="1089071"/>
                  </a:lnTo>
                  <a:lnTo>
                    <a:pt x="368857" y="1089071"/>
                  </a:lnTo>
                  <a:lnTo>
                    <a:pt x="368857" y="1007772"/>
                  </a:lnTo>
                  <a:close/>
                  <a:moveTo>
                    <a:pt x="126001" y="1007772"/>
                  </a:moveTo>
                  <a:lnTo>
                    <a:pt x="126001" y="1089071"/>
                  </a:lnTo>
                  <a:lnTo>
                    <a:pt x="194793" y="1089071"/>
                  </a:lnTo>
                  <a:lnTo>
                    <a:pt x="194793" y="1007772"/>
                  </a:lnTo>
                  <a:close/>
                  <a:moveTo>
                    <a:pt x="1518515" y="861094"/>
                  </a:moveTo>
                  <a:lnTo>
                    <a:pt x="1518515" y="942393"/>
                  </a:lnTo>
                  <a:lnTo>
                    <a:pt x="1587307" y="942393"/>
                  </a:lnTo>
                  <a:lnTo>
                    <a:pt x="1587307" y="861094"/>
                  </a:lnTo>
                  <a:close/>
                  <a:moveTo>
                    <a:pt x="1344452" y="861094"/>
                  </a:moveTo>
                  <a:lnTo>
                    <a:pt x="1344452" y="942393"/>
                  </a:lnTo>
                  <a:lnTo>
                    <a:pt x="1413244" y="942393"/>
                  </a:lnTo>
                  <a:lnTo>
                    <a:pt x="1413244" y="861094"/>
                  </a:lnTo>
                  <a:close/>
                  <a:moveTo>
                    <a:pt x="1170388" y="861094"/>
                  </a:moveTo>
                  <a:lnTo>
                    <a:pt x="1170388" y="942393"/>
                  </a:lnTo>
                  <a:lnTo>
                    <a:pt x="1239180" y="942393"/>
                  </a:lnTo>
                  <a:lnTo>
                    <a:pt x="1239180" y="861094"/>
                  </a:lnTo>
                  <a:close/>
                  <a:moveTo>
                    <a:pt x="996323" y="861094"/>
                  </a:moveTo>
                  <a:lnTo>
                    <a:pt x="996323" y="942393"/>
                  </a:lnTo>
                  <a:lnTo>
                    <a:pt x="1065115" y="942393"/>
                  </a:lnTo>
                  <a:lnTo>
                    <a:pt x="1065115" y="861094"/>
                  </a:lnTo>
                  <a:close/>
                  <a:moveTo>
                    <a:pt x="822259" y="861094"/>
                  </a:moveTo>
                  <a:lnTo>
                    <a:pt x="822259" y="942393"/>
                  </a:lnTo>
                  <a:lnTo>
                    <a:pt x="891051" y="942393"/>
                  </a:lnTo>
                  <a:lnTo>
                    <a:pt x="891051" y="861094"/>
                  </a:lnTo>
                  <a:close/>
                  <a:moveTo>
                    <a:pt x="648194" y="861094"/>
                  </a:moveTo>
                  <a:lnTo>
                    <a:pt x="648194" y="942393"/>
                  </a:lnTo>
                  <a:lnTo>
                    <a:pt x="716986" y="942393"/>
                  </a:lnTo>
                  <a:lnTo>
                    <a:pt x="716986" y="861094"/>
                  </a:lnTo>
                  <a:close/>
                  <a:moveTo>
                    <a:pt x="474130" y="861094"/>
                  </a:moveTo>
                  <a:lnTo>
                    <a:pt x="474130" y="942393"/>
                  </a:lnTo>
                  <a:lnTo>
                    <a:pt x="542922" y="942393"/>
                  </a:lnTo>
                  <a:lnTo>
                    <a:pt x="542922" y="861094"/>
                  </a:lnTo>
                  <a:close/>
                  <a:moveTo>
                    <a:pt x="300065" y="861094"/>
                  </a:moveTo>
                  <a:lnTo>
                    <a:pt x="300065" y="942393"/>
                  </a:lnTo>
                  <a:lnTo>
                    <a:pt x="368857" y="942393"/>
                  </a:lnTo>
                  <a:lnTo>
                    <a:pt x="368857" y="861094"/>
                  </a:lnTo>
                  <a:close/>
                  <a:moveTo>
                    <a:pt x="126001" y="861094"/>
                  </a:moveTo>
                  <a:lnTo>
                    <a:pt x="126001" y="942393"/>
                  </a:lnTo>
                  <a:lnTo>
                    <a:pt x="194793" y="942393"/>
                  </a:lnTo>
                  <a:lnTo>
                    <a:pt x="194793" y="861094"/>
                  </a:lnTo>
                  <a:close/>
                  <a:moveTo>
                    <a:pt x="1518515" y="714417"/>
                  </a:moveTo>
                  <a:lnTo>
                    <a:pt x="1518515" y="795716"/>
                  </a:lnTo>
                  <a:lnTo>
                    <a:pt x="1587307" y="795716"/>
                  </a:lnTo>
                  <a:lnTo>
                    <a:pt x="1587307" y="714417"/>
                  </a:lnTo>
                  <a:close/>
                  <a:moveTo>
                    <a:pt x="1344452" y="714417"/>
                  </a:moveTo>
                  <a:lnTo>
                    <a:pt x="1344452" y="795716"/>
                  </a:lnTo>
                  <a:lnTo>
                    <a:pt x="1413244" y="795716"/>
                  </a:lnTo>
                  <a:lnTo>
                    <a:pt x="1413244" y="714417"/>
                  </a:lnTo>
                  <a:close/>
                  <a:moveTo>
                    <a:pt x="1170388" y="714417"/>
                  </a:moveTo>
                  <a:lnTo>
                    <a:pt x="1170388" y="795716"/>
                  </a:lnTo>
                  <a:lnTo>
                    <a:pt x="1239180" y="795716"/>
                  </a:lnTo>
                  <a:lnTo>
                    <a:pt x="1239180" y="714417"/>
                  </a:lnTo>
                  <a:close/>
                  <a:moveTo>
                    <a:pt x="996323" y="714417"/>
                  </a:moveTo>
                  <a:lnTo>
                    <a:pt x="996323" y="795716"/>
                  </a:lnTo>
                  <a:lnTo>
                    <a:pt x="1065115" y="795716"/>
                  </a:lnTo>
                  <a:lnTo>
                    <a:pt x="1065115" y="714417"/>
                  </a:lnTo>
                  <a:close/>
                  <a:moveTo>
                    <a:pt x="822259" y="714417"/>
                  </a:moveTo>
                  <a:lnTo>
                    <a:pt x="822259" y="795716"/>
                  </a:lnTo>
                  <a:lnTo>
                    <a:pt x="891051" y="795716"/>
                  </a:lnTo>
                  <a:lnTo>
                    <a:pt x="891051" y="714417"/>
                  </a:lnTo>
                  <a:close/>
                  <a:moveTo>
                    <a:pt x="648194" y="714417"/>
                  </a:moveTo>
                  <a:lnTo>
                    <a:pt x="648194" y="795716"/>
                  </a:lnTo>
                  <a:lnTo>
                    <a:pt x="716986" y="795716"/>
                  </a:lnTo>
                  <a:lnTo>
                    <a:pt x="716986" y="714417"/>
                  </a:lnTo>
                  <a:close/>
                  <a:moveTo>
                    <a:pt x="474130" y="714417"/>
                  </a:moveTo>
                  <a:lnTo>
                    <a:pt x="474130" y="795716"/>
                  </a:lnTo>
                  <a:lnTo>
                    <a:pt x="542922" y="795716"/>
                  </a:lnTo>
                  <a:lnTo>
                    <a:pt x="542922" y="714417"/>
                  </a:lnTo>
                  <a:close/>
                  <a:moveTo>
                    <a:pt x="300065" y="714417"/>
                  </a:moveTo>
                  <a:lnTo>
                    <a:pt x="300065" y="795716"/>
                  </a:lnTo>
                  <a:lnTo>
                    <a:pt x="368857" y="795716"/>
                  </a:lnTo>
                  <a:lnTo>
                    <a:pt x="368857" y="714417"/>
                  </a:lnTo>
                  <a:close/>
                  <a:moveTo>
                    <a:pt x="126001" y="714417"/>
                  </a:moveTo>
                  <a:lnTo>
                    <a:pt x="126001" y="795716"/>
                  </a:lnTo>
                  <a:lnTo>
                    <a:pt x="194793" y="795716"/>
                  </a:lnTo>
                  <a:lnTo>
                    <a:pt x="194793" y="714417"/>
                  </a:lnTo>
                  <a:close/>
                  <a:moveTo>
                    <a:pt x="1518515" y="567740"/>
                  </a:moveTo>
                  <a:lnTo>
                    <a:pt x="1518515" y="649039"/>
                  </a:lnTo>
                  <a:lnTo>
                    <a:pt x="1587307" y="649039"/>
                  </a:lnTo>
                  <a:lnTo>
                    <a:pt x="1587307" y="567740"/>
                  </a:lnTo>
                  <a:close/>
                  <a:moveTo>
                    <a:pt x="1344452" y="567740"/>
                  </a:moveTo>
                  <a:lnTo>
                    <a:pt x="1344452" y="649039"/>
                  </a:lnTo>
                  <a:lnTo>
                    <a:pt x="1413244" y="649039"/>
                  </a:lnTo>
                  <a:lnTo>
                    <a:pt x="1413244" y="567740"/>
                  </a:lnTo>
                  <a:close/>
                  <a:moveTo>
                    <a:pt x="1170388" y="567740"/>
                  </a:moveTo>
                  <a:lnTo>
                    <a:pt x="1170388" y="649039"/>
                  </a:lnTo>
                  <a:lnTo>
                    <a:pt x="1239180" y="649039"/>
                  </a:lnTo>
                  <a:lnTo>
                    <a:pt x="1239180" y="567740"/>
                  </a:lnTo>
                  <a:close/>
                  <a:moveTo>
                    <a:pt x="996323" y="567740"/>
                  </a:moveTo>
                  <a:lnTo>
                    <a:pt x="996323" y="649039"/>
                  </a:lnTo>
                  <a:lnTo>
                    <a:pt x="1065115" y="649039"/>
                  </a:lnTo>
                  <a:lnTo>
                    <a:pt x="1065115" y="567740"/>
                  </a:lnTo>
                  <a:close/>
                  <a:moveTo>
                    <a:pt x="822259" y="567740"/>
                  </a:moveTo>
                  <a:lnTo>
                    <a:pt x="822259" y="649039"/>
                  </a:lnTo>
                  <a:lnTo>
                    <a:pt x="891051" y="649039"/>
                  </a:lnTo>
                  <a:lnTo>
                    <a:pt x="891051" y="567740"/>
                  </a:lnTo>
                  <a:close/>
                  <a:moveTo>
                    <a:pt x="648194" y="567740"/>
                  </a:moveTo>
                  <a:lnTo>
                    <a:pt x="648194" y="649039"/>
                  </a:lnTo>
                  <a:lnTo>
                    <a:pt x="716986" y="649039"/>
                  </a:lnTo>
                  <a:lnTo>
                    <a:pt x="716986" y="567740"/>
                  </a:lnTo>
                  <a:close/>
                  <a:moveTo>
                    <a:pt x="474130" y="567740"/>
                  </a:moveTo>
                  <a:lnTo>
                    <a:pt x="474130" y="649039"/>
                  </a:lnTo>
                  <a:lnTo>
                    <a:pt x="542922" y="649039"/>
                  </a:lnTo>
                  <a:lnTo>
                    <a:pt x="542922" y="567740"/>
                  </a:lnTo>
                  <a:close/>
                  <a:moveTo>
                    <a:pt x="300065" y="567740"/>
                  </a:moveTo>
                  <a:lnTo>
                    <a:pt x="300065" y="649039"/>
                  </a:lnTo>
                  <a:lnTo>
                    <a:pt x="368857" y="649039"/>
                  </a:lnTo>
                  <a:lnTo>
                    <a:pt x="368857" y="567740"/>
                  </a:lnTo>
                  <a:close/>
                  <a:moveTo>
                    <a:pt x="126001" y="567740"/>
                  </a:moveTo>
                  <a:lnTo>
                    <a:pt x="126001" y="649039"/>
                  </a:lnTo>
                  <a:lnTo>
                    <a:pt x="194793" y="649039"/>
                  </a:lnTo>
                  <a:lnTo>
                    <a:pt x="194793" y="567740"/>
                  </a:lnTo>
                  <a:close/>
                  <a:moveTo>
                    <a:pt x="1518515" y="421063"/>
                  </a:moveTo>
                  <a:lnTo>
                    <a:pt x="1518515" y="502362"/>
                  </a:lnTo>
                  <a:lnTo>
                    <a:pt x="1587307" y="502362"/>
                  </a:lnTo>
                  <a:lnTo>
                    <a:pt x="1587307" y="421063"/>
                  </a:lnTo>
                  <a:close/>
                  <a:moveTo>
                    <a:pt x="1344452" y="421063"/>
                  </a:moveTo>
                  <a:lnTo>
                    <a:pt x="1344452" y="502362"/>
                  </a:lnTo>
                  <a:lnTo>
                    <a:pt x="1413244" y="502362"/>
                  </a:lnTo>
                  <a:lnTo>
                    <a:pt x="1413244" y="421063"/>
                  </a:lnTo>
                  <a:close/>
                  <a:moveTo>
                    <a:pt x="1170388" y="421063"/>
                  </a:moveTo>
                  <a:lnTo>
                    <a:pt x="1170388" y="502362"/>
                  </a:lnTo>
                  <a:lnTo>
                    <a:pt x="1239180" y="502362"/>
                  </a:lnTo>
                  <a:lnTo>
                    <a:pt x="1239180" y="421063"/>
                  </a:lnTo>
                  <a:close/>
                  <a:moveTo>
                    <a:pt x="996323" y="421063"/>
                  </a:moveTo>
                  <a:lnTo>
                    <a:pt x="996323" y="502362"/>
                  </a:lnTo>
                  <a:lnTo>
                    <a:pt x="1065115" y="502362"/>
                  </a:lnTo>
                  <a:lnTo>
                    <a:pt x="1065115" y="421063"/>
                  </a:lnTo>
                  <a:close/>
                  <a:moveTo>
                    <a:pt x="822259" y="421063"/>
                  </a:moveTo>
                  <a:lnTo>
                    <a:pt x="822259" y="502362"/>
                  </a:lnTo>
                  <a:lnTo>
                    <a:pt x="891051" y="502362"/>
                  </a:lnTo>
                  <a:lnTo>
                    <a:pt x="891051" y="421063"/>
                  </a:lnTo>
                  <a:close/>
                  <a:moveTo>
                    <a:pt x="648194" y="421063"/>
                  </a:moveTo>
                  <a:lnTo>
                    <a:pt x="648194" y="502362"/>
                  </a:lnTo>
                  <a:lnTo>
                    <a:pt x="716986" y="502362"/>
                  </a:lnTo>
                  <a:lnTo>
                    <a:pt x="716986" y="421063"/>
                  </a:lnTo>
                  <a:close/>
                  <a:moveTo>
                    <a:pt x="474130" y="421063"/>
                  </a:moveTo>
                  <a:lnTo>
                    <a:pt x="474130" y="502362"/>
                  </a:lnTo>
                  <a:lnTo>
                    <a:pt x="542922" y="502362"/>
                  </a:lnTo>
                  <a:lnTo>
                    <a:pt x="542922" y="421063"/>
                  </a:lnTo>
                  <a:close/>
                  <a:moveTo>
                    <a:pt x="300065" y="421063"/>
                  </a:moveTo>
                  <a:lnTo>
                    <a:pt x="300065" y="502362"/>
                  </a:lnTo>
                  <a:lnTo>
                    <a:pt x="368857" y="502362"/>
                  </a:lnTo>
                  <a:lnTo>
                    <a:pt x="368857" y="421063"/>
                  </a:lnTo>
                  <a:close/>
                  <a:moveTo>
                    <a:pt x="126001" y="421063"/>
                  </a:moveTo>
                  <a:lnTo>
                    <a:pt x="126001" y="502362"/>
                  </a:lnTo>
                  <a:lnTo>
                    <a:pt x="194793" y="502362"/>
                  </a:lnTo>
                  <a:lnTo>
                    <a:pt x="194793" y="421063"/>
                  </a:lnTo>
                  <a:close/>
                  <a:moveTo>
                    <a:pt x="1518515" y="274386"/>
                  </a:moveTo>
                  <a:lnTo>
                    <a:pt x="1518515" y="355685"/>
                  </a:lnTo>
                  <a:lnTo>
                    <a:pt x="1587307" y="355685"/>
                  </a:lnTo>
                  <a:lnTo>
                    <a:pt x="1587307" y="274386"/>
                  </a:lnTo>
                  <a:close/>
                  <a:moveTo>
                    <a:pt x="1344452" y="274386"/>
                  </a:moveTo>
                  <a:lnTo>
                    <a:pt x="1344452" y="355685"/>
                  </a:lnTo>
                  <a:lnTo>
                    <a:pt x="1413244" y="355685"/>
                  </a:lnTo>
                  <a:lnTo>
                    <a:pt x="1413244" y="274386"/>
                  </a:lnTo>
                  <a:close/>
                  <a:moveTo>
                    <a:pt x="1170388" y="274386"/>
                  </a:moveTo>
                  <a:lnTo>
                    <a:pt x="1170388" y="355685"/>
                  </a:lnTo>
                  <a:lnTo>
                    <a:pt x="1239180" y="355685"/>
                  </a:lnTo>
                  <a:lnTo>
                    <a:pt x="1239180" y="274386"/>
                  </a:lnTo>
                  <a:close/>
                  <a:moveTo>
                    <a:pt x="996323" y="274386"/>
                  </a:moveTo>
                  <a:lnTo>
                    <a:pt x="996323" y="355685"/>
                  </a:lnTo>
                  <a:lnTo>
                    <a:pt x="1065115" y="355685"/>
                  </a:lnTo>
                  <a:lnTo>
                    <a:pt x="1065115" y="274386"/>
                  </a:lnTo>
                  <a:close/>
                  <a:moveTo>
                    <a:pt x="822259" y="274386"/>
                  </a:moveTo>
                  <a:lnTo>
                    <a:pt x="822259" y="355685"/>
                  </a:lnTo>
                  <a:lnTo>
                    <a:pt x="891051" y="355685"/>
                  </a:lnTo>
                  <a:lnTo>
                    <a:pt x="891051" y="274386"/>
                  </a:lnTo>
                  <a:close/>
                  <a:moveTo>
                    <a:pt x="648194" y="274386"/>
                  </a:moveTo>
                  <a:lnTo>
                    <a:pt x="648194" y="355685"/>
                  </a:lnTo>
                  <a:lnTo>
                    <a:pt x="716986" y="355685"/>
                  </a:lnTo>
                  <a:lnTo>
                    <a:pt x="716986" y="274386"/>
                  </a:lnTo>
                  <a:close/>
                  <a:moveTo>
                    <a:pt x="474130" y="274386"/>
                  </a:moveTo>
                  <a:lnTo>
                    <a:pt x="474130" y="355685"/>
                  </a:lnTo>
                  <a:lnTo>
                    <a:pt x="542922" y="355685"/>
                  </a:lnTo>
                  <a:lnTo>
                    <a:pt x="542922" y="274386"/>
                  </a:lnTo>
                  <a:close/>
                  <a:moveTo>
                    <a:pt x="300065" y="274386"/>
                  </a:moveTo>
                  <a:lnTo>
                    <a:pt x="300065" y="355685"/>
                  </a:lnTo>
                  <a:lnTo>
                    <a:pt x="368857" y="355685"/>
                  </a:lnTo>
                  <a:lnTo>
                    <a:pt x="368857" y="274386"/>
                  </a:lnTo>
                  <a:close/>
                  <a:moveTo>
                    <a:pt x="126001" y="274386"/>
                  </a:moveTo>
                  <a:lnTo>
                    <a:pt x="126001" y="355685"/>
                  </a:lnTo>
                  <a:lnTo>
                    <a:pt x="194793" y="355685"/>
                  </a:lnTo>
                  <a:lnTo>
                    <a:pt x="194793" y="274386"/>
                  </a:lnTo>
                  <a:close/>
                  <a:moveTo>
                    <a:pt x="1518515" y="127709"/>
                  </a:moveTo>
                  <a:lnTo>
                    <a:pt x="1518515" y="209008"/>
                  </a:lnTo>
                  <a:lnTo>
                    <a:pt x="1587307" y="209008"/>
                  </a:lnTo>
                  <a:lnTo>
                    <a:pt x="1587307" y="127709"/>
                  </a:lnTo>
                  <a:close/>
                  <a:moveTo>
                    <a:pt x="1344452" y="127709"/>
                  </a:moveTo>
                  <a:lnTo>
                    <a:pt x="1344452" y="209008"/>
                  </a:lnTo>
                  <a:lnTo>
                    <a:pt x="1413244" y="209008"/>
                  </a:lnTo>
                  <a:lnTo>
                    <a:pt x="1413244" y="127709"/>
                  </a:lnTo>
                  <a:close/>
                  <a:moveTo>
                    <a:pt x="1170388" y="127709"/>
                  </a:moveTo>
                  <a:lnTo>
                    <a:pt x="1170388" y="209008"/>
                  </a:lnTo>
                  <a:lnTo>
                    <a:pt x="1239180" y="209008"/>
                  </a:lnTo>
                  <a:lnTo>
                    <a:pt x="1239180" y="127709"/>
                  </a:lnTo>
                  <a:close/>
                  <a:moveTo>
                    <a:pt x="996323" y="127709"/>
                  </a:moveTo>
                  <a:lnTo>
                    <a:pt x="996323" y="209008"/>
                  </a:lnTo>
                  <a:lnTo>
                    <a:pt x="1065115" y="209008"/>
                  </a:lnTo>
                  <a:lnTo>
                    <a:pt x="1065115" y="127709"/>
                  </a:lnTo>
                  <a:close/>
                  <a:moveTo>
                    <a:pt x="822259" y="127709"/>
                  </a:moveTo>
                  <a:lnTo>
                    <a:pt x="822259" y="209008"/>
                  </a:lnTo>
                  <a:lnTo>
                    <a:pt x="891051" y="209008"/>
                  </a:lnTo>
                  <a:lnTo>
                    <a:pt x="891051" y="127709"/>
                  </a:lnTo>
                  <a:close/>
                  <a:moveTo>
                    <a:pt x="648194" y="127709"/>
                  </a:moveTo>
                  <a:lnTo>
                    <a:pt x="648194" y="209008"/>
                  </a:lnTo>
                  <a:lnTo>
                    <a:pt x="716986" y="209008"/>
                  </a:lnTo>
                  <a:lnTo>
                    <a:pt x="716986" y="127709"/>
                  </a:lnTo>
                  <a:close/>
                  <a:moveTo>
                    <a:pt x="474130" y="127709"/>
                  </a:moveTo>
                  <a:lnTo>
                    <a:pt x="474130" y="209008"/>
                  </a:lnTo>
                  <a:lnTo>
                    <a:pt x="542922" y="209008"/>
                  </a:lnTo>
                  <a:lnTo>
                    <a:pt x="542922" y="127709"/>
                  </a:lnTo>
                  <a:close/>
                  <a:moveTo>
                    <a:pt x="300065" y="127709"/>
                  </a:moveTo>
                  <a:lnTo>
                    <a:pt x="300065" y="209008"/>
                  </a:lnTo>
                  <a:lnTo>
                    <a:pt x="368857" y="209008"/>
                  </a:lnTo>
                  <a:lnTo>
                    <a:pt x="368857" y="127709"/>
                  </a:lnTo>
                  <a:close/>
                  <a:moveTo>
                    <a:pt x="126001" y="127709"/>
                  </a:moveTo>
                  <a:lnTo>
                    <a:pt x="126001" y="209008"/>
                  </a:lnTo>
                  <a:lnTo>
                    <a:pt x="194793" y="209008"/>
                  </a:lnTo>
                  <a:lnTo>
                    <a:pt x="194793" y="127709"/>
                  </a:lnTo>
                  <a:close/>
                  <a:moveTo>
                    <a:pt x="0" y="0"/>
                  </a:moveTo>
                  <a:lnTo>
                    <a:pt x="1713307" y="0"/>
                  </a:lnTo>
                  <a:lnTo>
                    <a:pt x="1713307" y="1803482"/>
                  </a:lnTo>
                  <a:lnTo>
                    <a:pt x="0" y="180348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975108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שקף מעוצב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מציין מיקום תוכן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8332"/>
            <a:ext cx="9144000" cy="895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מציין מיקום של תאריך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705FD-B528-4D86-BA60-2F30A1714AE1}" type="datetime8">
              <a:rPr lang="he-IL"/>
              <a:pPr>
                <a:defRPr/>
              </a:pPr>
              <a:t>20 ספטמבר 22</a:t>
            </a:fld>
            <a:endParaRPr lang="he-IL"/>
          </a:p>
        </p:txBody>
      </p:sp>
      <p:sp>
        <p:nvSpPr>
          <p:cNvPr id="6" name="מציין מיקום של כותרת תחתונה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9" name="מציין מיקום של מספר שקופית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5D7DF-B4FB-40C4-BC83-A47CEBDFF0DE}" type="slidenum">
              <a:rPr lang="he-IL" altLang="he-IL"/>
              <a:pPr>
                <a:defRPr/>
              </a:pPr>
              <a:t>‹#›</a:t>
            </a:fld>
            <a:endParaRPr lang="he-IL" altLang="he-IL"/>
          </a:p>
        </p:txBody>
      </p:sp>
      <p:pic>
        <p:nvPicPr>
          <p:cNvPr id="10" name="מציין מיקום תוכן 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2100340"/>
            <a:ext cx="9144000" cy="3043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Connector 7"/>
          <p:cNvCxnSpPr/>
          <p:nvPr userDrawn="1"/>
        </p:nvCxnSpPr>
        <p:spPr>
          <a:xfrm flipV="1">
            <a:off x="1281256" y="459000"/>
            <a:ext cx="7736813" cy="0"/>
          </a:xfrm>
          <a:prstGeom prst="line">
            <a:avLst/>
          </a:prstGeom>
          <a:ln w="28575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002F8E"/>
                </a:gs>
                <a:gs pos="83000">
                  <a:srgbClr val="002060"/>
                </a:gs>
                <a:gs pos="100000">
                  <a:srgbClr val="002F8E"/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1650350"/>
      </p:ext>
    </p:extLst>
  </p:cSld>
  <p:clrMapOvr>
    <a:masterClrMapping/>
  </p:clrMapOvr>
  <p:hf hdr="0" ftr="0" dt="0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כותרת מקטע עליונה copy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" name="תמונה 9" descr="תמונה 9"/>
          <p:cNvPicPr>
            <a:picLocks noChangeAspect="1"/>
          </p:cNvPicPr>
          <p:nvPr/>
        </p:nvPicPr>
        <p:blipFill>
          <a:blip r:embed="rId2" cstate="email">
            <a:alphaModFix amt="50638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1" y="-821"/>
            <a:ext cx="9144001" cy="483953"/>
          </a:xfrm>
          <a:prstGeom prst="rect">
            <a:avLst/>
          </a:prstGeom>
          <a:ln w="12700">
            <a:miter lim="400000"/>
          </a:ln>
        </p:spPr>
      </p:pic>
      <p:sp>
        <p:nvSpPr>
          <p:cNvPr id="241" name="תיבת טקסט 10"/>
          <p:cNvSpPr/>
          <p:nvPr/>
        </p:nvSpPr>
        <p:spPr>
          <a:xfrm>
            <a:off x="-1" y="1796"/>
            <a:ext cx="9144001" cy="478758"/>
          </a:xfrm>
          <a:prstGeom prst="rect">
            <a:avLst/>
          </a:prstGeom>
          <a:solidFill>
            <a:srgbClr val="52B6EE">
              <a:alpha val="50414"/>
            </a:srgbClr>
          </a:solidFill>
          <a:ln w="12700">
            <a:miter lim="400000"/>
          </a:ln>
        </p:spPr>
        <p:txBody>
          <a:bodyPr lIns="34289" rIns="34289"/>
          <a:lstStyle/>
          <a:p>
            <a:pPr rtl="0">
              <a:defRPr/>
            </a:pPr>
            <a:endParaRPr sz="1350"/>
          </a:p>
        </p:txBody>
      </p:sp>
      <p:pic>
        <p:nvPicPr>
          <p:cNvPr id="242" name="תמונה 7" descr="תמונה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920" y="-22182"/>
            <a:ext cx="855118" cy="604531"/>
          </a:xfrm>
          <a:prstGeom prst="rect">
            <a:avLst/>
          </a:prstGeom>
          <a:ln w="12700">
            <a:miter lim="400000"/>
          </a:ln>
        </p:spPr>
      </p:pic>
      <p:sp>
        <p:nvSpPr>
          <p:cNvPr id="243" name="Text"/>
          <p:cNvSpPr txBox="1"/>
          <p:nvPr/>
        </p:nvSpPr>
        <p:spPr>
          <a:xfrm>
            <a:off x="3072390" y="35174"/>
            <a:ext cx="6061769" cy="50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34289" rIns="34289">
            <a:spAutoFit/>
          </a:bodyPr>
          <a:lstStyle>
            <a:lvl1pPr>
              <a:defRPr sz="3600" b="1"/>
            </a:lvl1pPr>
          </a:lstStyle>
          <a:p>
            <a:pPr rtl="0">
              <a:defRPr/>
            </a:pPr>
            <a:r>
              <a:rPr sz="2700"/>
              <a:t>   </a:t>
            </a:r>
          </a:p>
        </p:txBody>
      </p:sp>
      <p:sp>
        <p:nvSpPr>
          <p:cNvPr id="244" name="Rectangle"/>
          <p:cNvSpPr txBox="1"/>
          <p:nvPr/>
        </p:nvSpPr>
        <p:spPr>
          <a:xfrm>
            <a:off x="1000125" y="20090"/>
            <a:ext cx="7886701" cy="4628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34289" rIns="34289" anchor="ctr">
            <a:normAutofit lnSpcReduction="10000"/>
          </a:bodyPr>
          <a:lstStyle>
            <a:lvl1pPr rtl="0">
              <a:defRPr sz="3600" b="1"/>
            </a:lvl1pPr>
          </a:lstStyle>
          <a:p>
            <a:r>
              <a:rPr sz="2700"/>
              <a:t> </a:t>
            </a:r>
          </a:p>
        </p:txBody>
      </p:sp>
      <p:sp>
        <p:nvSpPr>
          <p:cNvPr id="24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66092073"/>
      </p:ext>
    </p:extLst>
  </p:cSld>
  <p:clrMapOvr>
    <a:masterClrMapping/>
  </p:clrMapOvr>
  <p:transition spd="med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1734EC4-F7C4-45B3-AADF-0032CC1B6A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713D2C52-04D1-43DD-A108-5281616AF5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000DFBF-02C5-4DBD-B3AD-42DD5797BE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74877375-1979-4417-9417-D64155013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8096BFC7-99C9-4A1F-8C45-8CD036D544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9927847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554E5E3-EB08-46BE-B3E9-D74C718F7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CF741B43-D9A0-40E3-9BC1-DF9B08A44E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EBD31001-E146-4713-A024-05A7A13965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258F6E5D-FD2D-41A5-BBA4-AEA89A656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61C2962F-B29D-4084-B86D-9FE11FF7B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99955683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6A3D2316-6223-45A3-9CEF-EE62D72D3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2121196F-61EF-4EBF-A96B-5239096915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7C58D995-4500-4E03-9A8A-E49654F5A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BC7B0C5E-5F1F-463F-B6D9-31F2229E8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BA39DF6A-FAA9-41A3-A46F-C28B57CB6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  <p:pic>
        <p:nvPicPr>
          <p:cNvPr id="7" name="תמונה 6">
            <a:extLst>
              <a:ext uri="{FF2B5EF4-FFF2-40B4-BE49-F238E27FC236}">
                <a16:creationId xmlns:a16="http://schemas.microsoft.com/office/drawing/2014/main" id="{E2F971DE-B53A-4226-AD4C-8177A405787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תמונה 7">
            <a:extLst>
              <a:ext uri="{FF2B5EF4-FFF2-40B4-BE49-F238E27FC236}">
                <a16:creationId xmlns:a16="http://schemas.microsoft.com/office/drawing/2014/main" id="{FB5FB83E-8A77-4EDD-B924-5C6E05AAEA2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8946" y="4631823"/>
            <a:ext cx="657670" cy="46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21973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B0B4F49A-B3DB-4FBF-ADD5-6D293A315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ED4F245C-9C11-4458-96D0-6229989B6E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7F581A83-9601-448C-9897-7A04FF4DEB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CDE46A28-BA0F-4A94-8D5C-2B0907574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83D0D66E-8041-4DD0-AAA0-622D8276FD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EB5E6F8A-1079-4F24-84D7-D2D8C63EB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03557040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BCA5809-7AAF-4FF1-B5E2-5FFE315BBE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C22361F8-CD12-42D7-AECA-19676E3B46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98945750-627D-4701-9F32-9C99FAA689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0D9DB971-4C57-4BBE-A5A8-1105D196C1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>
            <a:extLst>
              <a:ext uri="{FF2B5EF4-FFF2-40B4-BE49-F238E27FC236}">
                <a16:creationId xmlns:a16="http://schemas.microsoft.com/office/drawing/2014/main" id="{07282612-7D34-4076-ADFC-37B8E51B39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>
            <a:extLst>
              <a:ext uri="{FF2B5EF4-FFF2-40B4-BE49-F238E27FC236}">
                <a16:creationId xmlns:a16="http://schemas.microsoft.com/office/drawing/2014/main" id="{17804726-A559-4127-BF26-59EB83C2D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8" name="מציין מיקום של כותרת תחתונה 7">
            <a:extLst>
              <a:ext uri="{FF2B5EF4-FFF2-40B4-BE49-F238E27FC236}">
                <a16:creationId xmlns:a16="http://schemas.microsoft.com/office/drawing/2014/main" id="{C41DDCEF-E356-4410-8D7D-AEC24BDD3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>
            <a:extLst>
              <a:ext uri="{FF2B5EF4-FFF2-40B4-BE49-F238E27FC236}">
                <a16:creationId xmlns:a16="http://schemas.microsoft.com/office/drawing/2014/main" id="{8FF3AA41-6C68-48B4-B535-E2EF4B6C6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8134081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CC4EBC19-A17A-461D-B6E3-E2D70053C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E1DD710F-5426-4B90-99D5-2C01DAAE6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C01BC4E5-141D-4DE4-B798-4036972B6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6C3C32D8-E30F-4F9C-B84C-9465EDC5D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73051153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>
            <a:extLst>
              <a:ext uri="{FF2B5EF4-FFF2-40B4-BE49-F238E27FC236}">
                <a16:creationId xmlns:a16="http://schemas.microsoft.com/office/drawing/2014/main" id="{DBB9412D-0DC4-4B88-ACA7-238CCC8CEF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3" name="מציין מיקום של כותרת תחתונה 2">
            <a:extLst>
              <a:ext uri="{FF2B5EF4-FFF2-40B4-BE49-F238E27FC236}">
                <a16:creationId xmlns:a16="http://schemas.microsoft.com/office/drawing/2014/main" id="{B57E8F61-EBEC-4392-AFFF-D3C463C57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>
            <a:extLst>
              <a:ext uri="{FF2B5EF4-FFF2-40B4-BE49-F238E27FC236}">
                <a16:creationId xmlns:a16="http://schemas.microsoft.com/office/drawing/2014/main" id="{5F67DAF0-AE60-4F9D-B9D2-97340A435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07689781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EA7F8FEA-EF5C-404D-9A5D-393989D472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497E7CAD-DF1A-4B99-81C8-631EB73CD7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267B3DA3-B7F8-43E4-9EDF-F18C4D291D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0DDE7842-E8C0-4ACD-836E-AAD401350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F54A5AA6-F26E-415E-AF41-AA8078B5EB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9440B860-7D2B-4931-8188-E61BB21B3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93397954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79F9CBB-E113-4D8F-B719-8BF0AA35CA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>
            <a:extLst>
              <a:ext uri="{FF2B5EF4-FFF2-40B4-BE49-F238E27FC236}">
                <a16:creationId xmlns:a16="http://schemas.microsoft.com/office/drawing/2014/main" id="{38D847CA-5A09-4318-AA88-7C74C9C3FE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he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112A81C3-DD3D-4E08-943E-4C38E46593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1F8C1F87-D18F-4678-A412-6E138B796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727272BC-51F9-42FC-B8C4-AA3CCDF72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6A321ECB-AF96-4451-9434-B52ED405E9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79772465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049DC91E-6C73-4CFF-ADEA-BF8205CEC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AF0BBBA6-593C-4074-BD85-33B83EEBC7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D8FFAB3-577F-4CE7-A224-4B2663120E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6B838887-788C-435E-8E27-984C5F365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85A81AF2-8FBA-49CC-BBC8-44287AD38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1092880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>
            <a:extLst>
              <a:ext uri="{FF2B5EF4-FFF2-40B4-BE49-F238E27FC236}">
                <a16:creationId xmlns:a16="http://schemas.microsoft.com/office/drawing/2014/main" id="{370E533D-EE64-40FD-9DC0-E8FBBAAD8D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44D56D48-542B-4D06-9303-FF05125EB6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EBC1B0D-17EE-47BA-952D-C18F92D33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E5613ECF-7AE5-4485-BD49-D4F3FCA5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589E3772-C286-4E2D-9862-864029745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15804816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1734EC4-F7C4-45B3-AADF-0032CC1B6A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713D2C52-04D1-43DD-A108-5281616AF5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000DFBF-02C5-4DBD-B3AD-42DD5797BE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74877375-1979-4417-9417-D64155013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8096BFC7-99C9-4A1F-8C45-8CD036D544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1224986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554E5E3-EB08-46BE-B3E9-D74C718F7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CF741B43-D9A0-40E3-9BC1-DF9B08A44E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EBD31001-E146-4713-A024-05A7A13965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258F6E5D-FD2D-41A5-BBA4-AEA89A656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61C2962F-B29D-4084-B86D-9FE11FF7B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  <p:pic>
        <p:nvPicPr>
          <p:cNvPr id="7" name="תמונה 6">
            <a:extLst>
              <a:ext uri="{FF2B5EF4-FFF2-40B4-BE49-F238E27FC236}">
                <a16:creationId xmlns:a16="http://schemas.microsoft.com/office/drawing/2014/main" id="{627E4C7A-D51C-462D-9E54-4A33FA2B6A9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תמונה 7">
            <a:extLst>
              <a:ext uri="{FF2B5EF4-FFF2-40B4-BE49-F238E27FC236}">
                <a16:creationId xmlns:a16="http://schemas.microsoft.com/office/drawing/2014/main" id="{011BCCD6-6CD2-484F-ADA2-418920AD3F8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8946" y="4631823"/>
            <a:ext cx="657670" cy="46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750039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6A3D2316-6223-45A3-9CEF-EE62D72D3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2121196F-61EF-4EBF-A96B-5239096915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7C58D995-4500-4E03-9A8A-E49654F5A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BC7B0C5E-5F1F-463F-B6D9-31F2229E8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BA39DF6A-FAA9-41A3-A46F-C28B57CB6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  <p:pic>
        <p:nvPicPr>
          <p:cNvPr id="7" name="תמונה 6">
            <a:extLst>
              <a:ext uri="{FF2B5EF4-FFF2-40B4-BE49-F238E27FC236}">
                <a16:creationId xmlns:a16="http://schemas.microsoft.com/office/drawing/2014/main" id="{E2F971DE-B53A-4226-AD4C-8177A405787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תמונה 7">
            <a:extLst>
              <a:ext uri="{FF2B5EF4-FFF2-40B4-BE49-F238E27FC236}">
                <a16:creationId xmlns:a16="http://schemas.microsoft.com/office/drawing/2014/main" id="{FB5FB83E-8A77-4EDD-B924-5C6E05AAEA2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8946" y="4631823"/>
            <a:ext cx="657670" cy="46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550665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B0B4F49A-B3DB-4FBF-ADD5-6D293A315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ED4F245C-9C11-4458-96D0-6229989B6E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7F581A83-9601-448C-9897-7A04FF4DEB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CDE46A28-BA0F-4A94-8D5C-2B0907574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83D0D66E-8041-4DD0-AAA0-622D8276FD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EB5E6F8A-1079-4F24-84D7-D2D8C63EB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45100965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BCA5809-7AAF-4FF1-B5E2-5FFE315BBE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C22361F8-CD12-42D7-AECA-19676E3B46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98945750-627D-4701-9F32-9C99FAA689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0D9DB971-4C57-4BBE-A5A8-1105D196C1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>
            <a:extLst>
              <a:ext uri="{FF2B5EF4-FFF2-40B4-BE49-F238E27FC236}">
                <a16:creationId xmlns:a16="http://schemas.microsoft.com/office/drawing/2014/main" id="{07282612-7D34-4076-ADFC-37B8E51B39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>
            <a:extLst>
              <a:ext uri="{FF2B5EF4-FFF2-40B4-BE49-F238E27FC236}">
                <a16:creationId xmlns:a16="http://schemas.microsoft.com/office/drawing/2014/main" id="{17804726-A559-4127-BF26-59EB83C2D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8" name="מציין מיקום של כותרת תחתונה 7">
            <a:extLst>
              <a:ext uri="{FF2B5EF4-FFF2-40B4-BE49-F238E27FC236}">
                <a16:creationId xmlns:a16="http://schemas.microsoft.com/office/drawing/2014/main" id="{C41DDCEF-E356-4410-8D7D-AEC24BDD3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>
            <a:extLst>
              <a:ext uri="{FF2B5EF4-FFF2-40B4-BE49-F238E27FC236}">
                <a16:creationId xmlns:a16="http://schemas.microsoft.com/office/drawing/2014/main" id="{8FF3AA41-6C68-48B4-B535-E2EF4B6C6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28663917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CC4EBC19-A17A-461D-B6E3-E2D70053C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E1DD710F-5426-4B90-99D5-2C01DAAE6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C01BC4E5-141D-4DE4-B798-4036972B6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6C3C32D8-E30F-4F9C-B84C-9465EDC5D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32407655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>
            <a:extLst>
              <a:ext uri="{FF2B5EF4-FFF2-40B4-BE49-F238E27FC236}">
                <a16:creationId xmlns:a16="http://schemas.microsoft.com/office/drawing/2014/main" id="{DBB9412D-0DC4-4B88-ACA7-238CCC8CEF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3" name="מציין מיקום של כותרת תחתונה 2">
            <a:extLst>
              <a:ext uri="{FF2B5EF4-FFF2-40B4-BE49-F238E27FC236}">
                <a16:creationId xmlns:a16="http://schemas.microsoft.com/office/drawing/2014/main" id="{B57E8F61-EBEC-4392-AFFF-D3C463C57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>
            <a:extLst>
              <a:ext uri="{FF2B5EF4-FFF2-40B4-BE49-F238E27FC236}">
                <a16:creationId xmlns:a16="http://schemas.microsoft.com/office/drawing/2014/main" id="{5F67DAF0-AE60-4F9D-B9D2-97340A435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02372909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EA7F8FEA-EF5C-404D-9A5D-393989D472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497E7CAD-DF1A-4B99-81C8-631EB73CD7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267B3DA3-B7F8-43E4-9EDF-F18C4D291D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0DDE7842-E8C0-4ACD-836E-AAD401350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F54A5AA6-F26E-415E-AF41-AA8078B5EB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9440B860-7D2B-4931-8188-E61BB21B3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90256213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79F9CBB-E113-4D8F-B719-8BF0AA35CA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>
            <a:extLst>
              <a:ext uri="{FF2B5EF4-FFF2-40B4-BE49-F238E27FC236}">
                <a16:creationId xmlns:a16="http://schemas.microsoft.com/office/drawing/2014/main" id="{38D847CA-5A09-4318-AA88-7C74C9C3FE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he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112A81C3-DD3D-4E08-943E-4C38E46593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1F8C1F87-D18F-4678-A412-6E138B796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727272BC-51F9-42FC-B8C4-AA3CCDF72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6A321ECB-AF96-4451-9434-B52ED405E9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49774974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049DC91E-6C73-4CFF-ADEA-BF8205CEC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AF0BBBA6-593C-4074-BD85-33B83EEBC7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D8FFAB3-577F-4CE7-A224-4B2663120E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6B838887-788C-435E-8E27-984C5F365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85A81AF2-8FBA-49CC-BBC8-44287AD38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80041973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>
            <a:extLst>
              <a:ext uri="{FF2B5EF4-FFF2-40B4-BE49-F238E27FC236}">
                <a16:creationId xmlns:a16="http://schemas.microsoft.com/office/drawing/2014/main" id="{370E533D-EE64-40FD-9DC0-E8FBBAAD8D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44D56D48-542B-4D06-9303-FF05125EB6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EBC1B0D-17EE-47BA-952D-C18F92D33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E5613ECF-7AE5-4485-BD49-D4F3FCA5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589E3772-C286-4E2D-9862-864029745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12482157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תמונה 6">
            <a:extLst>
              <a:ext uri="{FF2B5EF4-FFF2-40B4-BE49-F238E27FC236}">
                <a16:creationId xmlns:a16="http://schemas.microsoft.com/office/drawing/2014/main" id="{AC830ECA-BFF0-4492-8F2F-8FA439C1A57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531"/>
            <a:ext cx="9144000" cy="4005224"/>
          </a:xfrm>
          <a:prstGeom prst="rect">
            <a:avLst/>
          </a:prstGeom>
        </p:spPr>
      </p:pic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D089DA16-5821-43E6-9468-C4102EBDA7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411862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6F6AF187-4A08-48DF-974F-962891C02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F9E436A3-43CF-4BFC-BFF7-E9C1B03A0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7ED67-EE4F-40F3-84B0-13AAFEF7D8DC}" type="slidenum">
              <a:rPr lang="he-IL" smtClean="0"/>
              <a:t>‹#›</a:t>
            </a:fld>
            <a:endParaRPr lang="he-IL"/>
          </a:p>
        </p:txBody>
      </p:sp>
      <p:sp>
        <p:nvSpPr>
          <p:cNvPr id="10" name="תיבת טקסט 9">
            <a:extLst>
              <a:ext uri="{FF2B5EF4-FFF2-40B4-BE49-F238E27FC236}">
                <a16:creationId xmlns:a16="http://schemas.microsoft.com/office/drawing/2014/main" id="{03F85518-ECC6-4D50-8DAA-C40D6D260038}"/>
              </a:ext>
            </a:extLst>
          </p:cNvPr>
          <p:cNvSpPr txBox="1"/>
          <p:nvPr userDrawn="1"/>
        </p:nvSpPr>
        <p:spPr>
          <a:xfrm>
            <a:off x="0" y="2427514"/>
            <a:ext cx="9144000" cy="300082"/>
          </a:xfrm>
          <a:prstGeom prst="rect">
            <a:avLst/>
          </a:prstGeom>
          <a:solidFill>
            <a:srgbClr val="00B9F2">
              <a:alpha val="70000"/>
            </a:srgbClr>
          </a:solidFill>
        </p:spPr>
        <p:txBody>
          <a:bodyPr wrap="square" rtlCol="1">
            <a:spAutoFit/>
          </a:bodyPr>
          <a:lstStyle/>
          <a:p>
            <a:endParaRPr lang="he-IL" sz="1350"/>
          </a:p>
        </p:txBody>
      </p:sp>
      <p:pic>
        <p:nvPicPr>
          <p:cNvPr id="12" name="תמונה 11">
            <a:extLst>
              <a:ext uri="{FF2B5EF4-FFF2-40B4-BE49-F238E27FC236}">
                <a16:creationId xmlns:a16="http://schemas.microsoft.com/office/drawing/2014/main" id="{989BBBBD-6BDB-43F1-96B5-DDA4A7F3A60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3104" y="3998693"/>
            <a:ext cx="1540897" cy="1089346"/>
          </a:xfrm>
          <a:prstGeom prst="rect">
            <a:avLst/>
          </a:prstGeom>
        </p:spPr>
      </p:pic>
      <p:pic>
        <p:nvPicPr>
          <p:cNvPr id="11" name="תמונה 7">
            <a:extLst>
              <a:ext uri="{FF2B5EF4-FFF2-40B4-BE49-F238E27FC236}">
                <a16:creationId xmlns:a16="http://schemas.microsoft.com/office/drawing/2014/main" id="{BE10FCD6-5613-49EA-A34A-E3E3E019EB8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61856" y="2301720"/>
            <a:ext cx="3282144" cy="2350137"/>
          </a:xfrm>
          <a:prstGeom prst="rect">
            <a:avLst/>
          </a:prstGeom>
        </p:spPr>
      </p:pic>
      <p:pic>
        <p:nvPicPr>
          <p:cNvPr id="8" name="תמונה 7">
            <a:extLst>
              <a:ext uri="{FF2B5EF4-FFF2-40B4-BE49-F238E27FC236}">
                <a16:creationId xmlns:a16="http://schemas.microsoft.com/office/drawing/2014/main" id="{876D516A-12E6-45F9-BCF0-9ED2ADEFCAD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01720"/>
            <a:ext cx="9144000" cy="2350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12786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תמונה 12">
            <a:extLst>
              <a:ext uri="{FF2B5EF4-FFF2-40B4-BE49-F238E27FC236}">
                <a16:creationId xmlns:a16="http://schemas.microsoft.com/office/drawing/2014/main" id="{C261080C-761D-4D31-ABB6-664D8F19C3E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0"/>
            <a:ext cx="9144001" cy="3996000"/>
          </a:xfrm>
          <a:prstGeom prst="rect">
            <a:avLst/>
          </a:prstGeom>
        </p:spPr>
      </p:pic>
      <p:pic>
        <p:nvPicPr>
          <p:cNvPr id="8" name="תמונה 7">
            <a:extLst>
              <a:ext uri="{FF2B5EF4-FFF2-40B4-BE49-F238E27FC236}">
                <a16:creationId xmlns:a16="http://schemas.microsoft.com/office/drawing/2014/main" id="{876D516A-12E6-45F9-BCF0-9ED2ADEFCAD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01720"/>
            <a:ext cx="9144000" cy="2350137"/>
          </a:xfrm>
          <a:prstGeom prst="rect">
            <a:avLst/>
          </a:prstGeom>
        </p:spPr>
      </p:pic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6F6AF187-4A08-48DF-974F-962891C02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F9E436A3-43CF-4BFC-BFF7-E9C1B03A0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7ED67-EE4F-40F3-84B0-13AAFEF7D8DC}" type="slidenum">
              <a:rPr lang="he-IL" smtClean="0"/>
              <a:t>‹#›</a:t>
            </a:fld>
            <a:endParaRPr lang="he-IL"/>
          </a:p>
        </p:txBody>
      </p:sp>
      <p:pic>
        <p:nvPicPr>
          <p:cNvPr id="12" name="תמונה 11">
            <a:extLst>
              <a:ext uri="{FF2B5EF4-FFF2-40B4-BE49-F238E27FC236}">
                <a16:creationId xmlns:a16="http://schemas.microsoft.com/office/drawing/2014/main" id="{989BBBBD-6BDB-43F1-96B5-DDA4A7F3A60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3104" y="3998693"/>
            <a:ext cx="1540897" cy="1089346"/>
          </a:xfrm>
          <a:prstGeom prst="rect">
            <a:avLst/>
          </a:prstGeom>
        </p:spPr>
      </p:pic>
      <p:pic>
        <p:nvPicPr>
          <p:cNvPr id="11" name="תמונה 7">
            <a:extLst>
              <a:ext uri="{FF2B5EF4-FFF2-40B4-BE49-F238E27FC236}">
                <a16:creationId xmlns:a16="http://schemas.microsoft.com/office/drawing/2014/main" id="{BE10FCD6-5613-49EA-A34A-E3E3E019EB8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61856" y="2301720"/>
            <a:ext cx="3282144" cy="235013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429CACE3-CBED-4D58-9E77-C9187215B0C3}"/>
              </a:ext>
            </a:extLst>
          </p:cNvPr>
          <p:cNvSpPr/>
          <p:nvPr userDrawn="1"/>
        </p:nvSpPr>
        <p:spPr>
          <a:xfrm>
            <a:off x="4572000" y="0"/>
            <a:ext cx="4572000" cy="3996000"/>
          </a:xfrm>
          <a:prstGeom prst="rect">
            <a:avLst/>
          </a:prstGeom>
          <a:solidFill>
            <a:srgbClr val="027CA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350"/>
          </a:p>
        </p:txBody>
      </p:sp>
    </p:spTree>
    <p:extLst>
      <p:ext uri="{BB962C8B-B14F-4D97-AF65-F5344CB8AC3E}">
        <p14:creationId xmlns:p14="http://schemas.microsoft.com/office/powerpoint/2010/main" val="4030563881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554E5E3-EB08-46BE-B3E9-D74C718F7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CF741B43-D9A0-40E3-9BC1-DF9B08A44E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EBD31001-E146-4713-A024-05A7A13965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258F6E5D-FD2D-41A5-BBA4-AEA89A656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61C2962F-B29D-4084-B86D-9FE11FF7B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  <p:pic>
        <p:nvPicPr>
          <p:cNvPr id="7" name="תמונה 6">
            <a:extLst>
              <a:ext uri="{FF2B5EF4-FFF2-40B4-BE49-F238E27FC236}">
                <a16:creationId xmlns:a16="http://schemas.microsoft.com/office/drawing/2014/main" id="{627E4C7A-D51C-462D-9E54-4A33FA2B6A9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תמונה 7">
            <a:extLst>
              <a:ext uri="{FF2B5EF4-FFF2-40B4-BE49-F238E27FC236}">
                <a16:creationId xmlns:a16="http://schemas.microsoft.com/office/drawing/2014/main" id="{011BCCD6-6CD2-484F-ADA2-418920AD3F8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946" y="4631823"/>
            <a:ext cx="657670" cy="464944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4EF9D3C7-266F-47A6-B00F-BF4A24F0DB0E}"/>
              </a:ext>
            </a:extLst>
          </p:cNvPr>
          <p:cNvGrpSpPr/>
          <p:nvPr userDrawn="1"/>
        </p:nvGrpSpPr>
        <p:grpSpPr>
          <a:xfrm>
            <a:off x="7003025" y="165837"/>
            <a:ext cx="1998222" cy="4242118"/>
            <a:chOff x="82596" y="830181"/>
            <a:chExt cx="2185148" cy="5656157"/>
          </a:xfrm>
        </p:grpSpPr>
        <p:sp>
          <p:nvSpPr>
            <p:cNvPr id="10" name="Freeform 86">
              <a:extLst>
                <a:ext uri="{FF2B5EF4-FFF2-40B4-BE49-F238E27FC236}">
                  <a16:creationId xmlns:a16="http://schemas.microsoft.com/office/drawing/2014/main" id="{3101B474-8B43-4B0B-9A69-54D1467B49C4}"/>
                </a:ext>
              </a:extLst>
            </p:cNvPr>
            <p:cNvSpPr/>
            <p:nvPr userDrawn="1"/>
          </p:nvSpPr>
          <p:spPr>
            <a:xfrm flipH="1">
              <a:off x="1497833" y="2426615"/>
              <a:ext cx="769911" cy="769911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21A3BD">
                <a:alpha val="3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11" name="Freeform 87">
              <a:extLst>
                <a:ext uri="{FF2B5EF4-FFF2-40B4-BE49-F238E27FC236}">
                  <a16:creationId xmlns:a16="http://schemas.microsoft.com/office/drawing/2014/main" id="{0F2F5ED2-4C13-49DC-9DCB-AFE64C198709}"/>
                </a:ext>
              </a:extLst>
            </p:cNvPr>
            <p:cNvSpPr/>
            <p:nvPr userDrawn="1"/>
          </p:nvSpPr>
          <p:spPr>
            <a:xfrm flipH="1">
              <a:off x="1154045" y="2804291"/>
              <a:ext cx="593890" cy="593890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7F7F7F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12" name="Freeform 88">
              <a:extLst>
                <a:ext uri="{FF2B5EF4-FFF2-40B4-BE49-F238E27FC236}">
                  <a16:creationId xmlns:a16="http://schemas.microsoft.com/office/drawing/2014/main" id="{F25A495A-21EC-42A6-A5CF-804A82B2AF4D}"/>
                </a:ext>
              </a:extLst>
            </p:cNvPr>
            <p:cNvSpPr/>
            <p:nvPr userDrawn="1"/>
          </p:nvSpPr>
          <p:spPr>
            <a:xfrm flipH="1">
              <a:off x="1472306" y="3196526"/>
              <a:ext cx="535534" cy="535533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41C4DE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13" name="Freeform 88">
              <a:extLst>
                <a:ext uri="{FF2B5EF4-FFF2-40B4-BE49-F238E27FC236}">
                  <a16:creationId xmlns:a16="http://schemas.microsoft.com/office/drawing/2014/main" id="{722F6556-F52D-4BC4-ACBC-19666CA4F1F0}"/>
                </a:ext>
              </a:extLst>
            </p:cNvPr>
            <p:cNvSpPr/>
            <p:nvPr userDrawn="1"/>
          </p:nvSpPr>
          <p:spPr>
            <a:xfrm flipH="1">
              <a:off x="1139946" y="2154899"/>
              <a:ext cx="535534" cy="535533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41C4DE">
                <a:alpha val="4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14" name="Freeform 86">
              <a:extLst>
                <a:ext uri="{FF2B5EF4-FFF2-40B4-BE49-F238E27FC236}">
                  <a16:creationId xmlns:a16="http://schemas.microsoft.com/office/drawing/2014/main" id="{EC9AFFE1-1DA0-47BF-9351-E99CCB2DA270}"/>
                </a:ext>
              </a:extLst>
            </p:cNvPr>
            <p:cNvSpPr/>
            <p:nvPr userDrawn="1"/>
          </p:nvSpPr>
          <p:spPr>
            <a:xfrm flipH="1">
              <a:off x="827446" y="3310385"/>
              <a:ext cx="769911" cy="769911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21A3BD">
                <a:alpha val="3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15" name="Freeform 86">
              <a:extLst>
                <a:ext uri="{FF2B5EF4-FFF2-40B4-BE49-F238E27FC236}">
                  <a16:creationId xmlns:a16="http://schemas.microsoft.com/office/drawing/2014/main" id="{04CCF690-BD3E-429A-9183-AEF993FFAAA5}"/>
                </a:ext>
              </a:extLst>
            </p:cNvPr>
            <p:cNvSpPr/>
            <p:nvPr userDrawn="1"/>
          </p:nvSpPr>
          <p:spPr>
            <a:xfrm flipH="1">
              <a:off x="520613" y="2378281"/>
              <a:ext cx="769911" cy="769911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21A3BD">
                <a:alpha val="3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16" name="Freeform 87">
              <a:extLst>
                <a:ext uri="{FF2B5EF4-FFF2-40B4-BE49-F238E27FC236}">
                  <a16:creationId xmlns:a16="http://schemas.microsoft.com/office/drawing/2014/main" id="{BCBB9259-06F9-473B-8F88-E685CEF94092}"/>
                </a:ext>
              </a:extLst>
            </p:cNvPr>
            <p:cNvSpPr/>
            <p:nvPr userDrawn="1"/>
          </p:nvSpPr>
          <p:spPr>
            <a:xfrm flipH="1">
              <a:off x="1288898" y="1876523"/>
              <a:ext cx="593890" cy="593890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7F7F7F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17" name="Freeform 87">
              <a:extLst>
                <a:ext uri="{FF2B5EF4-FFF2-40B4-BE49-F238E27FC236}">
                  <a16:creationId xmlns:a16="http://schemas.microsoft.com/office/drawing/2014/main" id="{9D8416EE-B90F-4E1A-9107-79BBFD6F07CB}"/>
                </a:ext>
              </a:extLst>
            </p:cNvPr>
            <p:cNvSpPr/>
            <p:nvPr userDrawn="1"/>
          </p:nvSpPr>
          <p:spPr>
            <a:xfrm flipH="1">
              <a:off x="250447" y="2750938"/>
              <a:ext cx="593890" cy="593890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7F7F7F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18" name="Freeform 88">
              <a:extLst>
                <a:ext uri="{FF2B5EF4-FFF2-40B4-BE49-F238E27FC236}">
                  <a16:creationId xmlns:a16="http://schemas.microsoft.com/office/drawing/2014/main" id="{E3C1F3C1-ED31-4AE6-A2F1-7DB4BDE7B343}"/>
                </a:ext>
              </a:extLst>
            </p:cNvPr>
            <p:cNvSpPr/>
            <p:nvPr userDrawn="1"/>
          </p:nvSpPr>
          <p:spPr>
            <a:xfrm flipH="1">
              <a:off x="428183" y="3771250"/>
              <a:ext cx="535534" cy="535533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41C4DE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19" name="Freeform 88">
              <a:extLst>
                <a:ext uri="{FF2B5EF4-FFF2-40B4-BE49-F238E27FC236}">
                  <a16:creationId xmlns:a16="http://schemas.microsoft.com/office/drawing/2014/main" id="{BC4AF751-340D-44FA-AAF0-EFFD8151402A}"/>
                </a:ext>
              </a:extLst>
            </p:cNvPr>
            <p:cNvSpPr/>
            <p:nvPr userDrawn="1"/>
          </p:nvSpPr>
          <p:spPr>
            <a:xfrm flipH="1">
              <a:off x="872179" y="4064834"/>
              <a:ext cx="535534" cy="535533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41C4DE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20" name="Freeform 86">
              <a:extLst>
                <a:ext uri="{FF2B5EF4-FFF2-40B4-BE49-F238E27FC236}">
                  <a16:creationId xmlns:a16="http://schemas.microsoft.com/office/drawing/2014/main" id="{CBC8C8D7-7A88-4E4F-B20A-5412921E2386}"/>
                </a:ext>
              </a:extLst>
            </p:cNvPr>
            <p:cNvSpPr/>
            <p:nvPr userDrawn="1"/>
          </p:nvSpPr>
          <p:spPr>
            <a:xfrm flipH="1">
              <a:off x="719667" y="1287217"/>
              <a:ext cx="769911" cy="769911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21A3BD">
                <a:alpha val="3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21" name="Freeform 88">
              <a:extLst>
                <a:ext uri="{FF2B5EF4-FFF2-40B4-BE49-F238E27FC236}">
                  <a16:creationId xmlns:a16="http://schemas.microsoft.com/office/drawing/2014/main" id="{285767E1-7B6F-4E0F-BE10-5C614225EEE9}"/>
                </a:ext>
              </a:extLst>
            </p:cNvPr>
            <p:cNvSpPr/>
            <p:nvPr userDrawn="1"/>
          </p:nvSpPr>
          <p:spPr>
            <a:xfrm flipH="1">
              <a:off x="1448641" y="1380577"/>
              <a:ext cx="535534" cy="535533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41C4DE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22" name="Freeform 87">
              <a:extLst>
                <a:ext uri="{FF2B5EF4-FFF2-40B4-BE49-F238E27FC236}">
                  <a16:creationId xmlns:a16="http://schemas.microsoft.com/office/drawing/2014/main" id="{9CF860D3-767A-4929-A848-62E6575C7099}"/>
                </a:ext>
              </a:extLst>
            </p:cNvPr>
            <p:cNvSpPr/>
            <p:nvPr userDrawn="1"/>
          </p:nvSpPr>
          <p:spPr>
            <a:xfrm flipH="1">
              <a:off x="82596" y="4176501"/>
              <a:ext cx="593890" cy="593890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7F7F7F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23" name="Freeform 87">
              <a:extLst>
                <a:ext uri="{FF2B5EF4-FFF2-40B4-BE49-F238E27FC236}">
                  <a16:creationId xmlns:a16="http://schemas.microsoft.com/office/drawing/2014/main" id="{E443449C-0FB9-49E1-998A-D1FEF80F5DD6}"/>
                </a:ext>
              </a:extLst>
            </p:cNvPr>
            <p:cNvSpPr/>
            <p:nvPr userDrawn="1"/>
          </p:nvSpPr>
          <p:spPr>
            <a:xfrm flipH="1">
              <a:off x="1452446" y="3767889"/>
              <a:ext cx="593890" cy="593890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7F7F7F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24" name="Freeform 86">
              <a:extLst>
                <a:ext uri="{FF2B5EF4-FFF2-40B4-BE49-F238E27FC236}">
                  <a16:creationId xmlns:a16="http://schemas.microsoft.com/office/drawing/2014/main" id="{44663FA2-1742-4189-B924-CD6AF3B01DB2}"/>
                </a:ext>
              </a:extLst>
            </p:cNvPr>
            <p:cNvSpPr/>
            <p:nvPr userDrawn="1"/>
          </p:nvSpPr>
          <p:spPr>
            <a:xfrm flipH="1">
              <a:off x="815932" y="4482129"/>
              <a:ext cx="769911" cy="769911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21A3BD">
                <a:alpha val="3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25" name="Freeform 87">
              <a:extLst>
                <a:ext uri="{FF2B5EF4-FFF2-40B4-BE49-F238E27FC236}">
                  <a16:creationId xmlns:a16="http://schemas.microsoft.com/office/drawing/2014/main" id="{C5568988-12D7-4E51-8423-6BE488C23AC9}"/>
                </a:ext>
              </a:extLst>
            </p:cNvPr>
            <p:cNvSpPr/>
            <p:nvPr userDrawn="1"/>
          </p:nvSpPr>
          <p:spPr>
            <a:xfrm flipH="1">
              <a:off x="1340282" y="4856869"/>
              <a:ext cx="593890" cy="593890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7F7F7F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26" name="Freeform 88">
              <a:extLst>
                <a:ext uri="{FF2B5EF4-FFF2-40B4-BE49-F238E27FC236}">
                  <a16:creationId xmlns:a16="http://schemas.microsoft.com/office/drawing/2014/main" id="{A193F992-C1BD-4BD0-9DD0-10A34839538A}"/>
                </a:ext>
              </a:extLst>
            </p:cNvPr>
            <p:cNvSpPr/>
            <p:nvPr userDrawn="1"/>
          </p:nvSpPr>
          <p:spPr>
            <a:xfrm flipH="1">
              <a:off x="1061823" y="5240775"/>
              <a:ext cx="535534" cy="535533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41C4DE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27" name="Freeform 88">
              <a:extLst>
                <a:ext uri="{FF2B5EF4-FFF2-40B4-BE49-F238E27FC236}">
                  <a16:creationId xmlns:a16="http://schemas.microsoft.com/office/drawing/2014/main" id="{8D401BBA-A060-4542-80FF-070FE3451247}"/>
                </a:ext>
              </a:extLst>
            </p:cNvPr>
            <p:cNvSpPr/>
            <p:nvPr userDrawn="1"/>
          </p:nvSpPr>
          <p:spPr>
            <a:xfrm flipH="1">
              <a:off x="246994" y="4730946"/>
              <a:ext cx="535534" cy="535533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41C4DE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28" name="Freeform 86">
              <a:extLst>
                <a:ext uri="{FF2B5EF4-FFF2-40B4-BE49-F238E27FC236}">
                  <a16:creationId xmlns:a16="http://schemas.microsoft.com/office/drawing/2014/main" id="{EA0EDF5F-0AA5-4CEB-8079-4891BE2A2763}"/>
                </a:ext>
              </a:extLst>
            </p:cNvPr>
            <p:cNvSpPr/>
            <p:nvPr userDrawn="1"/>
          </p:nvSpPr>
          <p:spPr>
            <a:xfrm flipH="1">
              <a:off x="335102" y="5324549"/>
              <a:ext cx="769911" cy="769911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21A3BD">
                <a:alpha val="3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29" name="Freeform 86">
              <a:extLst>
                <a:ext uri="{FF2B5EF4-FFF2-40B4-BE49-F238E27FC236}">
                  <a16:creationId xmlns:a16="http://schemas.microsoft.com/office/drawing/2014/main" id="{85B29DC4-8D52-4D0F-96DF-9890D3F53A3C}"/>
                </a:ext>
              </a:extLst>
            </p:cNvPr>
            <p:cNvSpPr/>
            <p:nvPr userDrawn="1"/>
          </p:nvSpPr>
          <p:spPr>
            <a:xfrm flipH="1">
              <a:off x="1022757" y="5685665"/>
              <a:ext cx="769911" cy="769911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21A3BD">
                <a:alpha val="3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30" name="Freeform 87">
              <a:extLst>
                <a:ext uri="{FF2B5EF4-FFF2-40B4-BE49-F238E27FC236}">
                  <a16:creationId xmlns:a16="http://schemas.microsoft.com/office/drawing/2014/main" id="{8781DF9A-D449-4362-8D08-02C0693F8EF3}"/>
                </a:ext>
              </a:extLst>
            </p:cNvPr>
            <p:cNvSpPr/>
            <p:nvPr userDrawn="1"/>
          </p:nvSpPr>
          <p:spPr>
            <a:xfrm flipH="1">
              <a:off x="558005" y="5892448"/>
              <a:ext cx="593890" cy="593890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7F7F7F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31" name="Freeform 88">
              <a:extLst>
                <a:ext uri="{FF2B5EF4-FFF2-40B4-BE49-F238E27FC236}">
                  <a16:creationId xmlns:a16="http://schemas.microsoft.com/office/drawing/2014/main" id="{73C0A826-BC83-416E-8D19-C4E37AE6A0F7}"/>
                </a:ext>
              </a:extLst>
            </p:cNvPr>
            <p:cNvSpPr/>
            <p:nvPr userDrawn="1"/>
          </p:nvSpPr>
          <p:spPr>
            <a:xfrm flipH="1">
              <a:off x="326457" y="1791204"/>
              <a:ext cx="535534" cy="535533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41C4DE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32" name="Freeform 87">
              <a:extLst>
                <a:ext uri="{FF2B5EF4-FFF2-40B4-BE49-F238E27FC236}">
                  <a16:creationId xmlns:a16="http://schemas.microsoft.com/office/drawing/2014/main" id="{38C8BAE4-B823-422C-9732-110A9547074D}"/>
                </a:ext>
              </a:extLst>
            </p:cNvPr>
            <p:cNvSpPr/>
            <p:nvPr userDrawn="1"/>
          </p:nvSpPr>
          <p:spPr>
            <a:xfrm flipH="1">
              <a:off x="1212401" y="936803"/>
              <a:ext cx="593890" cy="593890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7F7F7F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  <p:sp>
          <p:nvSpPr>
            <p:cNvPr id="33" name="Freeform 88">
              <a:extLst>
                <a:ext uri="{FF2B5EF4-FFF2-40B4-BE49-F238E27FC236}">
                  <a16:creationId xmlns:a16="http://schemas.microsoft.com/office/drawing/2014/main" id="{FB108603-C96C-4E23-8476-A8D1ABB7B248}"/>
                </a:ext>
              </a:extLst>
            </p:cNvPr>
            <p:cNvSpPr/>
            <p:nvPr userDrawn="1"/>
          </p:nvSpPr>
          <p:spPr>
            <a:xfrm flipH="1">
              <a:off x="526289" y="830181"/>
              <a:ext cx="535534" cy="535533"/>
            </a:xfrm>
            <a:custGeom>
              <a:avLst/>
              <a:gdLst>
                <a:gd name="connsiteX0" fmla="*/ 352911 w 1216022"/>
                <a:gd name="connsiteY0" fmla="*/ 863111 h 1216023"/>
                <a:gd name="connsiteX1" fmla="*/ 863110 w 1216022"/>
                <a:gd name="connsiteY1" fmla="*/ 863111 h 1216023"/>
                <a:gd name="connsiteX2" fmla="*/ 863110 w 1216022"/>
                <a:gd name="connsiteY2" fmla="*/ 352913 h 1216023"/>
                <a:gd name="connsiteX3" fmla="*/ 352911 w 1216022"/>
                <a:gd name="connsiteY3" fmla="*/ 352913 h 1216023"/>
                <a:gd name="connsiteX4" fmla="*/ 352911 w 1216022"/>
                <a:gd name="connsiteY4" fmla="*/ 863111 h 1216023"/>
                <a:gd name="connsiteX5" fmla="*/ 247679 w 1216022"/>
                <a:gd name="connsiteY5" fmla="*/ 1107538 h 1216023"/>
                <a:gd name="connsiteX6" fmla="*/ 108485 w 1216022"/>
                <a:gd name="connsiteY6" fmla="*/ 968344 h 1216023"/>
                <a:gd name="connsiteX7" fmla="*/ 190148 w 1216022"/>
                <a:gd name="connsiteY7" fmla="*/ 886681 h 1216023"/>
                <a:gd name="connsiteX8" fmla="*/ 188346 w 1216022"/>
                <a:gd name="connsiteY8" fmla="*/ 884474 h 1216023"/>
                <a:gd name="connsiteX9" fmla="*/ 131759 w 1216022"/>
                <a:gd name="connsiteY9" fmla="*/ 768466 h 1216023"/>
                <a:gd name="connsiteX10" fmla="*/ 119335 w 1216022"/>
                <a:gd name="connsiteY10" fmla="*/ 706437 h 1216023"/>
                <a:gd name="connsiteX11" fmla="*/ 0 w 1216022"/>
                <a:gd name="connsiteY11" fmla="*/ 706437 h 1216023"/>
                <a:gd name="connsiteX12" fmla="*/ 0 w 1216022"/>
                <a:gd name="connsiteY12" fmla="*/ 509587 h 1216023"/>
                <a:gd name="connsiteX13" fmla="*/ 115730 w 1216022"/>
                <a:gd name="connsiteY13" fmla="*/ 509587 h 1216023"/>
                <a:gd name="connsiteX14" fmla="*/ 128929 w 1216022"/>
                <a:gd name="connsiteY14" fmla="*/ 456238 h 1216023"/>
                <a:gd name="connsiteX15" fmla="*/ 152130 w 1216022"/>
                <a:gd name="connsiteY15" fmla="*/ 396446 h 1216023"/>
                <a:gd name="connsiteX16" fmla="*/ 190493 w 1216022"/>
                <a:gd name="connsiteY16" fmla="*/ 329688 h 1216023"/>
                <a:gd name="connsiteX17" fmla="*/ 108485 w 1216022"/>
                <a:gd name="connsiteY17" fmla="*/ 247680 h 1216023"/>
                <a:gd name="connsiteX18" fmla="*/ 247679 w 1216022"/>
                <a:gd name="connsiteY18" fmla="*/ 108486 h 1216023"/>
                <a:gd name="connsiteX19" fmla="*/ 329687 w 1216022"/>
                <a:gd name="connsiteY19" fmla="*/ 190494 h 1216023"/>
                <a:gd name="connsiteX20" fmla="*/ 396445 w 1216022"/>
                <a:gd name="connsiteY20" fmla="*/ 152131 h 1216023"/>
                <a:gd name="connsiteX21" fmla="*/ 456237 w 1216022"/>
                <a:gd name="connsiteY21" fmla="*/ 128931 h 1216023"/>
                <a:gd name="connsiteX22" fmla="*/ 509586 w 1216022"/>
                <a:gd name="connsiteY22" fmla="*/ 115731 h 1216023"/>
                <a:gd name="connsiteX23" fmla="*/ 509586 w 1216022"/>
                <a:gd name="connsiteY23" fmla="*/ 0 h 1216023"/>
                <a:gd name="connsiteX24" fmla="*/ 706436 w 1216022"/>
                <a:gd name="connsiteY24" fmla="*/ 0 h 1216023"/>
                <a:gd name="connsiteX25" fmla="*/ 706436 w 1216022"/>
                <a:gd name="connsiteY25" fmla="*/ 119336 h 1216023"/>
                <a:gd name="connsiteX26" fmla="*/ 768464 w 1216022"/>
                <a:gd name="connsiteY26" fmla="*/ 131760 h 1216023"/>
                <a:gd name="connsiteX27" fmla="*/ 884472 w 1216022"/>
                <a:gd name="connsiteY27" fmla="*/ 188347 h 1216023"/>
                <a:gd name="connsiteX28" fmla="*/ 886679 w 1216022"/>
                <a:gd name="connsiteY28" fmla="*/ 190149 h 1216023"/>
                <a:gd name="connsiteX29" fmla="*/ 968343 w 1216022"/>
                <a:gd name="connsiteY29" fmla="*/ 108486 h 1216023"/>
                <a:gd name="connsiteX30" fmla="*/ 1107537 w 1216022"/>
                <a:gd name="connsiteY30" fmla="*/ 247679 h 1216023"/>
                <a:gd name="connsiteX31" fmla="*/ 1025873 w 1216022"/>
                <a:gd name="connsiteY31" fmla="*/ 329343 h 1216023"/>
                <a:gd name="connsiteX32" fmla="*/ 1027676 w 1216022"/>
                <a:gd name="connsiteY32" fmla="*/ 331550 h 1216023"/>
                <a:gd name="connsiteX33" fmla="*/ 1084263 w 1216022"/>
                <a:gd name="connsiteY33" fmla="*/ 447558 h 1216023"/>
                <a:gd name="connsiteX34" fmla="*/ 1096686 w 1216022"/>
                <a:gd name="connsiteY34" fmla="*/ 509586 h 1216023"/>
                <a:gd name="connsiteX35" fmla="*/ 1216022 w 1216022"/>
                <a:gd name="connsiteY35" fmla="*/ 509587 h 1216023"/>
                <a:gd name="connsiteX36" fmla="*/ 1216022 w 1216022"/>
                <a:gd name="connsiteY36" fmla="*/ 706437 h 1216023"/>
                <a:gd name="connsiteX37" fmla="*/ 1100291 w 1216022"/>
                <a:gd name="connsiteY37" fmla="*/ 706437 h 1216023"/>
                <a:gd name="connsiteX38" fmla="*/ 1087092 w 1216022"/>
                <a:gd name="connsiteY38" fmla="*/ 759786 h 1216023"/>
                <a:gd name="connsiteX39" fmla="*/ 1063891 w 1216022"/>
                <a:gd name="connsiteY39" fmla="*/ 819577 h 1216023"/>
                <a:gd name="connsiteX40" fmla="*/ 1025529 w 1216022"/>
                <a:gd name="connsiteY40" fmla="*/ 886335 h 1216023"/>
                <a:gd name="connsiteX41" fmla="*/ 1107537 w 1216022"/>
                <a:gd name="connsiteY41" fmla="*/ 968344 h 1216023"/>
                <a:gd name="connsiteX42" fmla="*/ 968343 w 1216022"/>
                <a:gd name="connsiteY42" fmla="*/ 1107538 h 1216023"/>
                <a:gd name="connsiteX43" fmla="*/ 886680 w 1216022"/>
                <a:gd name="connsiteY43" fmla="*/ 1025874 h 1216023"/>
                <a:gd name="connsiteX44" fmla="*/ 884473 w 1216022"/>
                <a:gd name="connsiteY44" fmla="*/ 1027677 h 1216023"/>
                <a:gd name="connsiteX45" fmla="*/ 797081 w 1216022"/>
                <a:gd name="connsiteY45" fmla="*/ 1073665 h 1216023"/>
                <a:gd name="connsiteX46" fmla="*/ 706436 w 1216022"/>
                <a:gd name="connsiteY46" fmla="*/ 1100529 h 1216023"/>
                <a:gd name="connsiteX47" fmla="*/ 706436 w 1216022"/>
                <a:gd name="connsiteY47" fmla="*/ 1216023 h 1216023"/>
                <a:gd name="connsiteX48" fmla="*/ 509586 w 1216022"/>
                <a:gd name="connsiteY48" fmla="*/ 1216023 h 1216023"/>
                <a:gd name="connsiteX49" fmla="*/ 509586 w 1216022"/>
                <a:gd name="connsiteY49" fmla="*/ 1100529 h 1216023"/>
                <a:gd name="connsiteX50" fmla="*/ 418940 w 1216022"/>
                <a:gd name="connsiteY50" fmla="*/ 1073665 h 1216023"/>
                <a:gd name="connsiteX51" fmla="*/ 331549 w 1216022"/>
                <a:gd name="connsiteY51" fmla="*/ 1027677 h 1216023"/>
                <a:gd name="connsiteX52" fmla="*/ 329342 w 1216022"/>
                <a:gd name="connsiteY52" fmla="*/ 1025875 h 1216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16022" h="1216023">
                  <a:moveTo>
                    <a:pt x="352911" y="863111"/>
                  </a:moveTo>
                  <a:cubicBezTo>
                    <a:pt x="493799" y="1003999"/>
                    <a:pt x="722222" y="1003999"/>
                    <a:pt x="863110" y="863111"/>
                  </a:cubicBezTo>
                  <a:cubicBezTo>
                    <a:pt x="1003997" y="722224"/>
                    <a:pt x="1003997" y="493800"/>
                    <a:pt x="863110" y="352913"/>
                  </a:cubicBezTo>
                  <a:cubicBezTo>
                    <a:pt x="722223" y="212025"/>
                    <a:pt x="493799" y="212025"/>
                    <a:pt x="352911" y="352913"/>
                  </a:cubicBezTo>
                  <a:cubicBezTo>
                    <a:pt x="212024" y="493800"/>
                    <a:pt x="212024" y="722224"/>
                    <a:pt x="352911" y="863111"/>
                  </a:cubicBezTo>
                  <a:close/>
                  <a:moveTo>
                    <a:pt x="247679" y="1107538"/>
                  </a:moveTo>
                  <a:lnTo>
                    <a:pt x="108485" y="968344"/>
                  </a:lnTo>
                  <a:lnTo>
                    <a:pt x="190148" y="886681"/>
                  </a:lnTo>
                  <a:lnTo>
                    <a:pt x="188346" y="884474"/>
                  </a:lnTo>
                  <a:cubicBezTo>
                    <a:pt x="164202" y="847907"/>
                    <a:pt x="145339" y="808878"/>
                    <a:pt x="131759" y="768466"/>
                  </a:cubicBezTo>
                  <a:lnTo>
                    <a:pt x="119335" y="706437"/>
                  </a:lnTo>
                  <a:lnTo>
                    <a:pt x="0" y="706437"/>
                  </a:lnTo>
                  <a:lnTo>
                    <a:pt x="0" y="509587"/>
                  </a:lnTo>
                  <a:lnTo>
                    <a:pt x="115730" y="509587"/>
                  </a:lnTo>
                  <a:lnTo>
                    <a:pt x="128929" y="456238"/>
                  </a:lnTo>
                  <a:cubicBezTo>
                    <a:pt x="135342" y="435936"/>
                    <a:pt x="143076" y="415960"/>
                    <a:pt x="152130" y="396446"/>
                  </a:cubicBezTo>
                  <a:lnTo>
                    <a:pt x="190493" y="329688"/>
                  </a:lnTo>
                  <a:lnTo>
                    <a:pt x="108485" y="247680"/>
                  </a:lnTo>
                  <a:lnTo>
                    <a:pt x="247679" y="108486"/>
                  </a:lnTo>
                  <a:lnTo>
                    <a:pt x="329687" y="190494"/>
                  </a:lnTo>
                  <a:lnTo>
                    <a:pt x="396445" y="152131"/>
                  </a:lnTo>
                  <a:cubicBezTo>
                    <a:pt x="415959" y="143077"/>
                    <a:pt x="435935" y="135344"/>
                    <a:pt x="456237" y="128931"/>
                  </a:cubicBezTo>
                  <a:lnTo>
                    <a:pt x="509586" y="115731"/>
                  </a:lnTo>
                  <a:lnTo>
                    <a:pt x="509586" y="0"/>
                  </a:lnTo>
                  <a:lnTo>
                    <a:pt x="706436" y="0"/>
                  </a:lnTo>
                  <a:lnTo>
                    <a:pt x="706436" y="119336"/>
                  </a:lnTo>
                  <a:lnTo>
                    <a:pt x="768464" y="131760"/>
                  </a:lnTo>
                  <a:cubicBezTo>
                    <a:pt x="808877" y="145341"/>
                    <a:pt x="847905" y="164203"/>
                    <a:pt x="884472" y="188347"/>
                  </a:cubicBezTo>
                  <a:lnTo>
                    <a:pt x="886679" y="190149"/>
                  </a:lnTo>
                  <a:lnTo>
                    <a:pt x="968343" y="108486"/>
                  </a:lnTo>
                  <a:lnTo>
                    <a:pt x="1107537" y="247679"/>
                  </a:lnTo>
                  <a:lnTo>
                    <a:pt x="1025873" y="329343"/>
                  </a:lnTo>
                  <a:lnTo>
                    <a:pt x="1027676" y="331550"/>
                  </a:lnTo>
                  <a:cubicBezTo>
                    <a:pt x="1051819" y="368117"/>
                    <a:pt x="1070682" y="407145"/>
                    <a:pt x="1084263" y="447558"/>
                  </a:cubicBezTo>
                  <a:lnTo>
                    <a:pt x="1096686" y="509586"/>
                  </a:lnTo>
                  <a:lnTo>
                    <a:pt x="1216022" y="509587"/>
                  </a:lnTo>
                  <a:lnTo>
                    <a:pt x="1216022" y="706437"/>
                  </a:lnTo>
                  <a:lnTo>
                    <a:pt x="1100291" y="706437"/>
                  </a:lnTo>
                  <a:lnTo>
                    <a:pt x="1087092" y="759786"/>
                  </a:lnTo>
                  <a:cubicBezTo>
                    <a:pt x="1080679" y="780088"/>
                    <a:pt x="1072945" y="800063"/>
                    <a:pt x="1063891" y="819577"/>
                  </a:cubicBezTo>
                  <a:lnTo>
                    <a:pt x="1025529" y="886335"/>
                  </a:lnTo>
                  <a:lnTo>
                    <a:pt x="1107537" y="968344"/>
                  </a:lnTo>
                  <a:lnTo>
                    <a:pt x="968343" y="1107538"/>
                  </a:lnTo>
                  <a:lnTo>
                    <a:pt x="886680" y="1025874"/>
                  </a:lnTo>
                  <a:lnTo>
                    <a:pt x="884473" y="1027677"/>
                  </a:lnTo>
                  <a:cubicBezTo>
                    <a:pt x="856612" y="1046072"/>
                    <a:pt x="827323" y="1061402"/>
                    <a:pt x="797081" y="1073665"/>
                  </a:cubicBezTo>
                  <a:lnTo>
                    <a:pt x="706436" y="1100529"/>
                  </a:lnTo>
                  <a:lnTo>
                    <a:pt x="706436" y="1216023"/>
                  </a:lnTo>
                  <a:lnTo>
                    <a:pt x="509586" y="1216023"/>
                  </a:lnTo>
                  <a:lnTo>
                    <a:pt x="509586" y="1100529"/>
                  </a:lnTo>
                  <a:lnTo>
                    <a:pt x="418940" y="1073665"/>
                  </a:lnTo>
                  <a:cubicBezTo>
                    <a:pt x="388699" y="1061402"/>
                    <a:pt x="359409" y="1046072"/>
                    <a:pt x="331549" y="1027677"/>
                  </a:cubicBezTo>
                  <a:lnTo>
                    <a:pt x="329342" y="1025875"/>
                  </a:lnTo>
                  <a:close/>
                </a:path>
              </a:pathLst>
            </a:custGeom>
            <a:solidFill>
              <a:srgbClr val="41C4DE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514350">
                <a:defRPr/>
              </a:pPr>
              <a:endParaRPr lang="en-US" sz="1013" kern="0">
                <a:solidFill>
                  <a:srgbClr val="FAB212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2207010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554E5E3-EB08-46BE-B3E9-D74C718F7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CF741B43-D9A0-40E3-9BC1-DF9B08A44E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EBD31001-E146-4713-A024-05A7A13965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258F6E5D-FD2D-41A5-BBA4-AEA89A656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61C2962F-B29D-4084-B86D-9FE11FF7B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  <p:pic>
        <p:nvPicPr>
          <p:cNvPr id="7" name="תמונה 6">
            <a:extLst>
              <a:ext uri="{FF2B5EF4-FFF2-40B4-BE49-F238E27FC236}">
                <a16:creationId xmlns:a16="http://schemas.microsoft.com/office/drawing/2014/main" id="{627E4C7A-D51C-462D-9E54-4A33FA2B6A9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82" y="0"/>
            <a:ext cx="9144000" cy="5143500"/>
          </a:xfrm>
          <a:prstGeom prst="rect">
            <a:avLst/>
          </a:prstGeom>
        </p:spPr>
      </p:pic>
      <p:pic>
        <p:nvPicPr>
          <p:cNvPr id="8" name="תמונה 7">
            <a:extLst>
              <a:ext uri="{FF2B5EF4-FFF2-40B4-BE49-F238E27FC236}">
                <a16:creationId xmlns:a16="http://schemas.microsoft.com/office/drawing/2014/main" id="{011BCCD6-6CD2-484F-ADA2-418920AD3F8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946" y="4631823"/>
            <a:ext cx="657670" cy="464944"/>
          </a:xfrm>
          <a:prstGeom prst="rect">
            <a:avLst/>
          </a:prstGeom>
        </p:spPr>
      </p:pic>
      <p:sp>
        <p:nvSpPr>
          <p:cNvPr id="34" name="Freeform 8">
            <a:extLst>
              <a:ext uri="{FF2B5EF4-FFF2-40B4-BE49-F238E27FC236}">
                <a16:creationId xmlns:a16="http://schemas.microsoft.com/office/drawing/2014/main" id="{22EA2608-AB43-4DDE-BB84-452629B6ABAD}"/>
              </a:ext>
            </a:extLst>
          </p:cNvPr>
          <p:cNvSpPr/>
          <p:nvPr userDrawn="1"/>
        </p:nvSpPr>
        <p:spPr bwMode="auto">
          <a:xfrm flipV="1">
            <a:off x="5367227" y="235890"/>
            <a:ext cx="3383756" cy="4160044"/>
          </a:xfrm>
          <a:custGeom>
            <a:avLst/>
            <a:gdLst>
              <a:gd name="connsiteX0" fmla="*/ 2269271 w 3541117"/>
              <a:gd name="connsiteY0" fmla="*/ 656385 h 5937897"/>
              <a:gd name="connsiteX1" fmla="*/ 2152744 w 3541117"/>
              <a:gd name="connsiteY1" fmla="*/ 525743 h 5937897"/>
              <a:gd name="connsiteX2" fmla="*/ 2269271 w 3541117"/>
              <a:gd name="connsiteY2" fmla="*/ 395102 h 5937897"/>
              <a:gd name="connsiteX3" fmla="*/ 2288163 w 3541117"/>
              <a:gd name="connsiteY3" fmla="*/ 402341 h 5937897"/>
              <a:gd name="connsiteX4" fmla="*/ 2274787 w 3541117"/>
              <a:gd name="connsiteY4" fmla="*/ 405368 h 5937897"/>
              <a:gd name="connsiteX5" fmla="*/ 2203618 w 3541117"/>
              <a:gd name="connsiteY5" fmla="*/ 525743 h 5937897"/>
              <a:gd name="connsiteX6" fmla="*/ 2274787 w 3541117"/>
              <a:gd name="connsiteY6" fmla="*/ 646118 h 5937897"/>
              <a:gd name="connsiteX7" fmla="*/ 2299607 w 3541117"/>
              <a:gd name="connsiteY7" fmla="*/ 651736 h 5937897"/>
              <a:gd name="connsiteX8" fmla="*/ 2298393 w 3541117"/>
              <a:gd name="connsiteY8" fmla="*/ 652272 h 5937897"/>
              <a:gd name="connsiteX9" fmla="*/ 2269271 w 3541117"/>
              <a:gd name="connsiteY9" fmla="*/ 656385 h 5937897"/>
              <a:gd name="connsiteX10" fmla="*/ 1167462 w 3541117"/>
              <a:gd name="connsiteY10" fmla="*/ 656385 h 5937897"/>
              <a:gd name="connsiteX11" fmla="*/ 1050935 w 3541117"/>
              <a:gd name="connsiteY11" fmla="*/ 525743 h 5937897"/>
              <a:gd name="connsiteX12" fmla="*/ 1167462 w 3541117"/>
              <a:gd name="connsiteY12" fmla="*/ 395102 h 5937897"/>
              <a:gd name="connsiteX13" fmla="*/ 1186354 w 3541117"/>
              <a:gd name="connsiteY13" fmla="*/ 402341 h 5937897"/>
              <a:gd name="connsiteX14" fmla="*/ 1172978 w 3541117"/>
              <a:gd name="connsiteY14" fmla="*/ 405368 h 5937897"/>
              <a:gd name="connsiteX15" fmla="*/ 1101809 w 3541117"/>
              <a:gd name="connsiteY15" fmla="*/ 525743 h 5937897"/>
              <a:gd name="connsiteX16" fmla="*/ 1172978 w 3541117"/>
              <a:gd name="connsiteY16" fmla="*/ 646118 h 5937897"/>
              <a:gd name="connsiteX17" fmla="*/ 1197798 w 3541117"/>
              <a:gd name="connsiteY17" fmla="*/ 651736 h 5937897"/>
              <a:gd name="connsiteX18" fmla="*/ 1196584 w 3541117"/>
              <a:gd name="connsiteY18" fmla="*/ 652272 h 5937897"/>
              <a:gd name="connsiteX19" fmla="*/ 1167462 w 3541117"/>
              <a:gd name="connsiteY19" fmla="*/ 656385 h 5937897"/>
              <a:gd name="connsiteX20" fmla="*/ 3017713 w 3541117"/>
              <a:gd name="connsiteY20" fmla="*/ 1399755 h 5937897"/>
              <a:gd name="connsiteX21" fmla="*/ 2895018 w 3541117"/>
              <a:gd name="connsiteY21" fmla="*/ 1304421 h 5937897"/>
              <a:gd name="connsiteX22" fmla="*/ 2894658 w 3541117"/>
              <a:gd name="connsiteY22" fmla="*/ 1263994 h 5937897"/>
              <a:gd name="connsiteX23" fmla="*/ 2896056 w 3541117"/>
              <a:gd name="connsiteY23" fmla="*/ 1261213 h 5937897"/>
              <a:gd name="connsiteX24" fmla="*/ 2897339 w 3541117"/>
              <a:gd name="connsiteY24" fmla="*/ 1266881 h 5937897"/>
              <a:gd name="connsiteX25" fmla="*/ 3017713 w 3541117"/>
              <a:gd name="connsiteY25" fmla="*/ 1338051 h 5937897"/>
              <a:gd name="connsiteX26" fmla="*/ 3138089 w 3541117"/>
              <a:gd name="connsiteY26" fmla="*/ 1266881 h 5937897"/>
              <a:gd name="connsiteX27" fmla="*/ 3138639 w 3541117"/>
              <a:gd name="connsiteY27" fmla="*/ 1264448 h 5937897"/>
              <a:gd name="connsiteX28" fmla="*/ 3144204 w 3541117"/>
              <a:gd name="connsiteY28" fmla="*/ 1283228 h 5937897"/>
              <a:gd name="connsiteX29" fmla="*/ 3017713 w 3541117"/>
              <a:gd name="connsiteY29" fmla="*/ 1399755 h 5937897"/>
              <a:gd name="connsiteX30" fmla="*/ 1800274 w 3541117"/>
              <a:gd name="connsiteY30" fmla="*/ 2366479 h 5937897"/>
              <a:gd name="connsiteX31" fmla="*/ 1893123 w 3541117"/>
              <a:gd name="connsiteY31" fmla="*/ 2283660 h 5937897"/>
              <a:gd name="connsiteX32" fmla="*/ 1852187 w 3541117"/>
              <a:gd name="connsiteY32" fmla="*/ 2214987 h 5937897"/>
              <a:gd name="connsiteX33" fmla="*/ 1845154 w 3541117"/>
              <a:gd name="connsiteY33" fmla="*/ 2171948 h 5937897"/>
              <a:gd name="connsiteX34" fmla="*/ 1857878 w 3541117"/>
              <a:gd name="connsiteY34" fmla="*/ 2162812 h 5937897"/>
              <a:gd name="connsiteX35" fmla="*/ 2172268 w 3541117"/>
              <a:gd name="connsiteY35" fmla="*/ 2162812 h 5937897"/>
              <a:gd name="connsiteX36" fmla="*/ 2172268 w 3541117"/>
              <a:gd name="connsiteY36" fmla="*/ 1848151 h 5937897"/>
              <a:gd name="connsiteX37" fmla="*/ 2162408 w 3541117"/>
              <a:gd name="connsiteY37" fmla="*/ 1834919 h 5937897"/>
              <a:gd name="connsiteX38" fmla="*/ 2120093 w 3541117"/>
              <a:gd name="connsiteY38" fmla="*/ 1841068 h 5937897"/>
              <a:gd name="connsiteX39" fmla="*/ 2051419 w 3541117"/>
              <a:gd name="connsiteY39" fmla="*/ 1882005 h 5937897"/>
              <a:gd name="connsiteX40" fmla="*/ 1968601 w 3541117"/>
              <a:gd name="connsiteY40" fmla="*/ 1789155 h 5937897"/>
              <a:gd name="connsiteX41" fmla="*/ 2051419 w 3541117"/>
              <a:gd name="connsiteY41" fmla="*/ 1696306 h 5937897"/>
              <a:gd name="connsiteX42" fmla="*/ 2120093 w 3541117"/>
              <a:gd name="connsiteY42" fmla="*/ 1741008 h 5937897"/>
              <a:gd name="connsiteX43" fmla="*/ 2163131 w 3541117"/>
              <a:gd name="connsiteY43" fmla="*/ 1744275 h 5937897"/>
              <a:gd name="connsiteX44" fmla="*/ 2172268 w 3541117"/>
              <a:gd name="connsiteY44" fmla="*/ 1731550 h 5937897"/>
              <a:gd name="connsiteX45" fmla="*/ 2172268 w 3541117"/>
              <a:gd name="connsiteY45" fmla="*/ 1415499 h 5937897"/>
              <a:gd name="connsiteX46" fmla="*/ 1857470 w 3541117"/>
              <a:gd name="connsiteY46" fmla="*/ 1415499 h 5937897"/>
              <a:gd name="connsiteX47" fmla="*/ 1845154 w 3541117"/>
              <a:gd name="connsiteY47" fmla="*/ 1424343 h 5937897"/>
              <a:gd name="connsiteX48" fmla="*/ 1850253 w 3541117"/>
              <a:gd name="connsiteY48" fmla="*/ 1469314 h 5937897"/>
              <a:gd name="connsiteX49" fmla="*/ 1890173 w 3541117"/>
              <a:gd name="connsiteY49" fmla="*/ 1536055 h 5937897"/>
              <a:gd name="connsiteX50" fmla="*/ 1800274 w 3541117"/>
              <a:gd name="connsiteY50" fmla="*/ 1618873 h 5937897"/>
              <a:gd name="connsiteX51" fmla="*/ 1713072 w 3541117"/>
              <a:gd name="connsiteY51" fmla="*/ 1551117 h 5937897"/>
              <a:gd name="connsiteX52" fmla="*/ 1750245 w 3541117"/>
              <a:gd name="connsiteY52" fmla="*/ 1471147 h 5937897"/>
              <a:gd name="connsiteX53" fmla="*/ 1754510 w 3541117"/>
              <a:gd name="connsiteY53" fmla="*/ 1425066 h 5937897"/>
              <a:gd name="connsiteX54" fmla="*/ 1741671 w 3541117"/>
              <a:gd name="connsiteY54" fmla="*/ 1415499 h 5937897"/>
              <a:gd name="connsiteX55" fmla="*/ 1425347 w 3541117"/>
              <a:gd name="connsiteY55" fmla="*/ 1415499 h 5937897"/>
              <a:gd name="connsiteX56" fmla="*/ 1425347 w 3541117"/>
              <a:gd name="connsiteY56" fmla="*/ 1731550 h 5937897"/>
              <a:gd name="connsiteX57" fmla="*/ 1416210 w 3541117"/>
              <a:gd name="connsiteY57" fmla="*/ 1744275 h 5937897"/>
              <a:gd name="connsiteX58" fmla="*/ 1373171 w 3541117"/>
              <a:gd name="connsiteY58" fmla="*/ 1737242 h 5937897"/>
              <a:gd name="connsiteX59" fmla="*/ 1304498 w 3541117"/>
              <a:gd name="connsiteY59" fmla="*/ 1696306 h 5937897"/>
              <a:gd name="connsiteX60" fmla="*/ 1221680 w 3541117"/>
              <a:gd name="connsiteY60" fmla="*/ 1789155 h 5937897"/>
              <a:gd name="connsiteX61" fmla="*/ 1304498 w 3541117"/>
              <a:gd name="connsiteY61" fmla="*/ 1882005 h 5937897"/>
              <a:gd name="connsiteX62" fmla="*/ 1373171 w 3541117"/>
              <a:gd name="connsiteY62" fmla="*/ 1841068 h 5937897"/>
              <a:gd name="connsiteX63" fmla="*/ 1415487 w 3541117"/>
              <a:gd name="connsiteY63" fmla="*/ 1834919 h 5937897"/>
              <a:gd name="connsiteX64" fmla="*/ 1425347 w 3541117"/>
              <a:gd name="connsiteY64" fmla="*/ 1848151 h 5937897"/>
              <a:gd name="connsiteX65" fmla="*/ 1425347 w 3541117"/>
              <a:gd name="connsiteY65" fmla="*/ 2162812 h 5937897"/>
              <a:gd name="connsiteX66" fmla="*/ 1741279 w 3541117"/>
              <a:gd name="connsiteY66" fmla="*/ 2162812 h 5937897"/>
              <a:gd name="connsiteX67" fmla="*/ 1754510 w 3541117"/>
              <a:gd name="connsiteY67" fmla="*/ 2172672 h 5937897"/>
              <a:gd name="connsiteX68" fmla="*/ 1748361 w 3541117"/>
              <a:gd name="connsiteY68" fmla="*/ 2214987 h 5937897"/>
              <a:gd name="connsiteX69" fmla="*/ 1707424 w 3541117"/>
              <a:gd name="connsiteY69" fmla="*/ 2283660 h 5937897"/>
              <a:gd name="connsiteX70" fmla="*/ 1800274 w 3541117"/>
              <a:gd name="connsiteY70" fmla="*/ 2366479 h 5937897"/>
              <a:gd name="connsiteX71" fmla="*/ 3017713 w 3541117"/>
              <a:gd name="connsiteY71" fmla="*/ 2451654 h 5937897"/>
              <a:gd name="connsiteX72" fmla="*/ 3148355 w 3541117"/>
              <a:gd name="connsiteY72" fmla="*/ 2335126 h 5937897"/>
              <a:gd name="connsiteX73" fmla="*/ 3090756 w 3541117"/>
              <a:gd name="connsiteY73" fmla="*/ 2238501 h 5937897"/>
              <a:gd name="connsiteX74" fmla="*/ 3080860 w 3541117"/>
              <a:gd name="connsiteY74" fmla="*/ 2177945 h 5937897"/>
              <a:gd name="connsiteX75" fmla="*/ 3098764 w 3541117"/>
              <a:gd name="connsiteY75" fmla="*/ 2165089 h 5937897"/>
              <a:gd name="connsiteX76" fmla="*/ 3541117 w 3541117"/>
              <a:gd name="connsiteY76" fmla="*/ 2165089 h 5937897"/>
              <a:gd name="connsiteX77" fmla="*/ 3541117 w 3541117"/>
              <a:gd name="connsiteY77" fmla="*/ 1722355 h 5937897"/>
              <a:gd name="connsiteX78" fmla="*/ 3527244 w 3541117"/>
              <a:gd name="connsiteY78" fmla="*/ 1703737 h 5937897"/>
              <a:gd name="connsiteX79" fmla="*/ 3467705 w 3541117"/>
              <a:gd name="connsiteY79" fmla="*/ 1712389 h 5937897"/>
              <a:gd name="connsiteX80" fmla="*/ 3371080 w 3541117"/>
              <a:gd name="connsiteY80" fmla="*/ 1769988 h 5937897"/>
              <a:gd name="connsiteX81" fmla="*/ 3254553 w 3541117"/>
              <a:gd name="connsiteY81" fmla="*/ 1639346 h 5937897"/>
              <a:gd name="connsiteX82" fmla="*/ 3371080 w 3541117"/>
              <a:gd name="connsiteY82" fmla="*/ 1508705 h 5937897"/>
              <a:gd name="connsiteX83" fmla="*/ 3467705 w 3541117"/>
              <a:gd name="connsiteY83" fmla="*/ 1571602 h 5937897"/>
              <a:gd name="connsiteX84" fmla="*/ 3528261 w 3541117"/>
              <a:gd name="connsiteY84" fmla="*/ 1576199 h 5937897"/>
              <a:gd name="connsiteX85" fmla="*/ 3541117 w 3541117"/>
              <a:gd name="connsiteY85" fmla="*/ 1558294 h 5937897"/>
              <a:gd name="connsiteX86" fmla="*/ 3541117 w 3541117"/>
              <a:gd name="connsiteY86" fmla="*/ 1113603 h 5937897"/>
              <a:gd name="connsiteX87" fmla="*/ 3098190 w 3541117"/>
              <a:gd name="connsiteY87" fmla="*/ 1113603 h 5937897"/>
              <a:gd name="connsiteX88" fmla="*/ 3088489 w 3541117"/>
              <a:gd name="connsiteY88" fmla="*/ 1120568 h 5937897"/>
              <a:gd name="connsiteX89" fmla="*/ 3074720 w 3541117"/>
              <a:gd name="connsiteY89" fmla="*/ 1094268 h 5937897"/>
              <a:gd name="connsiteX90" fmla="*/ 3080860 w 3541117"/>
              <a:gd name="connsiteY90" fmla="*/ 1064342 h 5937897"/>
              <a:gd name="connsiteX91" fmla="*/ 3098764 w 3541117"/>
              <a:gd name="connsiteY91" fmla="*/ 1051486 h 5937897"/>
              <a:gd name="connsiteX92" fmla="*/ 3541117 w 3541117"/>
              <a:gd name="connsiteY92" fmla="*/ 1051486 h 5937897"/>
              <a:gd name="connsiteX93" fmla="*/ 3541117 w 3541117"/>
              <a:gd name="connsiteY93" fmla="*/ 608752 h 5937897"/>
              <a:gd name="connsiteX94" fmla="*/ 3527244 w 3541117"/>
              <a:gd name="connsiteY94" fmla="*/ 590134 h 5937897"/>
              <a:gd name="connsiteX95" fmla="*/ 3467705 w 3541117"/>
              <a:gd name="connsiteY95" fmla="*/ 598786 h 5937897"/>
              <a:gd name="connsiteX96" fmla="*/ 3371080 w 3541117"/>
              <a:gd name="connsiteY96" fmla="*/ 656385 h 5937897"/>
              <a:gd name="connsiteX97" fmla="*/ 3254553 w 3541117"/>
              <a:gd name="connsiteY97" fmla="*/ 525743 h 5937897"/>
              <a:gd name="connsiteX98" fmla="*/ 3371080 w 3541117"/>
              <a:gd name="connsiteY98" fmla="*/ 395102 h 5937897"/>
              <a:gd name="connsiteX99" fmla="*/ 3467705 w 3541117"/>
              <a:gd name="connsiteY99" fmla="*/ 457999 h 5937897"/>
              <a:gd name="connsiteX100" fmla="*/ 3528261 w 3541117"/>
              <a:gd name="connsiteY100" fmla="*/ 462596 h 5937897"/>
              <a:gd name="connsiteX101" fmla="*/ 3541117 w 3541117"/>
              <a:gd name="connsiteY101" fmla="*/ 444691 h 5937897"/>
              <a:gd name="connsiteX102" fmla="*/ 3541117 w 3541117"/>
              <a:gd name="connsiteY102" fmla="*/ 0 h 5937897"/>
              <a:gd name="connsiteX103" fmla="*/ 3098190 w 3541117"/>
              <a:gd name="connsiteY103" fmla="*/ 0 h 5937897"/>
              <a:gd name="connsiteX104" fmla="*/ 3080860 w 3541117"/>
              <a:gd name="connsiteY104" fmla="*/ 12443 h 5937897"/>
              <a:gd name="connsiteX105" fmla="*/ 3088035 w 3541117"/>
              <a:gd name="connsiteY105" fmla="*/ 75720 h 5937897"/>
              <a:gd name="connsiteX106" fmla="*/ 3144204 w 3541117"/>
              <a:gd name="connsiteY106" fmla="*/ 169625 h 5937897"/>
              <a:gd name="connsiteX107" fmla="*/ 3017713 w 3541117"/>
              <a:gd name="connsiteY107" fmla="*/ 286152 h 5937897"/>
              <a:gd name="connsiteX108" fmla="*/ 2895018 w 3541117"/>
              <a:gd name="connsiteY108" fmla="*/ 190818 h 5937897"/>
              <a:gd name="connsiteX109" fmla="*/ 2947321 w 3541117"/>
              <a:gd name="connsiteY109" fmla="*/ 78298 h 5937897"/>
              <a:gd name="connsiteX110" fmla="*/ 2953323 w 3541117"/>
              <a:gd name="connsiteY110" fmla="*/ 13461 h 5937897"/>
              <a:gd name="connsiteX111" fmla="*/ 2935258 w 3541117"/>
              <a:gd name="connsiteY111" fmla="*/ 0 h 5937897"/>
              <a:gd name="connsiteX112" fmla="*/ 2490182 w 3541117"/>
              <a:gd name="connsiteY112" fmla="*/ 0 h 5937897"/>
              <a:gd name="connsiteX113" fmla="*/ 2490182 w 3541117"/>
              <a:gd name="connsiteY113" fmla="*/ 444691 h 5937897"/>
              <a:gd name="connsiteX114" fmla="*/ 2477326 w 3541117"/>
              <a:gd name="connsiteY114" fmla="*/ 462596 h 5937897"/>
              <a:gd name="connsiteX115" fmla="*/ 2447401 w 3541117"/>
              <a:gd name="connsiteY115" fmla="*/ 468736 h 5937897"/>
              <a:gd name="connsiteX116" fmla="*/ 2428971 w 3541117"/>
              <a:gd name="connsiteY116" fmla="*/ 459088 h 5937897"/>
              <a:gd name="connsiteX117" fmla="*/ 2439308 w 3541117"/>
              <a:gd name="connsiteY117" fmla="*/ 444691 h 5937897"/>
              <a:gd name="connsiteX118" fmla="*/ 2439308 w 3541117"/>
              <a:gd name="connsiteY118" fmla="*/ 0 h 5937897"/>
              <a:gd name="connsiteX119" fmla="*/ 1996381 w 3541117"/>
              <a:gd name="connsiteY119" fmla="*/ 0 h 5937897"/>
              <a:gd name="connsiteX120" fmla="*/ 1979051 w 3541117"/>
              <a:gd name="connsiteY120" fmla="*/ 12443 h 5937897"/>
              <a:gd name="connsiteX121" fmla="*/ 1986225 w 3541117"/>
              <a:gd name="connsiteY121" fmla="*/ 75720 h 5937897"/>
              <a:gd name="connsiteX122" fmla="*/ 2042394 w 3541117"/>
              <a:gd name="connsiteY122" fmla="*/ 169625 h 5937897"/>
              <a:gd name="connsiteX123" fmla="*/ 1915904 w 3541117"/>
              <a:gd name="connsiteY123" fmla="*/ 286152 h 5937897"/>
              <a:gd name="connsiteX124" fmla="*/ 1793209 w 3541117"/>
              <a:gd name="connsiteY124" fmla="*/ 190818 h 5937897"/>
              <a:gd name="connsiteX125" fmla="*/ 1845512 w 3541117"/>
              <a:gd name="connsiteY125" fmla="*/ 78298 h 5937897"/>
              <a:gd name="connsiteX126" fmla="*/ 1851514 w 3541117"/>
              <a:gd name="connsiteY126" fmla="*/ 13461 h 5937897"/>
              <a:gd name="connsiteX127" fmla="*/ 1833449 w 3541117"/>
              <a:gd name="connsiteY127" fmla="*/ 0 h 5937897"/>
              <a:gd name="connsiteX128" fmla="*/ 1388373 w 3541117"/>
              <a:gd name="connsiteY128" fmla="*/ 0 h 5937897"/>
              <a:gd name="connsiteX129" fmla="*/ 1388373 w 3541117"/>
              <a:gd name="connsiteY129" fmla="*/ 444691 h 5937897"/>
              <a:gd name="connsiteX130" fmla="*/ 1375517 w 3541117"/>
              <a:gd name="connsiteY130" fmla="*/ 462596 h 5937897"/>
              <a:gd name="connsiteX131" fmla="*/ 1345591 w 3541117"/>
              <a:gd name="connsiteY131" fmla="*/ 468736 h 5937897"/>
              <a:gd name="connsiteX132" fmla="*/ 1327162 w 3541117"/>
              <a:gd name="connsiteY132" fmla="*/ 459088 h 5937897"/>
              <a:gd name="connsiteX133" fmla="*/ 1337499 w 3541117"/>
              <a:gd name="connsiteY133" fmla="*/ 444691 h 5937897"/>
              <a:gd name="connsiteX134" fmla="*/ 1337499 w 3541117"/>
              <a:gd name="connsiteY134" fmla="*/ 0 h 5937897"/>
              <a:gd name="connsiteX135" fmla="*/ 894572 w 3541117"/>
              <a:gd name="connsiteY135" fmla="*/ 0 h 5937897"/>
              <a:gd name="connsiteX136" fmla="*/ 877242 w 3541117"/>
              <a:gd name="connsiteY136" fmla="*/ 12443 h 5937897"/>
              <a:gd name="connsiteX137" fmla="*/ 884416 w 3541117"/>
              <a:gd name="connsiteY137" fmla="*/ 75720 h 5937897"/>
              <a:gd name="connsiteX138" fmla="*/ 940585 w 3541117"/>
              <a:gd name="connsiteY138" fmla="*/ 169625 h 5937897"/>
              <a:gd name="connsiteX139" fmla="*/ 814095 w 3541117"/>
              <a:gd name="connsiteY139" fmla="*/ 286152 h 5937897"/>
              <a:gd name="connsiteX140" fmla="*/ 691400 w 3541117"/>
              <a:gd name="connsiteY140" fmla="*/ 190818 h 5937897"/>
              <a:gd name="connsiteX141" fmla="*/ 743703 w 3541117"/>
              <a:gd name="connsiteY141" fmla="*/ 78298 h 5937897"/>
              <a:gd name="connsiteX142" fmla="*/ 749705 w 3541117"/>
              <a:gd name="connsiteY142" fmla="*/ 13461 h 5937897"/>
              <a:gd name="connsiteX143" fmla="*/ 731640 w 3541117"/>
              <a:gd name="connsiteY143" fmla="*/ 0 h 5937897"/>
              <a:gd name="connsiteX144" fmla="*/ 286564 w 3541117"/>
              <a:gd name="connsiteY144" fmla="*/ 0 h 5937897"/>
              <a:gd name="connsiteX145" fmla="*/ 286564 w 3541117"/>
              <a:gd name="connsiteY145" fmla="*/ 444691 h 5937897"/>
              <a:gd name="connsiteX146" fmla="*/ 273708 w 3541117"/>
              <a:gd name="connsiteY146" fmla="*/ 462596 h 5937897"/>
              <a:gd name="connsiteX147" fmla="*/ 213152 w 3541117"/>
              <a:gd name="connsiteY147" fmla="*/ 452700 h 5937897"/>
              <a:gd name="connsiteX148" fmla="*/ 116527 w 3541117"/>
              <a:gd name="connsiteY148" fmla="*/ 395102 h 5937897"/>
              <a:gd name="connsiteX149" fmla="*/ 0 w 3541117"/>
              <a:gd name="connsiteY149" fmla="*/ 525743 h 5937897"/>
              <a:gd name="connsiteX150" fmla="*/ 116527 w 3541117"/>
              <a:gd name="connsiteY150" fmla="*/ 656385 h 5937897"/>
              <a:gd name="connsiteX151" fmla="*/ 213152 w 3541117"/>
              <a:gd name="connsiteY151" fmla="*/ 598786 h 5937897"/>
              <a:gd name="connsiteX152" fmla="*/ 272691 w 3541117"/>
              <a:gd name="connsiteY152" fmla="*/ 590134 h 5937897"/>
              <a:gd name="connsiteX153" fmla="*/ 286564 w 3541117"/>
              <a:gd name="connsiteY153" fmla="*/ 608752 h 5937897"/>
              <a:gd name="connsiteX154" fmla="*/ 286564 w 3541117"/>
              <a:gd name="connsiteY154" fmla="*/ 1051486 h 5937897"/>
              <a:gd name="connsiteX155" fmla="*/ 731088 w 3541117"/>
              <a:gd name="connsiteY155" fmla="*/ 1051486 h 5937897"/>
              <a:gd name="connsiteX156" fmla="*/ 749705 w 3541117"/>
              <a:gd name="connsiteY156" fmla="*/ 1065360 h 5937897"/>
              <a:gd name="connsiteX157" fmla="*/ 741052 w 3541117"/>
              <a:gd name="connsiteY157" fmla="*/ 1124898 h 5937897"/>
              <a:gd name="connsiteX158" fmla="*/ 683454 w 3541117"/>
              <a:gd name="connsiteY158" fmla="*/ 1221523 h 5937897"/>
              <a:gd name="connsiteX159" fmla="*/ 814095 w 3541117"/>
              <a:gd name="connsiteY159" fmla="*/ 1338051 h 5937897"/>
              <a:gd name="connsiteX160" fmla="*/ 944736 w 3541117"/>
              <a:gd name="connsiteY160" fmla="*/ 1221523 h 5937897"/>
              <a:gd name="connsiteX161" fmla="*/ 887138 w 3541117"/>
              <a:gd name="connsiteY161" fmla="*/ 1124898 h 5937897"/>
              <a:gd name="connsiteX162" fmla="*/ 877242 w 3541117"/>
              <a:gd name="connsiteY162" fmla="*/ 1064342 h 5937897"/>
              <a:gd name="connsiteX163" fmla="*/ 895146 w 3541117"/>
              <a:gd name="connsiteY163" fmla="*/ 1051486 h 5937897"/>
              <a:gd name="connsiteX164" fmla="*/ 1337499 w 3541117"/>
              <a:gd name="connsiteY164" fmla="*/ 1051486 h 5937897"/>
              <a:gd name="connsiteX165" fmla="*/ 1337499 w 3541117"/>
              <a:gd name="connsiteY165" fmla="*/ 608752 h 5937897"/>
              <a:gd name="connsiteX166" fmla="*/ 1326101 w 3541117"/>
              <a:gd name="connsiteY166" fmla="*/ 593455 h 5937897"/>
              <a:gd name="connsiteX167" fmla="*/ 1344666 w 3541117"/>
              <a:gd name="connsiteY167" fmla="*/ 584572 h 5937897"/>
              <a:gd name="connsiteX168" fmla="*/ 1374500 w 3541117"/>
              <a:gd name="connsiteY168" fmla="*/ 590134 h 5937897"/>
              <a:gd name="connsiteX169" fmla="*/ 1388373 w 3541117"/>
              <a:gd name="connsiteY169" fmla="*/ 608752 h 5937897"/>
              <a:gd name="connsiteX170" fmla="*/ 1388373 w 3541117"/>
              <a:gd name="connsiteY170" fmla="*/ 1051486 h 5937897"/>
              <a:gd name="connsiteX171" fmla="*/ 1832897 w 3541117"/>
              <a:gd name="connsiteY171" fmla="*/ 1051486 h 5937897"/>
              <a:gd name="connsiteX172" fmla="*/ 1851514 w 3541117"/>
              <a:gd name="connsiteY172" fmla="*/ 1065360 h 5937897"/>
              <a:gd name="connsiteX173" fmla="*/ 1842861 w 3541117"/>
              <a:gd name="connsiteY173" fmla="*/ 1124898 h 5937897"/>
              <a:gd name="connsiteX174" fmla="*/ 1785263 w 3541117"/>
              <a:gd name="connsiteY174" fmla="*/ 1221523 h 5937897"/>
              <a:gd name="connsiteX175" fmla="*/ 1915904 w 3541117"/>
              <a:gd name="connsiteY175" fmla="*/ 1338051 h 5937897"/>
              <a:gd name="connsiteX176" fmla="*/ 2046545 w 3541117"/>
              <a:gd name="connsiteY176" fmla="*/ 1221523 h 5937897"/>
              <a:gd name="connsiteX177" fmla="*/ 1988947 w 3541117"/>
              <a:gd name="connsiteY177" fmla="*/ 1124898 h 5937897"/>
              <a:gd name="connsiteX178" fmla="*/ 1979051 w 3541117"/>
              <a:gd name="connsiteY178" fmla="*/ 1064342 h 5937897"/>
              <a:gd name="connsiteX179" fmla="*/ 1996955 w 3541117"/>
              <a:gd name="connsiteY179" fmla="*/ 1051486 h 5937897"/>
              <a:gd name="connsiteX180" fmla="*/ 2439308 w 3541117"/>
              <a:gd name="connsiteY180" fmla="*/ 1051486 h 5937897"/>
              <a:gd name="connsiteX181" fmla="*/ 2439308 w 3541117"/>
              <a:gd name="connsiteY181" fmla="*/ 608752 h 5937897"/>
              <a:gd name="connsiteX182" fmla="*/ 2427910 w 3541117"/>
              <a:gd name="connsiteY182" fmla="*/ 593455 h 5937897"/>
              <a:gd name="connsiteX183" fmla="*/ 2446475 w 3541117"/>
              <a:gd name="connsiteY183" fmla="*/ 584572 h 5937897"/>
              <a:gd name="connsiteX184" fmla="*/ 2476309 w 3541117"/>
              <a:gd name="connsiteY184" fmla="*/ 590134 h 5937897"/>
              <a:gd name="connsiteX185" fmla="*/ 2490182 w 3541117"/>
              <a:gd name="connsiteY185" fmla="*/ 608752 h 5937897"/>
              <a:gd name="connsiteX186" fmla="*/ 2490182 w 3541117"/>
              <a:gd name="connsiteY186" fmla="*/ 1051486 h 5937897"/>
              <a:gd name="connsiteX187" fmla="*/ 2934706 w 3541117"/>
              <a:gd name="connsiteY187" fmla="*/ 1051486 h 5937897"/>
              <a:gd name="connsiteX188" fmla="*/ 2953323 w 3541117"/>
              <a:gd name="connsiteY188" fmla="*/ 1065360 h 5937897"/>
              <a:gd name="connsiteX189" fmla="*/ 2958885 w 3541117"/>
              <a:gd name="connsiteY189" fmla="*/ 1095194 h 5937897"/>
              <a:gd name="connsiteX190" fmla="*/ 2946181 w 3541117"/>
              <a:gd name="connsiteY190" fmla="*/ 1121742 h 5937897"/>
              <a:gd name="connsiteX191" fmla="*/ 2935258 w 3541117"/>
              <a:gd name="connsiteY191" fmla="*/ 1113603 h 5937897"/>
              <a:gd name="connsiteX192" fmla="*/ 2490182 w 3541117"/>
              <a:gd name="connsiteY192" fmla="*/ 1113603 h 5937897"/>
              <a:gd name="connsiteX193" fmla="*/ 2490182 w 3541117"/>
              <a:gd name="connsiteY193" fmla="*/ 1558294 h 5937897"/>
              <a:gd name="connsiteX194" fmla="*/ 2477326 w 3541117"/>
              <a:gd name="connsiteY194" fmla="*/ 1576199 h 5937897"/>
              <a:gd name="connsiteX195" fmla="*/ 2416770 w 3541117"/>
              <a:gd name="connsiteY195" fmla="*/ 1566303 h 5937897"/>
              <a:gd name="connsiteX196" fmla="*/ 2320146 w 3541117"/>
              <a:gd name="connsiteY196" fmla="*/ 1508705 h 5937897"/>
              <a:gd name="connsiteX197" fmla="*/ 2203618 w 3541117"/>
              <a:gd name="connsiteY197" fmla="*/ 1639346 h 5937897"/>
              <a:gd name="connsiteX198" fmla="*/ 2320146 w 3541117"/>
              <a:gd name="connsiteY198" fmla="*/ 1769988 h 5937897"/>
              <a:gd name="connsiteX199" fmla="*/ 2416770 w 3541117"/>
              <a:gd name="connsiteY199" fmla="*/ 1712389 h 5937897"/>
              <a:gd name="connsiteX200" fmla="*/ 2476309 w 3541117"/>
              <a:gd name="connsiteY200" fmla="*/ 1703737 h 5937897"/>
              <a:gd name="connsiteX201" fmla="*/ 2490182 w 3541117"/>
              <a:gd name="connsiteY201" fmla="*/ 1722355 h 5937897"/>
              <a:gd name="connsiteX202" fmla="*/ 2490182 w 3541117"/>
              <a:gd name="connsiteY202" fmla="*/ 2165089 h 5937897"/>
              <a:gd name="connsiteX203" fmla="*/ 2934706 w 3541117"/>
              <a:gd name="connsiteY203" fmla="*/ 2165089 h 5937897"/>
              <a:gd name="connsiteX204" fmla="*/ 2953323 w 3541117"/>
              <a:gd name="connsiteY204" fmla="*/ 2178963 h 5937897"/>
              <a:gd name="connsiteX205" fmla="*/ 2944671 w 3541117"/>
              <a:gd name="connsiteY205" fmla="*/ 2238501 h 5937897"/>
              <a:gd name="connsiteX206" fmla="*/ 2887072 w 3541117"/>
              <a:gd name="connsiteY206" fmla="*/ 2335126 h 5937897"/>
              <a:gd name="connsiteX207" fmla="*/ 3017713 w 3541117"/>
              <a:gd name="connsiteY207" fmla="*/ 2451654 h 5937897"/>
              <a:gd name="connsiteX208" fmla="*/ 3003793 w 3541117"/>
              <a:gd name="connsiteY208" fmla="*/ 3409764 h 5937897"/>
              <a:gd name="connsiteX209" fmla="*/ 3094379 w 3541117"/>
              <a:gd name="connsiteY209" fmla="*/ 3328965 h 5937897"/>
              <a:gd name="connsiteX210" fmla="*/ 3054441 w 3541117"/>
              <a:gd name="connsiteY210" fmla="*/ 3261965 h 5937897"/>
              <a:gd name="connsiteX211" fmla="*/ 3047579 w 3541117"/>
              <a:gd name="connsiteY211" fmla="*/ 3219977 h 5937897"/>
              <a:gd name="connsiteX212" fmla="*/ 3059993 w 3541117"/>
              <a:gd name="connsiteY212" fmla="*/ 3211063 h 5937897"/>
              <a:gd name="connsiteX213" fmla="*/ 3366717 w 3541117"/>
              <a:gd name="connsiteY213" fmla="*/ 3211063 h 5937897"/>
              <a:gd name="connsiteX214" fmla="*/ 3366717 w 3541117"/>
              <a:gd name="connsiteY214" fmla="*/ 2904075 h 5937897"/>
              <a:gd name="connsiteX215" fmla="*/ 3357098 w 3541117"/>
              <a:gd name="connsiteY215" fmla="*/ 2891165 h 5937897"/>
              <a:gd name="connsiteX216" fmla="*/ 3315814 w 3541117"/>
              <a:gd name="connsiteY216" fmla="*/ 2897165 h 5937897"/>
              <a:gd name="connsiteX217" fmla="*/ 3248815 w 3541117"/>
              <a:gd name="connsiteY217" fmla="*/ 2937103 h 5937897"/>
              <a:gd name="connsiteX218" fmla="*/ 3168016 w 3541117"/>
              <a:gd name="connsiteY218" fmla="*/ 2846517 h 5937897"/>
              <a:gd name="connsiteX219" fmla="*/ 3248815 w 3541117"/>
              <a:gd name="connsiteY219" fmla="*/ 2755932 h 5937897"/>
              <a:gd name="connsiteX220" fmla="*/ 3315814 w 3541117"/>
              <a:gd name="connsiteY220" fmla="*/ 2799544 h 5937897"/>
              <a:gd name="connsiteX221" fmla="*/ 3357803 w 3541117"/>
              <a:gd name="connsiteY221" fmla="*/ 2802732 h 5937897"/>
              <a:gd name="connsiteX222" fmla="*/ 3366717 w 3541117"/>
              <a:gd name="connsiteY222" fmla="*/ 2790317 h 5937897"/>
              <a:gd name="connsiteX223" fmla="*/ 3366717 w 3541117"/>
              <a:gd name="connsiteY223" fmla="*/ 2481972 h 5937897"/>
              <a:gd name="connsiteX224" fmla="*/ 3059595 w 3541117"/>
              <a:gd name="connsiteY224" fmla="*/ 2481972 h 5937897"/>
              <a:gd name="connsiteX225" fmla="*/ 3047579 w 3541117"/>
              <a:gd name="connsiteY225" fmla="*/ 2490600 h 5937897"/>
              <a:gd name="connsiteX226" fmla="*/ 3052554 w 3541117"/>
              <a:gd name="connsiteY226" fmla="*/ 2534475 h 5937897"/>
              <a:gd name="connsiteX227" fmla="*/ 3091501 w 3541117"/>
              <a:gd name="connsiteY227" fmla="*/ 2599588 h 5937897"/>
              <a:gd name="connsiteX228" fmla="*/ 3003793 w 3541117"/>
              <a:gd name="connsiteY228" fmla="*/ 2680387 h 5937897"/>
              <a:gd name="connsiteX229" fmla="*/ 2918718 w 3541117"/>
              <a:gd name="connsiteY229" fmla="*/ 2614284 h 5937897"/>
              <a:gd name="connsiteX230" fmla="*/ 2954984 w 3541117"/>
              <a:gd name="connsiteY230" fmla="*/ 2536263 h 5937897"/>
              <a:gd name="connsiteX231" fmla="*/ 2959146 w 3541117"/>
              <a:gd name="connsiteY231" fmla="*/ 2491306 h 5937897"/>
              <a:gd name="connsiteX232" fmla="*/ 2946620 w 3541117"/>
              <a:gd name="connsiteY232" fmla="*/ 2481972 h 5937897"/>
              <a:gd name="connsiteX233" fmla="*/ 2638008 w 3541117"/>
              <a:gd name="connsiteY233" fmla="*/ 2481972 h 5937897"/>
              <a:gd name="connsiteX234" fmla="*/ 2638008 w 3541117"/>
              <a:gd name="connsiteY234" fmla="*/ 2790317 h 5937897"/>
              <a:gd name="connsiteX235" fmla="*/ 2629094 w 3541117"/>
              <a:gd name="connsiteY235" fmla="*/ 2802732 h 5937897"/>
              <a:gd name="connsiteX236" fmla="*/ 2587105 w 3541117"/>
              <a:gd name="connsiteY236" fmla="*/ 2795870 h 5937897"/>
              <a:gd name="connsiteX237" fmla="*/ 2520106 w 3541117"/>
              <a:gd name="connsiteY237" fmla="*/ 2755932 h 5937897"/>
              <a:gd name="connsiteX238" fmla="*/ 2439307 w 3541117"/>
              <a:gd name="connsiteY238" fmla="*/ 2846517 h 5937897"/>
              <a:gd name="connsiteX239" fmla="*/ 2520106 w 3541117"/>
              <a:gd name="connsiteY239" fmla="*/ 2937103 h 5937897"/>
              <a:gd name="connsiteX240" fmla="*/ 2587105 w 3541117"/>
              <a:gd name="connsiteY240" fmla="*/ 2897165 h 5937897"/>
              <a:gd name="connsiteX241" fmla="*/ 2628389 w 3541117"/>
              <a:gd name="connsiteY241" fmla="*/ 2891165 h 5937897"/>
              <a:gd name="connsiteX242" fmla="*/ 2638008 w 3541117"/>
              <a:gd name="connsiteY242" fmla="*/ 2904075 h 5937897"/>
              <a:gd name="connsiteX243" fmla="*/ 2638008 w 3541117"/>
              <a:gd name="connsiteY243" fmla="*/ 3211063 h 5937897"/>
              <a:gd name="connsiteX244" fmla="*/ 2946237 w 3541117"/>
              <a:gd name="connsiteY244" fmla="*/ 3211063 h 5937897"/>
              <a:gd name="connsiteX245" fmla="*/ 2959146 w 3541117"/>
              <a:gd name="connsiteY245" fmla="*/ 3220682 h 5937897"/>
              <a:gd name="connsiteX246" fmla="*/ 2953146 w 3541117"/>
              <a:gd name="connsiteY246" fmla="*/ 3261965 h 5937897"/>
              <a:gd name="connsiteX247" fmla="*/ 2913208 w 3541117"/>
              <a:gd name="connsiteY247" fmla="*/ 3328965 h 5937897"/>
              <a:gd name="connsiteX248" fmla="*/ 3003793 w 3541117"/>
              <a:gd name="connsiteY248" fmla="*/ 3409764 h 5937897"/>
              <a:gd name="connsiteX249" fmla="*/ 1885351 w 3541117"/>
              <a:gd name="connsiteY249" fmla="*/ 3759193 h 5937897"/>
              <a:gd name="connsiteX250" fmla="*/ 2015992 w 3541117"/>
              <a:gd name="connsiteY250" fmla="*/ 3642665 h 5937897"/>
              <a:gd name="connsiteX251" fmla="*/ 1958394 w 3541117"/>
              <a:gd name="connsiteY251" fmla="*/ 3546040 h 5937897"/>
              <a:gd name="connsiteX252" fmla="*/ 1948498 w 3541117"/>
              <a:gd name="connsiteY252" fmla="*/ 3485484 h 5937897"/>
              <a:gd name="connsiteX253" fmla="*/ 1966402 w 3541117"/>
              <a:gd name="connsiteY253" fmla="*/ 3472629 h 5937897"/>
              <a:gd name="connsiteX254" fmla="*/ 2408755 w 3541117"/>
              <a:gd name="connsiteY254" fmla="*/ 3472629 h 5937897"/>
              <a:gd name="connsiteX255" fmla="*/ 2408755 w 3541117"/>
              <a:gd name="connsiteY255" fmla="*/ 3029894 h 5937897"/>
              <a:gd name="connsiteX256" fmla="*/ 2394882 w 3541117"/>
              <a:gd name="connsiteY256" fmla="*/ 3011276 h 5937897"/>
              <a:gd name="connsiteX257" fmla="*/ 2335343 w 3541117"/>
              <a:gd name="connsiteY257" fmla="*/ 3019928 h 5937897"/>
              <a:gd name="connsiteX258" fmla="*/ 2238719 w 3541117"/>
              <a:gd name="connsiteY258" fmla="*/ 3077527 h 5937897"/>
              <a:gd name="connsiteX259" fmla="*/ 2122191 w 3541117"/>
              <a:gd name="connsiteY259" fmla="*/ 2946885 h 5937897"/>
              <a:gd name="connsiteX260" fmla="*/ 2238719 w 3541117"/>
              <a:gd name="connsiteY260" fmla="*/ 2816244 h 5937897"/>
              <a:gd name="connsiteX261" fmla="*/ 2335343 w 3541117"/>
              <a:gd name="connsiteY261" fmla="*/ 2879141 h 5937897"/>
              <a:gd name="connsiteX262" fmla="*/ 2395899 w 3541117"/>
              <a:gd name="connsiteY262" fmla="*/ 2883738 h 5937897"/>
              <a:gd name="connsiteX263" fmla="*/ 2408755 w 3541117"/>
              <a:gd name="connsiteY263" fmla="*/ 2865834 h 5937897"/>
              <a:gd name="connsiteX264" fmla="*/ 2408755 w 3541117"/>
              <a:gd name="connsiteY264" fmla="*/ 2421142 h 5937897"/>
              <a:gd name="connsiteX265" fmla="*/ 1965828 w 3541117"/>
              <a:gd name="connsiteY265" fmla="*/ 2421142 h 5937897"/>
              <a:gd name="connsiteX266" fmla="*/ 1948498 w 3541117"/>
              <a:gd name="connsiteY266" fmla="*/ 2433585 h 5937897"/>
              <a:gd name="connsiteX267" fmla="*/ 1955672 w 3541117"/>
              <a:gd name="connsiteY267" fmla="*/ 2496862 h 5937897"/>
              <a:gd name="connsiteX268" fmla="*/ 2011841 w 3541117"/>
              <a:gd name="connsiteY268" fmla="*/ 2590767 h 5937897"/>
              <a:gd name="connsiteX269" fmla="*/ 1885351 w 3541117"/>
              <a:gd name="connsiteY269" fmla="*/ 2707294 h 5937897"/>
              <a:gd name="connsiteX270" fmla="*/ 1762656 w 3541117"/>
              <a:gd name="connsiteY270" fmla="*/ 2611960 h 5937897"/>
              <a:gd name="connsiteX271" fmla="*/ 1814959 w 3541117"/>
              <a:gd name="connsiteY271" fmla="*/ 2499440 h 5937897"/>
              <a:gd name="connsiteX272" fmla="*/ 1820961 w 3541117"/>
              <a:gd name="connsiteY272" fmla="*/ 2434603 h 5937897"/>
              <a:gd name="connsiteX273" fmla="*/ 1802896 w 3541117"/>
              <a:gd name="connsiteY273" fmla="*/ 2421142 h 5937897"/>
              <a:gd name="connsiteX274" fmla="*/ 1357820 w 3541117"/>
              <a:gd name="connsiteY274" fmla="*/ 2421142 h 5937897"/>
              <a:gd name="connsiteX275" fmla="*/ 1357820 w 3541117"/>
              <a:gd name="connsiteY275" fmla="*/ 2865834 h 5937897"/>
              <a:gd name="connsiteX276" fmla="*/ 1344964 w 3541117"/>
              <a:gd name="connsiteY276" fmla="*/ 2883738 h 5937897"/>
              <a:gd name="connsiteX277" fmla="*/ 1284408 w 3541117"/>
              <a:gd name="connsiteY277" fmla="*/ 2873842 h 5937897"/>
              <a:gd name="connsiteX278" fmla="*/ 1187783 w 3541117"/>
              <a:gd name="connsiteY278" fmla="*/ 2816244 h 5937897"/>
              <a:gd name="connsiteX279" fmla="*/ 1071256 w 3541117"/>
              <a:gd name="connsiteY279" fmla="*/ 2946885 h 5937897"/>
              <a:gd name="connsiteX280" fmla="*/ 1187783 w 3541117"/>
              <a:gd name="connsiteY280" fmla="*/ 3077527 h 5937897"/>
              <a:gd name="connsiteX281" fmla="*/ 1284408 w 3541117"/>
              <a:gd name="connsiteY281" fmla="*/ 3019928 h 5937897"/>
              <a:gd name="connsiteX282" fmla="*/ 1343947 w 3541117"/>
              <a:gd name="connsiteY282" fmla="*/ 3011276 h 5937897"/>
              <a:gd name="connsiteX283" fmla="*/ 1357820 w 3541117"/>
              <a:gd name="connsiteY283" fmla="*/ 3029894 h 5937897"/>
              <a:gd name="connsiteX284" fmla="*/ 1357820 w 3541117"/>
              <a:gd name="connsiteY284" fmla="*/ 3472629 h 5937897"/>
              <a:gd name="connsiteX285" fmla="*/ 1802344 w 3541117"/>
              <a:gd name="connsiteY285" fmla="*/ 3472629 h 5937897"/>
              <a:gd name="connsiteX286" fmla="*/ 1820961 w 3541117"/>
              <a:gd name="connsiteY286" fmla="*/ 3486502 h 5937897"/>
              <a:gd name="connsiteX287" fmla="*/ 1812308 w 3541117"/>
              <a:gd name="connsiteY287" fmla="*/ 3546040 h 5937897"/>
              <a:gd name="connsiteX288" fmla="*/ 1754710 w 3541117"/>
              <a:gd name="connsiteY288" fmla="*/ 3642665 h 5937897"/>
              <a:gd name="connsiteX289" fmla="*/ 1885351 w 3541117"/>
              <a:gd name="connsiteY289" fmla="*/ 3759193 h 5937897"/>
              <a:gd name="connsiteX290" fmla="*/ 2999184 w 3541117"/>
              <a:gd name="connsiteY290" fmla="*/ 4781019 h 5937897"/>
              <a:gd name="connsiteX291" fmla="*/ 3129826 w 3541117"/>
              <a:gd name="connsiteY291" fmla="*/ 4664491 h 5937897"/>
              <a:gd name="connsiteX292" fmla="*/ 3072227 w 3541117"/>
              <a:gd name="connsiteY292" fmla="*/ 4567866 h 5937897"/>
              <a:gd name="connsiteX293" fmla="*/ 3062331 w 3541117"/>
              <a:gd name="connsiteY293" fmla="*/ 4507310 h 5937897"/>
              <a:gd name="connsiteX294" fmla="*/ 3080235 w 3541117"/>
              <a:gd name="connsiteY294" fmla="*/ 4494455 h 5937897"/>
              <a:gd name="connsiteX295" fmla="*/ 3522588 w 3541117"/>
              <a:gd name="connsiteY295" fmla="*/ 4494455 h 5937897"/>
              <a:gd name="connsiteX296" fmla="*/ 3522588 w 3541117"/>
              <a:gd name="connsiteY296" fmla="*/ 4051720 h 5937897"/>
              <a:gd name="connsiteX297" fmla="*/ 3508715 w 3541117"/>
              <a:gd name="connsiteY297" fmla="*/ 4033102 h 5937897"/>
              <a:gd name="connsiteX298" fmla="*/ 3449176 w 3541117"/>
              <a:gd name="connsiteY298" fmla="*/ 4041754 h 5937897"/>
              <a:gd name="connsiteX299" fmla="*/ 3352551 w 3541117"/>
              <a:gd name="connsiteY299" fmla="*/ 4099353 h 5937897"/>
              <a:gd name="connsiteX300" fmla="*/ 3236024 w 3541117"/>
              <a:gd name="connsiteY300" fmla="*/ 3968711 h 5937897"/>
              <a:gd name="connsiteX301" fmla="*/ 3352551 w 3541117"/>
              <a:gd name="connsiteY301" fmla="*/ 3838070 h 5937897"/>
              <a:gd name="connsiteX302" fmla="*/ 3449176 w 3541117"/>
              <a:gd name="connsiteY302" fmla="*/ 3900967 h 5937897"/>
              <a:gd name="connsiteX303" fmla="*/ 3509732 w 3541117"/>
              <a:gd name="connsiteY303" fmla="*/ 3905564 h 5937897"/>
              <a:gd name="connsiteX304" fmla="*/ 3522588 w 3541117"/>
              <a:gd name="connsiteY304" fmla="*/ 3887660 h 5937897"/>
              <a:gd name="connsiteX305" fmla="*/ 3522588 w 3541117"/>
              <a:gd name="connsiteY305" fmla="*/ 3442968 h 5937897"/>
              <a:gd name="connsiteX306" fmla="*/ 3079661 w 3541117"/>
              <a:gd name="connsiteY306" fmla="*/ 3442968 h 5937897"/>
              <a:gd name="connsiteX307" fmla="*/ 3062331 w 3541117"/>
              <a:gd name="connsiteY307" fmla="*/ 3455411 h 5937897"/>
              <a:gd name="connsiteX308" fmla="*/ 3069506 w 3541117"/>
              <a:gd name="connsiteY308" fmla="*/ 3518688 h 5937897"/>
              <a:gd name="connsiteX309" fmla="*/ 3125675 w 3541117"/>
              <a:gd name="connsiteY309" fmla="*/ 3612593 h 5937897"/>
              <a:gd name="connsiteX310" fmla="*/ 2999184 w 3541117"/>
              <a:gd name="connsiteY310" fmla="*/ 3729120 h 5937897"/>
              <a:gd name="connsiteX311" fmla="*/ 2876489 w 3541117"/>
              <a:gd name="connsiteY311" fmla="*/ 3633786 h 5937897"/>
              <a:gd name="connsiteX312" fmla="*/ 2928792 w 3541117"/>
              <a:gd name="connsiteY312" fmla="*/ 3521266 h 5937897"/>
              <a:gd name="connsiteX313" fmla="*/ 2934794 w 3541117"/>
              <a:gd name="connsiteY313" fmla="*/ 3456429 h 5937897"/>
              <a:gd name="connsiteX314" fmla="*/ 2916729 w 3541117"/>
              <a:gd name="connsiteY314" fmla="*/ 3442968 h 5937897"/>
              <a:gd name="connsiteX315" fmla="*/ 2471653 w 3541117"/>
              <a:gd name="connsiteY315" fmla="*/ 3442968 h 5937897"/>
              <a:gd name="connsiteX316" fmla="*/ 2471653 w 3541117"/>
              <a:gd name="connsiteY316" fmla="*/ 3887660 h 5937897"/>
              <a:gd name="connsiteX317" fmla="*/ 2458797 w 3541117"/>
              <a:gd name="connsiteY317" fmla="*/ 3905564 h 5937897"/>
              <a:gd name="connsiteX318" fmla="*/ 2398241 w 3541117"/>
              <a:gd name="connsiteY318" fmla="*/ 3895668 h 5937897"/>
              <a:gd name="connsiteX319" fmla="*/ 2301617 w 3541117"/>
              <a:gd name="connsiteY319" fmla="*/ 3838070 h 5937897"/>
              <a:gd name="connsiteX320" fmla="*/ 2185089 w 3541117"/>
              <a:gd name="connsiteY320" fmla="*/ 3968711 h 5937897"/>
              <a:gd name="connsiteX321" fmla="*/ 2301617 w 3541117"/>
              <a:gd name="connsiteY321" fmla="*/ 4099353 h 5937897"/>
              <a:gd name="connsiteX322" fmla="*/ 2398241 w 3541117"/>
              <a:gd name="connsiteY322" fmla="*/ 4041754 h 5937897"/>
              <a:gd name="connsiteX323" fmla="*/ 2457780 w 3541117"/>
              <a:gd name="connsiteY323" fmla="*/ 4033102 h 5937897"/>
              <a:gd name="connsiteX324" fmla="*/ 2471653 w 3541117"/>
              <a:gd name="connsiteY324" fmla="*/ 4051720 h 5937897"/>
              <a:gd name="connsiteX325" fmla="*/ 2471653 w 3541117"/>
              <a:gd name="connsiteY325" fmla="*/ 4494455 h 5937897"/>
              <a:gd name="connsiteX326" fmla="*/ 2916177 w 3541117"/>
              <a:gd name="connsiteY326" fmla="*/ 4494455 h 5937897"/>
              <a:gd name="connsiteX327" fmla="*/ 2934794 w 3541117"/>
              <a:gd name="connsiteY327" fmla="*/ 4508328 h 5937897"/>
              <a:gd name="connsiteX328" fmla="*/ 2926142 w 3541117"/>
              <a:gd name="connsiteY328" fmla="*/ 4567866 h 5937897"/>
              <a:gd name="connsiteX329" fmla="*/ 2868543 w 3541117"/>
              <a:gd name="connsiteY329" fmla="*/ 4664491 h 5937897"/>
              <a:gd name="connsiteX330" fmla="*/ 2999184 w 3541117"/>
              <a:gd name="connsiteY330" fmla="*/ 4781019 h 5937897"/>
              <a:gd name="connsiteX331" fmla="*/ 1101808 w 3541117"/>
              <a:gd name="connsiteY331" fmla="*/ 4850726 h 5937897"/>
              <a:gd name="connsiteX332" fmla="*/ 1544735 w 3541117"/>
              <a:gd name="connsiteY332" fmla="*/ 4850726 h 5937897"/>
              <a:gd name="connsiteX333" fmla="*/ 1562064 w 3541117"/>
              <a:gd name="connsiteY333" fmla="*/ 4838282 h 5937897"/>
              <a:gd name="connsiteX334" fmla="*/ 1554890 w 3541117"/>
              <a:gd name="connsiteY334" fmla="*/ 4775006 h 5937897"/>
              <a:gd name="connsiteX335" fmla="*/ 1498721 w 3541117"/>
              <a:gd name="connsiteY335" fmla="*/ 4681101 h 5937897"/>
              <a:gd name="connsiteX336" fmla="*/ 1625212 w 3541117"/>
              <a:gd name="connsiteY336" fmla="*/ 4564573 h 5937897"/>
              <a:gd name="connsiteX337" fmla="*/ 1747906 w 3541117"/>
              <a:gd name="connsiteY337" fmla="*/ 4659907 h 5937897"/>
              <a:gd name="connsiteX338" fmla="*/ 1695604 w 3541117"/>
              <a:gd name="connsiteY338" fmla="*/ 4772427 h 5937897"/>
              <a:gd name="connsiteX339" fmla="*/ 1689602 w 3541117"/>
              <a:gd name="connsiteY339" fmla="*/ 4837265 h 5937897"/>
              <a:gd name="connsiteX340" fmla="*/ 1707667 w 3541117"/>
              <a:gd name="connsiteY340" fmla="*/ 4850726 h 5937897"/>
              <a:gd name="connsiteX341" fmla="*/ 2152743 w 3541117"/>
              <a:gd name="connsiteY341" fmla="*/ 4850726 h 5937897"/>
              <a:gd name="connsiteX342" fmla="*/ 2152743 w 3541117"/>
              <a:gd name="connsiteY342" fmla="*/ 4406034 h 5937897"/>
              <a:gd name="connsiteX343" fmla="*/ 2165599 w 3541117"/>
              <a:gd name="connsiteY343" fmla="*/ 4388130 h 5937897"/>
              <a:gd name="connsiteX344" fmla="*/ 2226155 w 3541117"/>
              <a:gd name="connsiteY344" fmla="*/ 4398025 h 5937897"/>
              <a:gd name="connsiteX345" fmla="*/ 2322780 w 3541117"/>
              <a:gd name="connsiteY345" fmla="*/ 4455624 h 5937897"/>
              <a:gd name="connsiteX346" fmla="*/ 2439307 w 3541117"/>
              <a:gd name="connsiteY346" fmla="*/ 4324982 h 5937897"/>
              <a:gd name="connsiteX347" fmla="*/ 2322780 w 3541117"/>
              <a:gd name="connsiteY347" fmla="*/ 4194341 h 5937897"/>
              <a:gd name="connsiteX348" fmla="*/ 2226155 w 3541117"/>
              <a:gd name="connsiteY348" fmla="*/ 4251940 h 5937897"/>
              <a:gd name="connsiteX349" fmla="*/ 2166616 w 3541117"/>
              <a:gd name="connsiteY349" fmla="*/ 4260592 h 5937897"/>
              <a:gd name="connsiteX350" fmla="*/ 2152743 w 3541117"/>
              <a:gd name="connsiteY350" fmla="*/ 4241974 h 5937897"/>
              <a:gd name="connsiteX351" fmla="*/ 2152743 w 3541117"/>
              <a:gd name="connsiteY351" fmla="*/ 3799239 h 5937897"/>
              <a:gd name="connsiteX352" fmla="*/ 1708219 w 3541117"/>
              <a:gd name="connsiteY352" fmla="*/ 3799239 h 5937897"/>
              <a:gd name="connsiteX353" fmla="*/ 1689602 w 3541117"/>
              <a:gd name="connsiteY353" fmla="*/ 3785366 h 5937897"/>
              <a:gd name="connsiteX354" fmla="*/ 1698254 w 3541117"/>
              <a:gd name="connsiteY354" fmla="*/ 3725828 h 5937897"/>
              <a:gd name="connsiteX355" fmla="*/ 1755853 w 3541117"/>
              <a:gd name="connsiteY355" fmla="*/ 3629202 h 5937897"/>
              <a:gd name="connsiteX356" fmla="*/ 1625212 w 3541117"/>
              <a:gd name="connsiteY356" fmla="*/ 3512675 h 5937897"/>
              <a:gd name="connsiteX357" fmla="*/ 1494570 w 3541117"/>
              <a:gd name="connsiteY357" fmla="*/ 3629202 h 5937897"/>
              <a:gd name="connsiteX358" fmla="*/ 1552169 w 3541117"/>
              <a:gd name="connsiteY358" fmla="*/ 3725828 h 5937897"/>
              <a:gd name="connsiteX359" fmla="*/ 1562064 w 3541117"/>
              <a:gd name="connsiteY359" fmla="*/ 3786384 h 5937897"/>
              <a:gd name="connsiteX360" fmla="*/ 1544161 w 3541117"/>
              <a:gd name="connsiteY360" fmla="*/ 3799239 h 5937897"/>
              <a:gd name="connsiteX361" fmla="*/ 1101808 w 3541117"/>
              <a:gd name="connsiteY361" fmla="*/ 3799239 h 5937897"/>
              <a:gd name="connsiteX362" fmla="*/ 1101808 w 3541117"/>
              <a:gd name="connsiteY362" fmla="*/ 4241974 h 5937897"/>
              <a:gd name="connsiteX363" fmla="*/ 1115681 w 3541117"/>
              <a:gd name="connsiteY363" fmla="*/ 4260592 h 5937897"/>
              <a:gd name="connsiteX364" fmla="*/ 1175220 w 3541117"/>
              <a:gd name="connsiteY364" fmla="*/ 4251940 h 5937897"/>
              <a:gd name="connsiteX365" fmla="*/ 1271844 w 3541117"/>
              <a:gd name="connsiteY365" fmla="*/ 4194341 h 5937897"/>
              <a:gd name="connsiteX366" fmla="*/ 1388372 w 3541117"/>
              <a:gd name="connsiteY366" fmla="*/ 4324982 h 5937897"/>
              <a:gd name="connsiteX367" fmla="*/ 1271844 w 3541117"/>
              <a:gd name="connsiteY367" fmla="*/ 4455624 h 5937897"/>
              <a:gd name="connsiteX368" fmla="*/ 1175220 w 3541117"/>
              <a:gd name="connsiteY368" fmla="*/ 4392726 h 5937897"/>
              <a:gd name="connsiteX369" fmla="*/ 1114664 w 3541117"/>
              <a:gd name="connsiteY369" fmla="*/ 4388130 h 5937897"/>
              <a:gd name="connsiteX370" fmla="*/ 1101808 w 3541117"/>
              <a:gd name="connsiteY370" fmla="*/ 4406034 h 5937897"/>
              <a:gd name="connsiteX371" fmla="*/ 2091259 w 3541117"/>
              <a:gd name="connsiteY371" fmla="*/ 5937897 h 5937897"/>
              <a:gd name="connsiteX372" fmla="*/ 2534186 w 3541117"/>
              <a:gd name="connsiteY372" fmla="*/ 5937897 h 5937897"/>
              <a:gd name="connsiteX373" fmla="*/ 2551516 w 3541117"/>
              <a:gd name="connsiteY373" fmla="*/ 5925453 h 5937897"/>
              <a:gd name="connsiteX374" fmla="*/ 2544342 w 3541117"/>
              <a:gd name="connsiteY374" fmla="*/ 5862177 h 5937897"/>
              <a:gd name="connsiteX375" fmla="*/ 2488173 w 3541117"/>
              <a:gd name="connsiteY375" fmla="*/ 5768272 h 5937897"/>
              <a:gd name="connsiteX376" fmla="*/ 2614663 w 3541117"/>
              <a:gd name="connsiteY376" fmla="*/ 5651744 h 5937897"/>
              <a:gd name="connsiteX377" fmla="*/ 2737358 w 3541117"/>
              <a:gd name="connsiteY377" fmla="*/ 5747078 h 5937897"/>
              <a:gd name="connsiteX378" fmla="*/ 2685055 w 3541117"/>
              <a:gd name="connsiteY378" fmla="*/ 5859598 h 5937897"/>
              <a:gd name="connsiteX379" fmla="*/ 2679053 w 3541117"/>
              <a:gd name="connsiteY379" fmla="*/ 5924435 h 5937897"/>
              <a:gd name="connsiteX380" fmla="*/ 2697118 w 3541117"/>
              <a:gd name="connsiteY380" fmla="*/ 5937897 h 5937897"/>
              <a:gd name="connsiteX381" fmla="*/ 3142194 w 3541117"/>
              <a:gd name="connsiteY381" fmla="*/ 5937897 h 5937897"/>
              <a:gd name="connsiteX382" fmla="*/ 3142194 w 3541117"/>
              <a:gd name="connsiteY382" fmla="*/ 5493205 h 5937897"/>
              <a:gd name="connsiteX383" fmla="*/ 3155050 w 3541117"/>
              <a:gd name="connsiteY383" fmla="*/ 5475301 h 5937897"/>
              <a:gd name="connsiteX384" fmla="*/ 3215606 w 3541117"/>
              <a:gd name="connsiteY384" fmla="*/ 5485196 h 5937897"/>
              <a:gd name="connsiteX385" fmla="*/ 3312231 w 3541117"/>
              <a:gd name="connsiteY385" fmla="*/ 5542795 h 5937897"/>
              <a:gd name="connsiteX386" fmla="*/ 3428758 w 3541117"/>
              <a:gd name="connsiteY386" fmla="*/ 5412153 h 5937897"/>
              <a:gd name="connsiteX387" fmla="*/ 3312231 w 3541117"/>
              <a:gd name="connsiteY387" fmla="*/ 5281512 h 5937897"/>
              <a:gd name="connsiteX388" fmla="*/ 3215606 w 3541117"/>
              <a:gd name="connsiteY388" fmla="*/ 5339111 h 5937897"/>
              <a:gd name="connsiteX389" fmla="*/ 3156067 w 3541117"/>
              <a:gd name="connsiteY389" fmla="*/ 5347763 h 5937897"/>
              <a:gd name="connsiteX390" fmla="*/ 3142194 w 3541117"/>
              <a:gd name="connsiteY390" fmla="*/ 5329145 h 5937897"/>
              <a:gd name="connsiteX391" fmla="*/ 3142194 w 3541117"/>
              <a:gd name="connsiteY391" fmla="*/ 4886410 h 5937897"/>
              <a:gd name="connsiteX392" fmla="*/ 2697670 w 3541117"/>
              <a:gd name="connsiteY392" fmla="*/ 4886410 h 5937897"/>
              <a:gd name="connsiteX393" fmla="*/ 2679053 w 3541117"/>
              <a:gd name="connsiteY393" fmla="*/ 4872537 h 5937897"/>
              <a:gd name="connsiteX394" fmla="*/ 2687706 w 3541117"/>
              <a:gd name="connsiteY394" fmla="*/ 4812999 h 5937897"/>
              <a:gd name="connsiteX395" fmla="*/ 2745304 w 3541117"/>
              <a:gd name="connsiteY395" fmla="*/ 4716373 h 5937897"/>
              <a:gd name="connsiteX396" fmla="*/ 2614663 w 3541117"/>
              <a:gd name="connsiteY396" fmla="*/ 4599846 h 5937897"/>
              <a:gd name="connsiteX397" fmla="*/ 2484022 w 3541117"/>
              <a:gd name="connsiteY397" fmla="*/ 4716373 h 5937897"/>
              <a:gd name="connsiteX398" fmla="*/ 2541620 w 3541117"/>
              <a:gd name="connsiteY398" fmla="*/ 4812999 h 5937897"/>
              <a:gd name="connsiteX399" fmla="*/ 2551516 w 3541117"/>
              <a:gd name="connsiteY399" fmla="*/ 4873555 h 5937897"/>
              <a:gd name="connsiteX400" fmla="*/ 2533612 w 3541117"/>
              <a:gd name="connsiteY400" fmla="*/ 4886410 h 5937897"/>
              <a:gd name="connsiteX401" fmla="*/ 2091259 w 3541117"/>
              <a:gd name="connsiteY401" fmla="*/ 4886410 h 5937897"/>
              <a:gd name="connsiteX402" fmla="*/ 2091259 w 3541117"/>
              <a:gd name="connsiteY402" fmla="*/ 5329145 h 5937897"/>
              <a:gd name="connsiteX403" fmla="*/ 2105132 w 3541117"/>
              <a:gd name="connsiteY403" fmla="*/ 5347763 h 5937897"/>
              <a:gd name="connsiteX404" fmla="*/ 2164671 w 3541117"/>
              <a:gd name="connsiteY404" fmla="*/ 5339111 h 5937897"/>
              <a:gd name="connsiteX405" fmla="*/ 2261296 w 3541117"/>
              <a:gd name="connsiteY405" fmla="*/ 5281512 h 5937897"/>
              <a:gd name="connsiteX406" fmla="*/ 2377823 w 3541117"/>
              <a:gd name="connsiteY406" fmla="*/ 5412153 h 5937897"/>
              <a:gd name="connsiteX407" fmla="*/ 2261296 w 3541117"/>
              <a:gd name="connsiteY407" fmla="*/ 5542795 h 5937897"/>
              <a:gd name="connsiteX408" fmla="*/ 2164671 w 3541117"/>
              <a:gd name="connsiteY408" fmla="*/ 5479897 h 5937897"/>
              <a:gd name="connsiteX409" fmla="*/ 2104115 w 3541117"/>
              <a:gd name="connsiteY409" fmla="*/ 5475301 h 5937897"/>
              <a:gd name="connsiteX410" fmla="*/ 2091259 w 3541117"/>
              <a:gd name="connsiteY410" fmla="*/ 5493205 h 5937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</a:cxnLst>
            <a:rect l="l" t="t" r="r" b="b"/>
            <a:pathLst>
              <a:path w="3541117" h="5937897">
                <a:moveTo>
                  <a:pt x="2269271" y="656385"/>
                </a:moveTo>
                <a:cubicBezTo>
                  <a:pt x="2204915" y="656385"/>
                  <a:pt x="2152744" y="597894"/>
                  <a:pt x="2152744" y="525743"/>
                </a:cubicBezTo>
                <a:cubicBezTo>
                  <a:pt x="2152744" y="453592"/>
                  <a:pt x="2212554" y="390496"/>
                  <a:pt x="2269271" y="395102"/>
                </a:cubicBezTo>
                <a:lnTo>
                  <a:pt x="2288163" y="402341"/>
                </a:lnTo>
                <a:lnTo>
                  <a:pt x="2274787" y="405368"/>
                </a:lnTo>
                <a:cubicBezTo>
                  <a:pt x="2232964" y="425201"/>
                  <a:pt x="2203618" y="471630"/>
                  <a:pt x="2203618" y="525743"/>
                </a:cubicBezTo>
                <a:cubicBezTo>
                  <a:pt x="2203618" y="579856"/>
                  <a:pt x="2232964" y="626286"/>
                  <a:pt x="2274787" y="646118"/>
                </a:cubicBezTo>
                <a:lnTo>
                  <a:pt x="2299607" y="651736"/>
                </a:lnTo>
                <a:lnTo>
                  <a:pt x="2298393" y="652272"/>
                </a:lnTo>
                <a:cubicBezTo>
                  <a:pt x="2289085" y="654957"/>
                  <a:pt x="2279327" y="656385"/>
                  <a:pt x="2269271" y="656385"/>
                </a:cubicBezTo>
                <a:close/>
                <a:moveTo>
                  <a:pt x="1167462" y="656385"/>
                </a:moveTo>
                <a:cubicBezTo>
                  <a:pt x="1103106" y="656385"/>
                  <a:pt x="1050935" y="597894"/>
                  <a:pt x="1050935" y="525743"/>
                </a:cubicBezTo>
                <a:cubicBezTo>
                  <a:pt x="1050935" y="453592"/>
                  <a:pt x="1110745" y="390496"/>
                  <a:pt x="1167462" y="395102"/>
                </a:cubicBezTo>
                <a:lnTo>
                  <a:pt x="1186354" y="402341"/>
                </a:lnTo>
                <a:lnTo>
                  <a:pt x="1172978" y="405368"/>
                </a:lnTo>
                <a:cubicBezTo>
                  <a:pt x="1131155" y="425201"/>
                  <a:pt x="1101809" y="471630"/>
                  <a:pt x="1101809" y="525743"/>
                </a:cubicBezTo>
                <a:cubicBezTo>
                  <a:pt x="1101809" y="579856"/>
                  <a:pt x="1131155" y="626286"/>
                  <a:pt x="1172978" y="646118"/>
                </a:cubicBezTo>
                <a:lnTo>
                  <a:pt x="1197798" y="651736"/>
                </a:lnTo>
                <a:lnTo>
                  <a:pt x="1196584" y="652272"/>
                </a:lnTo>
                <a:cubicBezTo>
                  <a:pt x="1187276" y="654957"/>
                  <a:pt x="1177518" y="656385"/>
                  <a:pt x="1167462" y="656385"/>
                </a:cubicBezTo>
                <a:close/>
                <a:moveTo>
                  <a:pt x="3017713" y="1399755"/>
                </a:moveTo>
                <a:cubicBezTo>
                  <a:pt x="2957837" y="1402477"/>
                  <a:pt x="2902777" y="1360257"/>
                  <a:pt x="2895018" y="1304421"/>
                </a:cubicBezTo>
                <a:cubicBezTo>
                  <a:pt x="2891091" y="1289138"/>
                  <a:pt x="2891550" y="1275772"/>
                  <a:pt x="2894658" y="1263994"/>
                </a:cubicBezTo>
                <a:lnTo>
                  <a:pt x="2896056" y="1261213"/>
                </a:lnTo>
                <a:lnTo>
                  <a:pt x="2897339" y="1266881"/>
                </a:lnTo>
                <a:cubicBezTo>
                  <a:pt x="2917171" y="1308705"/>
                  <a:pt x="2963600" y="1338051"/>
                  <a:pt x="3017713" y="1338051"/>
                </a:cubicBezTo>
                <a:cubicBezTo>
                  <a:pt x="3071827" y="1338051"/>
                  <a:pt x="3118256" y="1308705"/>
                  <a:pt x="3138089" y="1266881"/>
                </a:cubicBezTo>
                <a:lnTo>
                  <a:pt x="3138639" y="1264448"/>
                </a:lnTo>
                <a:lnTo>
                  <a:pt x="3144204" y="1283228"/>
                </a:lnTo>
                <a:cubicBezTo>
                  <a:pt x="3138760" y="1363912"/>
                  <a:pt x="3061260" y="1399755"/>
                  <a:pt x="3017713" y="1399755"/>
                </a:cubicBezTo>
                <a:close/>
                <a:moveTo>
                  <a:pt x="1800274" y="2366479"/>
                </a:moveTo>
                <a:cubicBezTo>
                  <a:pt x="1851553" y="2366479"/>
                  <a:pt x="1893123" y="2329400"/>
                  <a:pt x="1893123" y="2283660"/>
                </a:cubicBezTo>
                <a:cubicBezTo>
                  <a:pt x="1893123" y="2255073"/>
                  <a:pt x="1876885" y="2229869"/>
                  <a:pt x="1852187" y="2214987"/>
                </a:cubicBezTo>
                <a:cubicBezTo>
                  <a:pt x="1841278" y="2201398"/>
                  <a:pt x="1835048" y="2184870"/>
                  <a:pt x="1845154" y="2171948"/>
                </a:cubicBezTo>
                <a:lnTo>
                  <a:pt x="1857878" y="2162812"/>
                </a:lnTo>
                <a:lnTo>
                  <a:pt x="2172268" y="2162812"/>
                </a:lnTo>
                <a:lnTo>
                  <a:pt x="2172268" y="1848151"/>
                </a:lnTo>
                <a:lnTo>
                  <a:pt x="2162408" y="1834919"/>
                </a:lnTo>
                <a:cubicBezTo>
                  <a:pt x="2149524" y="1825452"/>
                  <a:pt x="2132854" y="1831795"/>
                  <a:pt x="2120093" y="1841068"/>
                </a:cubicBezTo>
                <a:cubicBezTo>
                  <a:pt x="2105211" y="1865766"/>
                  <a:pt x="2080005" y="1882005"/>
                  <a:pt x="2051419" y="1882005"/>
                </a:cubicBezTo>
                <a:cubicBezTo>
                  <a:pt x="2005680" y="1882005"/>
                  <a:pt x="1968601" y="1840434"/>
                  <a:pt x="1968601" y="1789155"/>
                </a:cubicBezTo>
                <a:cubicBezTo>
                  <a:pt x="1968601" y="1737876"/>
                  <a:pt x="2011109" y="1693033"/>
                  <a:pt x="2051419" y="1696306"/>
                </a:cubicBezTo>
                <a:cubicBezTo>
                  <a:pt x="2084199" y="1703344"/>
                  <a:pt x="2105211" y="1716310"/>
                  <a:pt x="2120093" y="1741008"/>
                </a:cubicBezTo>
                <a:cubicBezTo>
                  <a:pt x="2133682" y="1751917"/>
                  <a:pt x="2150210" y="1754381"/>
                  <a:pt x="2163131" y="1744275"/>
                </a:cubicBezTo>
                <a:lnTo>
                  <a:pt x="2172268" y="1731550"/>
                </a:lnTo>
                <a:lnTo>
                  <a:pt x="2172268" y="1415499"/>
                </a:lnTo>
                <a:lnTo>
                  <a:pt x="1857470" y="1415499"/>
                </a:lnTo>
                <a:lnTo>
                  <a:pt x="1845154" y="1424343"/>
                </a:lnTo>
                <a:cubicBezTo>
                  <a:pt x="1829399" y="1435381"/>
                  <a:pt x="1833695" y="1455726"/>
                  <a:pt x="1850253" y="1469314"/>
                </a:cubicBezTo>
                <a:cubicBezTo>
                  <a:pt x="1877901" y="1488064"/>
                  <a:pt x="1886305" y="1506912"/>
                  <a:pt x="1890173" y="1536055"/>
                </a:cubicBezTo>
                <a:cubicBezTo>
                  <a:pt x="1886304" y="1593399"/>
                  <a:pt x="1831224" y="1618873"/>
                  <a:pt x="1800274" y="1618873"/>
                </a:cubicBezTo>
                <a:cubicBezTo>
                  <a:pt x="1757719" y="1620807"/>
                  <a:pt x="1718586" y="1590801"/>
                  <a:pt x="1713072" y="1551117"/>
                </a:cubicBezTo>
                <a:cubicBezTo>
                  <a:pt x="1701909" y="1507669"/>
                  <a:pt x="1740608" y="1486030"/>
                  <a:pt x="1750245" y="1471147"/>
                </a:cubicBezTo>
                <a:cubicBezTo>
                  <a:pt x="1767048" y="1462152"/>
                  <a:pt x="1763977" y="1437950"/>
                  <a:pt x="1754510" y="1425066"/>
                </a:cubicBezTo>
                <a:lnTo>
                  <a:pt x="1741671" y="1415499"/>
                </a:lnTo>
                <a:lnTo>
                  <a:pt x="1425347" y="1415499"/>
                </a:lnTo>
                <a:lnTo>
                  <a:pt x="1425347" y="1731550"/>
                </a:lnTo>
                <a:lnTo>
                  <a:pt x="1416210" y="1744275"/>
                </a:lnTo>
                <a:cubicBezTo>
                  <a:pt x="1403289" y="1754381"/>
                  <a:pt x="1386760" y="1748151"/>
                  <a:pt x="1373171" y="1737242"/>
                </a:cubicBezTo>
                <a:cubicBezTo>
                  <a:pt x="1358289" y="1712544"/>
                  <a:pt x="1333084" y="1696306"/>
                  <a:pt x="1304498" y="1696306"/>
                </a:cubicBezTo>
                <a:cubicBezTo>
                  <a:pt x="1258759" y="1696306"/>
                  <a:pt x="1221680" y="1737876"/>
                  <a:pt x="1221680" y="1789155"/>
                </a:cubicBezTo>
                <a:cubicBezTo>
                  <a:pt x="1221680" y="1840434"/>
                  <a:pt x="1258759" y="1882005"/>
                  <a:pt x="1304498" y="1882005"/>
                </a:cubicBezTo>
                <a:cubicBezTo>
                  <a:pt x="1333084" y="1882005"/>
                  <a:pt x="1358289" y="1865766"/>
                  <a:pt x="1373171" y="1841068"/>
                </a:cubicBezTo>
                <a:cubicBezTo>
                  <a:pt x="1385933" y="1831795"/>
                  <a:pt x="1402603" y="1825452"/>
                  <a:pt x="1415487" y="1834919"/>
                </a:cubicBezTo>
                <a:lnTo>
                  <a:pt x="1425347" y="1848151"/>
                </a:lnTo>
                <a:lnTo>
                  <a:pt x="1425347" y="2162812"/>
                </a:lnTo>
                <a:lnTo>
                  <a:pt x="1741279" y="2162812"/>
                </a:lnTo>
                <a:lnTo>
                  <a:pt x="1754510" y="2172672"/>
                </a:lnTo>
                <a:cubicBezTo>
                  <a:pt x="1763977" y="2185556"/>
                  <a:pt x="1757634" y="2202226"/>
                  <a:pt x="1748361" y="2214987"/>
                </a:cubicBezTo>
                <a:cubicBezTo>
                  <a:pt x="1723663" y="2229869"/>
                  <a:pt x="1707424" y="2255073"/>
                  <a:pt x="1707424" y="2283660"/>
                </a:cubicBezTo>
                <a:cubicBezTo>
                  <a:pt x="1707424" y="2329400"/>
                  <a:pt x="1748995" y="2366479"/>
                  <a:pt x="1800274" y="2366479"/>
                </a:cubicBezTo>
                <a:close/>
                <a:moveTo>
                  <a:pt x="3017713" y="2451654"/>
                </a:moveTo>
                <a:cubicBezTo>
                  <a:pt x="3089865" y="2451654"/>
                  <a:pt x="3148355" y="2399483"/>
                  <a:pt x="3148355" y="2335126"/>
                </a:cubicBezTo>
                <a:cubicBezTo>
                  <a:pt x="3148355" y="2294904"/>
                  <a:pt x="3125507" y="2259441"/>
                  <a:pt x="3090756" y="2238501"/>
                </a:cubicBezTo>
                <a:cubicBezTo>
                  <a:pt x="3075406" y="2219381"/>
                  <a:pt x="3066642" y="2196126"/>
                  <a:pt x="3080860" y="2177945"/>
                </a:cubicBezTo>
                <a:lnTo>
                  <a:pt x="3098764" y="2165089"/>
                </a:lnTo>
                <a:lnTo>
                  <a:pt x="3541117" y="2165089"/>
                </a:lnTo>
                <a:lnTo>
                  <a:pt x="3541117" y="1722355"/>
                </a:lnTo>
                <a:lnTo>
                  <a:pt x="3527244" y="1703737"/>
                </a:lnTo>
                <a:cubicBezTo>
                  <a:pt x="3509116" y="1690417"/>
                  <a:pt x="3485661" y="1699341"/>
                  <a:pt x="3467705" y="1712389"/>
                </a:cubicBezTo>
                <a:cubicBezTo>
                  <a:pt x="3446765" y="1747139"/>
                  <a:pt x="3411302" y="1769988"/>
                  <a:pt x="3371080" y="1769988"/>
                </a:cubicBezTo>
                <a:cubicBezTo>
                  <a:pt x="3306724" y="1769988"/>
                  <a:pt x="3254553" y="1711497"/>
                  <a:pt x="3254553" y="1639346"/>
                </a:cubicBezTo>
                <a:cubicBezTo>
                  <a:pt x="3254553" y="1567195"/>
                  <a:pt x="3314363" y="1504099"/>
                  <a:pt x="3371080" y="1508705"/>
                </a:cubicBezTo>
                <a:cubicBezTo>
                  <a:pt x="3417202" y="1518608"/>
                  <a:pt x="3446765" y="1536851"/>
                  <a:pt x="3467705" y="1571602"/>
                </a:cubicBezTo>
                <a:cubicBezTo>
                  <a:pt x="3486825" y="1586952"/>
                  <a:pt x="3510081" y="1590418"/>
                  <a:pt x="3528261" y="1576199"/>
                </a:cubicBezTo>
                <a:lnTo>
                  <a:pt x="3541117" y="1558294"/>
                </a:lnTo>
                <a:lnTo>
                  <a:pt x="3541117" y="1113603"/>
                </a:lnTo>
                <a:lnTo>
                  <a:pt x="3098190" y="1113603"/>
                </a:lnTo>
                <a:lnTo>
                  <a:pt x="3088489" y="1120568"/>
                </a:lnTo>
                <a:lnTo>
                  <a:pt x="3074720" y="1094268"/>
                </a:lnTo>
                <a:cubicBezTo>
                  <a:pt x="3072388" y="1083791"/>
                  <a:pt x="3073751" y="1073432"/>
                  <a:pt x="3080860" y="1064342"/>
                </a:cubicBezTo>
                <a:lnTo>
                  <a:pt x="3098764" y="1051486"/>
                </a:lnTo>
                <a:lnTo>
                  <a:pt x="3541117" y="1051486"/>
                </a:lnTo>
                <a:lnTo>
                  <a:pt x="3541117" y="608752"/>
                </a:lnTo>
                <a:lnTo>
                  <a:pt x="3527244" y="590134"/>
                </a:lnTo>
                <a:cubicBezTo>
                  <a:pt x="3509116" y="576814"/>
                  <a:pt x="3485661" y="585738"/>
                  <a:pt x="3467705" y="598786"/>
                </a:cubicBezTo>
                <a:cubicBezTo>
                  <a:pt x="3446765" y="633536"/>
                  <a:pt x="3411302" y="656385"/>
                  <a:pt x="3371080" y="656385"/>
                </a:cubicBezTo>
                <a:cubicBezTo>
                  <a:pt x="3306724" y="656385"/>
                  <a:pt x="3254553" y="597894"/>
                  <a:pt x="3254553" y="525743"/>
                </a:cubicBezTo>
                <a:cubicBezTo>
                  <a:pt x="3254553" y="453592"/>
                  <a:pt x="3314363" y="390496"/>
                  <a:pt x="3371080" y="395102"/>
                </a:cubicBezTo>
                <a:cubicBezTo>
                  <a:pt x="3417202" y="405005"/>
                  <a:pt x="3446765" y="423248"/>
                  <a:pt x="3467705" y="457999"/>
                </a:cubicBezTo>
                <a:cubicBezTo>
                  <a:pt x="3486825" y="473349"/>
                  <a:pt x="3510081" y="476815"/>
                  <a:pt x="3528261" y="462596"/>
                </a:cubicBezTo>
                <a:lnTo>
                  <a:pt x="3541117" y="444691"/>
                </a:lnTo>
                <a:lnTo>
                  <a:pt x="3541117" y="0"/>
                </a:lnTo>
                <a:lnTo>
                  <a:pt x="3098190" y="0"/>
                </a:lnTo>
                <a:lnTo>
                  <a:pt x="3080860" y="12443"/>
                </a:lnTo>
                <a:cubicBezTo>
                  <a:pt x="3058693" y="27974"/>
                  <a:pt x="3064738" y="56600"/>
                  <a:pt x="3088035" y="75720"/>
                </a:cubicBezTo>
                <a:cubicBezTo>
                  <a:pt x="3126936" y="102100"/>
                  <a:pt x="3138761" y="128620"/>
                  <a:pt x="3144204" y="169625"/>
                </a:cubicBezTo>
                <a:cubicBezTo>
                  <a:pt x="3138760" y="250309"/>
                  <a:pt x="3061260" y="286152"/>
                  <a:pt x="3017713" y="286152"/>
                </a:cubicBezTo>
                <a:cubicBezTo>
                  <a:pt x="2957837" y="288874"/>
                  <a:pt x="2902777" y="246654"/>
                  <a:pt x="2895018" y="190818"/>
                </a:cubicBezTo>
                <a:cubicBezTo>
                  <a:pt x="2879312" y="129685"/>
                  <a:pt x="2933762" y="99238"/>
                  <a:pt x="2947321" y="78298"/>
                </a:cubicBezTo>
                <a:cubicBezTo>
                  <a:pt x="2970964" y="65641"/>
                  <a:pt x="2966643" y="31589"/>
                  <a:pt x="2953323" y="13461"/>
                </a:cubicBezTo>
                <a:lnTo>
                  <a:pt x="2935258" y="0"/>
                </a:lnTo>
                <a:lnTo>
                  <a:pt x="2490182" y="0"/>
                </a:lnTo>
                <a:lnTo>
                  <a:pt x="2490182" y="444691"/>
                </a:lnTo>
                <a:lnTo>
                  <a:pt x="2477326" y="462596"/>
                </a:lnTo>
                <a:cubicBezTo>
                  <a:pt x="2468236" y="469705"/>
                  <a:pt x="2457877" y="471069"/>
                  <a:pt x="2447401" y="468736"/>
                </a:cubicBezTo>
                <a:lnTo>
                  <a:pt x="2428971" y="459088"/>
                </a:lnTo>
                <a:lnTo>
                  <a:pt x="2439308" y="444691"/>
                </a:lnTo>
                <a:lnTo>
                  <a:pt x="2439308" y="0"/>
                </a:lnTo>
                <a:lnTo>
                  <a:pt x="1996381" y="0"/>
                </a:lnTo>
                <a:lnTo>
                  <a:pt x="1979051" y="12443"/>
                </a:lnTo>
                <a:cubicBezTo>
                  <a:pt x="1956884" y="27974"/>
                  <a:pt x="1962928" y="56600"/>
                  <a:pt x="1986225" y="75720"/>
                </a:cubicBezTo>
                <a:cubicBezTo>
                  <a:pt x="2025126" y="102100"/>
                  <a:pt x="2036952" y="128620"/>
                  <a:pt x="2042394" y="169625"/>
                </a:cubicBezTo>
                <a:cubicBezTo>
                  <a:pt x="2036951" y="250309"/>
                  <a:pt x="1959451" y="286152"/>
                  <a:pt x="1915904" y="286152"/>
                </a:cubicBezTo>
                <a:cubicBezTo>
                  <a:pt x="1856028" y="288874"/>
                  <a:pt x="1800968" y="246654"/>
                  <a:pt x="1793209" y="190818"/>
                </a:cubicBezTo>
                <a:cubicBezTo>
                  <a:pt x="1777503" y="129685"/>
                  <a:pt x="1831953" y="99238"/>
                  <a:pt x="1845512" y="78298"/>
                </a:cubicBezTo>
                <a:cubicBezTo>
                  <a:pt x="1869154" y="65641"/>
                  <a:pt x="1864833" y="31589"/>
                  <a:pt x="1851514" y="13461"/>
                </a:cubicBezTo>
                <a:lnTo>
                  <a:pt x="1833449" y="0"/>
                </a:lnTo>
                <a:lnTo>
                  <a:pt x="1388373" y="0"/>
                </a:lnTo>
                <a:lnTo>
                  <a:pt x="1388373" y="444691"/>
                </a:lnTo>
                <a:lnTo>
                  <a:pt x="1375517" y="462596"/>
                </a:lnTo>
                <a:cubicBezTo>
                  <a:pt x="1366427" y="469705"/>
                  <a:pt x="1356068" y="471069"/>
                  <a:pt x="1345591" y="468736"/>
                </a:cubicBezTo>
                <a:lnTo>
                  <a:pt x="1327162" y="459088"/>
                </a:lnTo>
                <a:lnTo>
                  <a:pt x="1337499" y="444691"/>
                </a:lnTo>
                <a:lnTo>
                  <a:pt x="1337499" y="0"/>
                </a:lnTo>
                <a:lnTo>
                  <a:pt x="894572" y="0"/>
                </a:lnTo>
                <a:lnTo>
                  <a:pt x="877242" y="12443"/>
                </a:lnTo>
                <a:cubicBezTo>
                  <a:pt x="855075" y="27974"/>
                  <a:pt x="861119" y="56600"/>
                  <a:pt x="884416" y="75720"/>
                </a:cubicBezTo>
                <a:cubicBezTo>
                  <a:pt x="923317" y="102100"/>
                  <a:pt x="935143" y="128620"/>
                  <a:pt x="940585" y="169625"/>
                </a:cubicBezTo>
                <a:cubicBezTo>
                  <a:pt x="935142" y="250309"/>
                  <a:pt x="857642" y="286152"/>
                  <a:pt x="814095" y="286152"/>
                </a:cubicBezTo>
                <a:cubicBezTo>
                  <a:pt x="754219" y="288874"/>
                  <a:pt x="699159" y="246654"/>
                  <a:pt x="691400" y="190818"/>
                </a:cubicBezTo>
                <a:cubicBezTo>
                  <a:pt x="675694" y="129685"/>
                  <a:pt x="730144" y="99238"/>
                  <a:pt x="743703" y="78298"/>
                </a:cubicBezTo>
                <a:cubicBezTo>
                  <a:pt x="767345" y="65641"/>
                  <a:pt x="763024" y="31589"/>
                  <a:pt x="749705" y="13461"/>
                </a:cubicBezTo>
                <a:lnTo>
                  <a:pt x="731640" y="0"/>
                </a:lnTo>
                <a:lnTo>
                  <a:pt x="286564" y="0"/>
                </a:lnTo>
                <a:lnTo>
                  <a:pt x="286564" y="444691"/>
                </a:lnTo>
                <a:lnTo>
                  <a:pt x="273708" y="462596"/>
                </a:lnTo>
                <a:cubicBezTo>
                  <a:pt x="255528" y="476815"/>
                  <a:pt x="232272" y="468050"/>
                  <a:pt x="213152" y="452700"/>
                </a:cubicBezTo>
                <a:cubicBezTo>
                  <a:pt x="192212" y="417949"/>
                  <a:pt x="156749" y="395102"/>
                  <a:pt x="116527" y="395102"/>
                </a:cubicBezTo>
                <a:cubicBezTo>
                  <a:pt x="52171" y="395102"/>
                  <a:pt x="0" y="453592"/>
                  <a:pt x="0" y="525743"/>
                </a:cubicBezTo>
                <a:cubicBezTo>
                  <a:pt x="0" y="597894"/>
                  <a:pt x="52171" y="656385"/>
                  <a:pt x="116527" y="656385"/>
                </a:cubicBezTo>
                <a:cubicBezTo>
                  <a:pt x="156749" y="656385"/>
                  <a:pt x="192212" y="633536"/>
                  <a:pt x="213152" y="598786"/>
                </a:cubicBezTo>
                <a:cubicBezTo>
                  <a:pt x="231107" y="585738"/>
                  <a:pt x="254563" y="576814"/>
                  <a:pt x="272691" y="590134"/>
                </a:cubicBezTo>
                <a:lnTo>
                  <a:pt x="286564" y="608752"/>
                </a:lnTo>
                <a:lnTo>
                  <a:pt x="286564" y="1051486"/>
                </a:lnTo>
                <a:lnTo>
                  <a:pt x="731088" y="1051486"/>
                </a:lnTo>
                <a:lnTo>
                  <a:pt x="749705" y="1065360"/>
                </a:lnTo>
                <a:cubicBezTo>
                  <a:pt x="763024" y="1083488"/>
                  <a:pt x="754100" y="1106943"/>
                  <a:pt x="741052" y="1124898"/>
                </a:cubicBezTo>
                <a:cubicBezTo>
                  <a:pt x="706301" y="1145838"/>
                  <a:pt x="683454" y="1181301"/>
                  <a:pt x="683454" y="1221523"/>
                </a:cubicBezTo>
                <a:cubicBezTo>
                  <a:pt x="683454" y="1285880"/>
                  <a:pt x="741945" y="1338051"/>
                  <a:pt x="814095" y="1338051"/>
                </a:cubicBezTo>
                <a:cubicBezTo>
                  <a:pt x="886246" y="1338051"/>
                  <a:pt x="944736" y="1285880"/>
                  <a:pt x="944736" y="1221523"/>
                </a:cubicBezTo>
                <a:cubicBezTo>
                  <a:pt x="944736" y="1181301"/>
                  <a:pt x="921889" y="1145838"/>
                  <a:pt x="887138" y="1124898"/>
                </a:cubicBezTo>
                <a:cubicBezTo>
                  <a:pt x="871788" y="1105778"/>
                  <a:pt x="863023" y="1082523"/>
                  <a:pt x="877242" y="1064342"/>
                </a:cubicBezTo>
                <a:lnTo>
                  <a:pt x="895146" y="1051486"/>
                </a:lnTo>
                <a:lnTo>
                  <a:pt x="1337499" y="1051486"/>
                </a:lnTo>
                <a:lnTo>
                  <a:pt x="1337499" y="608752"/>
                </a:lnTo>
                <a:lnTo>
                  <a:pt x="1326101" y="593455"/>
                </a:lnTo>
                <a:lnTo>
                  <a:pt x="1344666" y="584572"/>
                </a:lnTo>
                <a:cubicBezTo>
                  <a:pt x="1355040" y="582375"/>
                  <a:pt x="1365436" y="583474"/>
                  <a:pt x="1374500" y="590134"/>
                </a:cubicBezTo>
                <a:lnTo>
                  <a:pt x="1388373" y="608752"/>
                </a:lnTo>
                <a:lnTo>
                  <a:pt x="1388373" y="1051486"/>
                </a:lnTo>
                <a:lnTo>
                  <a:pt x="1832897" y="1051486"/>
                </a:lnTo>
                <a:lnTo>
                  <a:pt x="1851514" y="1065360"/>
                </a:lnTo>
                <a:cubicBezTo>
                  <a:pt x="1864833" y="1083488"/>
                  <a:pt x="1855909" y="1106943"/>
                  <a:pt x="1842861" y="1124898"/>
                </a:cubicBezTo>
                <a:cubicBezTo>
                  <a:pt x="1808110" y="1145838"/>
                  <a:pt x="1785263" y="1181301"/>
                  <a:pt x="1785263" y="1221523"/>
                </a:cubicBezTo>
                <a:cubicBezTo>
                  <a:pt x="1785263" y="1285880"/>
                  <a:pt x="1843754" y="1338051"/>
                  <a:pt x="1915904" y="1338051"/>
                </a:cubicBezTo>
                <a:cubicBezTo>
                  <a:pt x="1988055" y="1338051"/>
                  <a:pt x="2046545" y="1285880"/>
                  <a:pt x="2046545" y="1221523"/>
                </a:cubicBezTo>
                <a:cubicBezTo>
                  <a:pt x="2046545" y="1181301"/>
                  <a:pt x="2023698" y="1145838"/>
                  <a:pt x="1988947" y="1124898"/>
                </a:cubicBezTo>
                <a:cubicBezTo>
                  <a:pt x="1973597" y="1105778"/>
                  <a:pt x="1964832" y="1082523"/>
                  <a:pt x="1979051" y="1064342"/>
                </a:cubicBezTo>
                <a:lnTo>
                  <a:pt x="1996955" y="1051486"/>
                </a:lnTo>
                <a:lnTo>
                  <a:pt x="2439308" y="1051486"/>
                </a:lnTo>
                <a:lnTo>
                  <a:pt x="2439308" y="608752"/>
                </a:lnTo>
                <a:lnTo>
                  <a:pt x="2427910" y="593455"/>
                </a:lnTo>
                <a:lnTo>
                  <a:pt x="2446475" y="584572"/>
                </a:lnTo>
                <a:cubicBezTo>
                  <a:pt x="2456849" y="582375"/>
                  <a:pt x="2467245" y="583474"/>
                  <a:pt x="2476309" y="590134"/>
                </a:cubicBezTo>
                <a:lnTo>
                  <a:pt x="2490182" y="608752"/>
                </a:lnTo>
                <a:lnTo>
                  <a:pt x="2490182" y="1051486"/>
                </a:lnTo>
                <a:lnTo>
                  <a:pt x="2934706" y="1051486"/>
                </a:lnTo>
                <a:lnTo>
                  <a:pt x="2953323" y="1065360"/>
                </a:lnTo>
                <a:cubicBezTo>
                  <a:pt x="2959983" y="1074424"/>
                  <a:pt x="2961082" y="1084820"/>
                  <a:pt x="2958885" y="1095194"/>
                </a:cubicBezTo>
                <a:lnTo>
                  <a:pt x="2946181" y="1121742"/>
                </a:lnTo>
                <a:lnTo>
                  <a:pt x="2935258" y="1113603"/>
                </a:lnTo>
                <a:lnTo>
                  <a:pt x="2490182" y="1113603"/>
                </a:lnTo>
                <a:lnTo>
                  <a:pt x="2490182" y="1558294"/>
                </a:lnTo>
                <a:lnTo>
                  <a:pt x="2477326" y="1576199"/>
                </a:lnTo>
                <a:cubicBezTo>
                  <a:pt x="2459146" y="1590418"/>
                  <a:pt x="2435890" y="1581653"/>
                  <a:pt x="2416770" y="1566303"/>
                </a:cubicBezTo>
                <a:cubicBezTo>
                  <a:pt x="2395831" y="1531552"/>
                  <a:pt x="2360367" y="1508705"/>
                  <a:pt x="2320146" y="1508705"/>
                </a:cubicBezTo>
                <a:cubicBezTo>
                  <a:pt x="2255789" y="1508705"/>
                  <a:pt x="2203618" y="1567195"/>
                  <a:pt x="2203618" y="1639346"/>
                </a:cubicBezTo>
                <a:cubicBezTo>
                  <a:pt x="2203618" y="1711497"/>
                  <a:pt x="2255789" y="1769988"/>
                  <a:pt x="2320146" y="1769988"/>
                </a:cubicBezTo>
                <a:cubicBezTo>
                  <a:pt x="2360367" y="1769988"/>
                  <a:pt x="2395831" y="1747139"/>
                  <a:pt x="2416770" y="1712389"/>
                </a:cubicBezTo>
                <a:cubicBezTo>
                  <a:pt x="2434726" y="1699341"/>
                  <a:pt x="2458181" y="1690417"/>
                  <a:pt x="2476309" y="1703737"/>
                </a:cubicBezTo>
                <a:lnTo>
                  <a:pt x="2490182" y="1722355"/>
                </a:lnTo>
                <a:lnTo>
                  <a:pt x="2490182" y="2165089"/>
                </a:lnTo>
                <a:lnTo>
                  <a:pt x="2934706" y="2165089"/>
                </a:lnTo>
                <a:lnTo>
                  <a:pt x="2953323" y="2178963"/>
                </a:lnTo>
                <a:cubicBezTo>
                  <a:pt x="2966643" y="2197091"/>
                  <a:pt x="2957718" y="2220546"/>
                  <a:pt x="2944671" y="2238501"/>
                </a:cubicBezTo>
                <a:cubicBezTo>
                  <a:pt x="2909920" y="2259441"/>
                  <a:pt x="2887072" y="2294904"/>
                  <a:pt x="2887072" y="2335126"/>
                </a:cubicBezTo>
                <a:cubicBezTo>
                  <a:pt x="2887072" y="2399483"/>
                  <a:pt x="2945563" y="2451654"/>
                  <a:pt x="3017713" y="2451654"/>
                </a:cubicBezTo>
                <a:close/>
                <a:moveTo>
                  <a:pt x="3003793" y="3409764"/>
                </a:moveTo>
                <a:cubicBezTo>
                  <a:pt x="3053823" y="3409764"/>
                  <a:pt x="3094379" y="3373589"/>
                  <a:pt x="3094379" y="3328965"/>
                </a:cubicBezTo>
                <a:cubicBezTo>
                  <a:pt x="3094379" y="3301075"/>
                  <a:pt x="3078537" y="3276485"/>
                  <a:pt x="3054441" y="3261965"/>
                </a:cubicBezTo>
                <a:cubicBezTo>
                  <a:pt x="3043797" y="3248708"/>
                  <a:pt x="3037720" y="3232583"/>
                  <a:pt x="3047579" y="3219977"/>
                </a:cubicBezTo>
                <a:lnTo>
                  <a:pt x="3059993" y="3211063"/>
                </a:lnTo>
                <a:lnTo>
                  <a:pt x="3366717" y="3211063"/>
                </a:lnTo>
                <a:lnTo>
                  <a:pt x="3366717" y="2904075"/>
                </a:lnTo>
                <a:lnTo>
                  <a:pt x="3357098" y="2891165"/>
                </a:lnTo>
                <a:cubicBezTo>
                  <a:pt x="3344528" y="2881929"/>
                  <a:pt x="3328264" y="2888117"/>
                  <a:pt x="3315814" y="2897165"/>
                </a:cubicBezTo>
                <a:cubicBezTo>
                  <a:pt x="3301294" y="2921260"/>
                  <a:pt x="3276704" y="2937103"/>
                  <a:pt x="3248815" y="2937103"/>
                </a:cubicBezTo>
                <a:cubicBezTo>
                  <a:pt x="3204191" y="2937103"/>
                  <a:pt x="3168016" y="2896546"/>
                  <a:pt x="3168016" y="2846517"/>
                </a:cubicBezTo>
                <a:cubicBezTo>
                  <a:pt x="3168016" y="2796488"/>
                  <a:pt x="3209488" y="2752739"/>
                  <a:pt x="3248815" y="2755932"/>
                </a:cubicBezTo>
                <a:cubicBezTo>
                  <a:pt x="3280796" y="2762799"/>
                  <a:pt x="3301294" y="2775448"/>
                  <a:pt x="3315814" y="2799544"/>
                </a:cubicBezTo>
                <a:cubicBezTo>
                  <a:pt x="3329071" y="2810188"/>
                  <a:pt x="3345197" y="2812591"/>
                  <a:pt x="3357803" y="2802732"/>
                </a:cubicBezTo>
                <a:lnTo>
                  <a:pt x="3366717" y="2790317"/>
                </a:lnTo>
                <a:lnTo>
                  <a:pt x="3366717" y="2481972"/>
                </a:lnTo>
                <a:lnTo>
                  <a:pt x="3059595" y="2481972"/>
                </a:lnTo>
                <a:lnTo>
                  <a:pt x="3047579" y="2490600"/>
                </a:lnTo>
                <a:cubicBezTo>
                  <a:pt x="3032209" y="2501369"/>
                  <a:pt x="3036400" y="2521218"/>
                  <a:pt x="3052554" y="2534475"/>
                </a:cubicBezTo>
                <a:cubicBezTo>
                  <a:pt x="3079527" y="2552767"/>
                  <a:pt x="3087727" y="2571156"/>
                  <a:pt x="3091501" y="2599588"/>
                </a:cubicBezTo>
                <a:cubicBezTo>
                  <a:pt x="3087726" y="2655534"/>
                  <a:pt x="3033989" y="2680387"/>
                  <a:pt x="3003793" y="2680387"/>
                </a:cubicBezTo>
                <a:cubicBezTo>
                  <a:pt x="2962276" y="2682274"/>
                  <a:pt x="2924098" y="2652999"/>
                  <a:pt x="2918718" y="2614284"/>
                </a:cubicBezTo>
                <a:cubicBezTo>
                  <a:pt x="2907827" y="2571894"/>
                  <a:pt x="2945582" y="2550783"/>
                  <a:pt x="2954984" y="2536263"/>
                </a:cubicBezTo>
                <a:cubicBezTo>
                  <a:pt x="2971378" y="2527487"/>
                  <a:pt x="2968382" y="2503876"/>
                  <a:pt x="2959146" y="2491306"/>
                </a:cubicBezTo>
                <a:lnTo>
                  <a:pt x="2946620" y="2481972"/>
                </a:lnTo>
                <a:lnTo>
                  <a:pt x="2638008" y="2481972"/>
                </a:lnTo>
                <a:lnTo>
                  <a:pt x="2638008" y="2790317"/>
                </a:lnTo>
                <a:lnTo>
                  <a:pt x="2629094" y="2802732"/>
                </a:lnTo>
                <a:cubicBezTo>
                  <a:pt x="2616488" y="2812591"/>
                  <a:pt x="2600362" y="2806513"/>
                  <a:pt x="2587105" y="2795870"/>
                </a:cubicBezTo>
                <a:cubicBezTo>
                  <a:pt x="2572586" y="2771774"/>
                  <a:pt x="2547995" y="2755932"/>
                  <a:pt x="2520106" y="2755932"/>
                </a:cubicBezTo>
                <a:cubicBezTo>
                  <a:pt x="2475482" y="2755932"/>
                  <a:pt x="2439307" y="2796488"/>
                  <a:pt x="2439307" y="2846517"/>
                </a:cubicBezTo>
                <a:cubicBezTo>
                  <a:pt x="2439307" y="2896546"/>
                  <a:pt x="2475482" y="2937103"/>
                  <a:pt x="2520106" y="2937103"/>
                </a:cubicBezTo>
                <a:cubicBezTo>
                  <a:pt x="2547995" y="2937103"/>
                  <a:pt x="2572586" y="2921260"/>
                  <a:pt x="2587105" y="2897165"/>
                </a:cubicBezTo>
                <a:cubicBezTo>
                  <a:pt x="2599555" y="2888117"/>
                  <a:pt x="2615819" y="2881929"/>
                  <a:pt x="2628389" y="2891165"/>
                </a:cubicBezTo>
                <a:lnTo>
                  <a:pt x="2638008" y="2904075"/>
                </a:lnTo>
                <a:lnTo>
                  <a:pt x="2638008" y="3211063"/>
                </a:lnTo>
                <a:lnTo>
                  <a:pt x="2946237" y="3211063"/>
                </a:lnTo>
                <a:lnTo>
                  <a:pt x="2959146" y="3220682"/>
                </a:lnTo>
                <a:cubicBezTo>
                  <a:pt x="2968382" y="3233252"/>
                  <a:pt x="2962193" y="3249516"/>
                  <a:pt x="2953146" y="3261965"/>
                </a:cubicBezTo>
                <a:cubicBezTo>
                  <a:pt x="2929050" y="3276485"/>
                  <a:pt x="2913208" y="3301075"/>
                  <a:pt x="2913208" y="3328965"/>
                </a:cubicBezTo>
                <a:cubicBezTo>
                  <a:pt x="2913208" y="3373589"/>
                  <a:pt x="2953765" y="3409764"/>
                  <a:pt x="3003793" y="3409764"/>
                </a:cubicBezTo>
                <a:close/>
                <a:moveTo>
                  <a:pt x="1885351" y="3759193"/>
                </a:moveTo>
                <a:cubicBezTo>
                  <a:pt x="1957502" y="3759193"/>
                  <a:pt x="2015992" y="3707022"/>
                  <a:pt x="2015992" y="3642665"/>
                </a:cubicBezTo>
                <a:cubicBezTo>
                  <a:pt x="2015992" y="3602443"/>
                  <a:pt x="1993145" y="3566980"/>
                  <a:pt x="1958394" y="3546040"/>
                </a:cubicBezTo>
                <a:cubicBezTo>
                  <a:pt x="1943044" y="3526920"/>
                  <a:pt x="1934279" y="3503665"/>
                  <a:pt x="1948498" y="3485484"/>
                </a:cubicBezTo>
                <a:lnTo>
                  <a:pt x="1966402" y="3472629"/>
                </a:lnTo>
                <a:lnTo>
                  <a:pt x="2408755" y="3472629"/>
                </a:lnTo>
                <a:lnTo>
                  <a:pt x="2408755" y="3029894"/>
                </a:lnTo>
                <a:lnTo>
                  <a:pt x="2394882" y="3011276"/>
                </a:lnTo>
                <a:cubicBezTo>
                  <a:pt x="2376754" y="2997956"/>
                  <a:pt x="2353299" y="3006880"/>
                  <a:pt x="2335343" y="3019928"/>
                </a:cubicBezTo>
                <a:cubicBezTo>
                  <a:pt x="2314404" y="3054678"/>
                  <a:pt x="2278940" y="3077527"/>
                  <a:pt x="2238719" y="3077527"/>
                </a:cubicBezTo>
                <a:cubicBezTo>
                  <a:pt x="2174362" y="3077527"/>
                  <a:pt x="2122191" y="3019036"/>
                  <a:pt x="2122191" y="2946885"/>
                </a:cubicBezTo>
                <a:cubicBezTo>
                  <a:pt x="2122191" y="2874734"/>
                  <a:pt x="2182002" y="2811638"/>
                  <a:pt x="2238719" y="2816244"/>
                </a:cubicBezTo>
                <a:cubicBezTo>
                  <a:pt x="2284841" y="2826147"/>
                  <a:pt x="2314404" y="2844390"/>
                  <a:pt x="2335343" y="2879141"/>
                </a:cubicBezTo>
                <a:cubicBezTo>
                  <a:pt x="2354463" y="2894491"/>
                  <a:pt x="2377719" y="2897957"/>
                  <a:pt x="2395899" y="2883738"/>
                </a:cubicBezTo>
                <a:lnTo>
                  <a:pt x="2408755" y="2865834"/>
                </a:lnTo>
                <a:lnTo>
                  <a:pt x="2408755" y="2421142"/>
                </a:lnTo>
                <a:lnTo>
                  <a:pt x="1965828" y="2421142"/>
                </a:lnTo>
                <a:lnTo>
                  <a:pt x="1948498" y="2433585"/>
                </a:lnTo>
                <a:cubicBezTo>
                  <a:pt x="1926331" y="2449116"/>
                  <a:pt x="1932375" y="2477742"/>
                  <a:pt x="1955672" y="2496862"/>
                </a:cubicBezTo>
                <a:cubicBezTo>
                  <a:pt x="1994573" y="2523242"/>
                  <a:pt x="2006399" y="2549762"/>
                  <a:pt x="2011841" y="2590767"/>
                </a:cubicBezTo>
                <a:cubicBezTo>
                  <a:pt x="2006398" y="2671451"/>
                  <a:pt x="1928898" y="2707294"/>
                  <a:pt x="1885351" y="2707294"/>
                </a:cubicBezTo>
                <a:cubicBezTo>
                  <a:pt x="1825475" y="2710016"/>
                  <a:pt x="1770415" y="2667796"/>
                  <a:pt x="1762656" y="2611960"/>
                </a:cubicBezTo>
                <a:cubicBezTo>
                  <a:pt x="1746950" y="2550827"/>
                  <a:pt x="1801400" y="2520380"/>
                  <a:pt x="1814959" y="2499440"/>
                </a:cubicBezTo>
                <a:cubicBezTo>
                  <a:pt x="1838601" y="2486783"/>
                  <a:pt x="1834280" y="2452731"/>
                  <a:pt x="1820961" y="2434603"/>
                </a:cubicBezTo>
                <a:lnTo>
                  <a:pt x="1802896" y="2421142"/>
                </a:lnTo>
                <a:lnTo>
                  <a:pt x="1357820" y="2421142"/>
                </a:lnTo>
                <a:lnTo>
                  <a:pt x="1357820" y="2865834"/>
                </a:lnTo>
                <a:lnTo>
                  <a:pt x="1344964" y="2883738"/>
                </a:lnTo>
                <a:cubicBezTo>
                  <a:pt x="1326784" y="2897957"/>
                  <a:pt x="1303528" y="2889192"/>
                  <a:pt x="1284408" y="2873842"/>
                </a:cubicBezTo>
                <a:cubicBezTo>
                  <a:pt x="1263468" y="2839091"/>
                  <a:pt x="1228005" y="2816244"/>
                  <a:pt x="1187783" y="2816244"/>
                </a:cubicBezTo>
                <a:cubicBezTo>
                  <a:pt x="1123427" y="2816244"/>
                  <a:pt x="1071256" y="2874734"/>
                  <a:pt x="1071256" y="2946885"/>
                </a:cubicBezTo>
                <a:cubicBezTo>
                  <a:pt x="1071256" y="3019036"/>
                  <a:pt x="1123427" y="3077527"/>
                  <a:pt x="1187783" y="3077527"/>
                </a:cubicBezTo>
                <a:cubicBezTo>
                  <a:pt x="1228005" y="3077527"/>
                  <a:pt x="1263468" y="3054678"/>
                  <a:pt x="1284408" y="3019928"/>
                </a:cubicBezTo>
                <a:cubicBezTo>
                  <a:pt x="1302363" y="3006880"/>
                  <a:pt x="1325819" y="2997956"/>
                  <a:pt x="1343947" y="3011276"/>
                </a:cubicBezTo>
                <a:lnTo>
                  <a:pt x="1357820" y="3029894"/>
                </a:lnTo>
                <a:lnTo>
                  <a:pt x="1357820" y="3472629"/>
                </a:lnTo>
                <a:lnTo>
                  <a:pt x="1802344" y="3472629"/>
                </a:lnTo>
                <a:lnTo>
                  <a:pt x="1820961" y="3486502"/>
                </a:lnTo>
                <a:cubicBezTo>
                  <a:pt x="1834280" y="3504630"/>
                  <a:pt x="1825356" y="3528085"/>
                  <a:pt x="1812308" y="3546040"/>
                </a:cubicBezTo>
                <a:cubicBezTo>
                  <a:pt x="1777557" y="3566980"/>
                  <a:pt x="1754710" y="3602443"/>
                  <a:pt x="1754710" y="3642665"/>
                </a:cubicBezTo>
                <a:cubicBezTo>
                  <a:pt x="1754710" y="3707022"/>
                  <a:pt x="1813201" y="3759193"/>
                  <a:pt x="1885351" y="3759193"/>
                </a:cubicBezTo>
                <a:close/>
                <a:moveTo>
                  <a:pt x="2999184" y="4781019"/>
                </a:moveTo>
                <a:cubicBezTo>
                  <a:pt x="3071336" y="4781019"/>
                  <a:pt x="3129826" y="4728848"/>
                  <a:pt x="3129826" y="4664491"/>
                </a:cubicBezTo>
                <a:cubicBezTo>
                  <a:pt x="3129826" y="4624269"/>
                  <a:pt x="3106978" y="4588806"/>
                  <a:pt x="3072227" y="4567866"/>
                </a:cubicBezTo>
                <a:cubicBezTo>
                  <a:pt x="3056877" y="4548746"/>
                  <a:pt x="3048113" y="4525491"/>
                  <a:pt x="3062331" y="4507310"/>
                </a:cubicBezTo>
                <a:lnTo>
                  <a:pt x="3080235" y="4494455"/>
                </a:lnTo>
                <a:lnTo>
                  <a:pt x="3522588" y="4494455"/>
                </a:lnTo>
                <a:lnTo>
                  <a:pt x="3522588" y="4051720"/>
                </a:lnTo>
                <a:lnTo>
                  <a:pt x="3508715" y="4033102"/>
                </a:lnTo>
                <a:cubicBezTo>
                  <a:pt x="3490587" y="4019782"/>
                  <a:pt x="3467132" y="4028706"/>
                  <a:pt x="3449176" y="4041754"/>
                </a:cubicBezTo>
                <a:cubicBezTo>
                  <a:pt x="3428236" y="4076504"/>
                  <a:pt x="3392773" y="4099353"/>
                  <a:pt x="3352551" y="4099353"/>
                </a:cubicBezTo>
                <a:cubicBezTo>
                  <a:pt x="3288195" y="4099353"/>
                  <a:pt x="3236024" y="4040862"/>
                  <a:pt x="3236024" y="3968711"/>
                </a:cubicBezTo>
                <a:cubicBezTo>
                  <a:pt x="3236024" y="3896560"/>
                  <a:pt x="3295834" y="3833464"/>
                  <a:pt x="3352551" y="3838070"/>
                </a:cubicBezTo>
                <a:cubicBezTo>
                  <a:pt x="3398673" y="3847973"/>
                  <a:pt x="3428236" y="3866216"/>
                  <a:pt x="3449176" y="3900967"/>
                </a:cubicBezTo>
                <a:cubicBezTo>
                  <a:pt x="3468296" y="3916317"/>
                  <a:pt x="3491552" y="3919783"/>
                  <a:pt x="3509732" y="3905564"/>
                </a:cubicBezTo>
                <a:lnTo>
                  <a:pt x="3522588" y="3887660"/>
                </a:lnTo>
                <a:lnTo>
                  <a:pt x="3522588" y="3442968"/>
                </a:lnTo>
                <a:lnTo>
                  <a:pt x="3079661" y="3442968"/>
                </a:lnTo>
                <a:lnTo>
                  <a:pt x="3062331" y="3455411"/>
                </a:lnTo>
                <a:cubicBezTo>
                  <a:pt x="3040164" y="3470942"/>
                  <a:pt x="3046209" y="3499568"/>
                  <a:pt x="3069506" y="3518688"/>
                </a:cubicBezTo>
                <a:cubicBezTo>
                  <a:pt x="3108407" y="3545068"/>
                  <a:pt x="3120232" y="3571588"/>
                  <a:pt x="3125675" y="3612593"/>
                </a:cubicBezTo>
                <a:cubicBezTo>
                  <a:pt x="3120231" y="3693277"/>
                  <a:pt x="3042731" y="3729120"/>
                  <a:pt x="2999184" y="3729120"/>
                </a:cubicBezTo>
                <a:cubicBezTo>
                  <a:pt x="2939308" y="3731842"/>
                  <a:pt x="2884248" y="3689622"/>
                  <a:pt x="2876489" y="3633786"/>
                </a:cubicBezTo>
                <a:cubicBezTo>
                  <a:pt x="2860783" y="3572653"/>
                  <a:pt x="2915233" y="3542206"/>
                  <a:pt x="2928792" y="3521266"/>
                </a:cubicBezTo>
                <a:cubicBezTo>
                  <a:pt x="2952435" y="3508609"/>
                  <a:pt x="2948114" y="3474557"/>
                  <a:pt x="2934794" y="3456429"/>
                </a:cubicBezTo>
                <a:lnTo>
                  <a:pt x="2916729" y="3442968"/>
                </a:lnTo>
                <a:lnTo>
                  <a:pt x="2471653" y="3442968"/>
                </a:lnTo>
                <a:lnTo>
                  <a:pt x="2471653" y="3887660"/>
                </a:lnTo>
                <a:lnTo>
                  <a:pt x="2458797" y="3905564"/>
                </a:lnTo>
                <a:cubicBezTo>
                  <a:pt x="2440617" y="3919783"/>
                  <a:pt x="2417361" y="3911018"/>
                  <a:pt x="2398241" y="3895668"/>
                </a:cubicBezTo>
                <a:cubicBezTo>
                  <a:pt x="2377302" y="3860917"/>
                  <a:pt x="2341838" y="3838070"/>
                  <a:pt x="2301617" y="3838070"/>
                </a:cubicBezTo>
                <a:cubicBezTo>
                  <a:pt x="2237260" y="3838070"/>
                  <a:pt x="2185089" y="3896560"/>
                  <a:pt x="2185089" y="3968711"/>
                </a:cubicBezTo>
                <a:cubicBezTo>
                  <a:pt x="2185089" y="4040862"/>
                  <a:pt x="2237260" y="4099353"/>
                  <a:pt x="2301617" y="4099353"/>
                </a:cubicBezTo>
                <a:cubicBezTo>
                  <a:pt x="2341838" y="4099353"/>
                  <a:pt x="2377302" y="4076504"/>
                  <a:pt x="2398241" y="4041754"/>
                </a:cubicBezTo>
                <a:cubicBezTo>
                  <a:pt x="2416197" y="4028706"/>
                  <a:pt x="2439652" y="4019782"/>
                  <a:pt x="2457780" y="4033102"/>
                </a:cubicBezTo>
                <a:lnTo>
                  <a:pt x="2471653" y="4051720"/>
                </a:lnTo>
                <a:lnTo>
                  <a:pt x="2471653" y="4494455"/>
                </a:lnTo>
                <a:lnTo>
                  <a:pt x="2916177" y="4494455"/>
                </a:lnTo>
                <a:lnTo>
                  <a:pt x="2934794" y="4508328"/>
                </a:lnTo>
                <a:cubicBezTo>
                  <a:pt x="2948114" y="4526456"/>
                  <a:pt x="2939189" y="4549911"/>
                  <a:pt x="2926142" y="4567866"/>
                </a:cubicBezTo>
                <a:cubicBezTo>
                  <a:pt x="2891391" y="4588806"/>
                  <a:pt x="2868543" y="4624269"/>
                  <a:pt x="2868543" y="4664491"/>
                </a:cubicBezTo>
                <a:cubicBezTo>
                  <a:pt x="2868543" y="4728848"/>
                  <a:pt x="2927034" y="4781019"/>
                  <a:pt x="2999184" y="4781019"/>
                </a:cubicBezTo>
                <a:close/>
                <a:moveTo>
                  <a:pt x="1101808" y="4850726"/>
                </a:moveTo>
                <a:lnTo>
                  <a:pt x="1544735" y="4850726"/>
                </a:lnTo>
                <a:lnTo>
                  <a:pt x="1562064" y="4838282"/>
                </a:lnTo>
                <a:cubicBezTo>
                  <a:pt x="1584231" y="4822752"/>
                  <a:pt x="1578187" y="4794125"/>
                  <a:pt x="1554890" y="4775006"/>
                </a:cubicBezTo>
                <a:cubicBezTo>
                  <a:pt x="1515989" y="4748625"/>
                  <a:pt x="1504164" y="4722105"/>
                  <a:pt x="1498721" y="4681101"/>
                </a:cubicBezTo>
                <a:cubicBezTo>
                  <a:pt x="1504165" y="4600416"/>
                  <a:pt x="1581664" y="4564573"/>
                  <a:pt x="1625212" y="4564573"/>
                </a:cubicBezTo>
                <a:cubicBezTo>
                  <a:pt x="1685088" y="4561852"/>
                  <a:pt x="1740148" y="4604072"/>
                  <a:pt x="1747906" y="4659907"/>
                </a:cubicBezTo>
                <a:cubicBezTo>
                  <a:pt x="1763613" y="4721040"/>
                  <a:pt x="1709163" y="4751487"/>
                  <a:pt x="1695604" y="4772427"/>
                </a:cubicBezTo>
                <a:cubicBezTo>
                  <a:pt x="1671961" y="4785084"/>
                  <a:pt x="1676282" y="4819137"/>
                  <a:pt x="1689602" y="4837265"/>
                </a:cubicBezTo>
                <a:lnTo>
                  <a:pt x="1707667" y="4850726"/>
                </a:lnTo>
                <a:lnTo>
                  <a:pt x="2152743" y="4850726"/>
                </a:lnTo>
                <a:lnTo>
                  <a:pt x="2152743" y="4406034"/>
                </a:lnTo>
                <a:lnTo>
                  <a:pt x="2165599" y="4388130"/>
                </a:lnTo>
                <a:cubicBezTo>
                  <a:pt x="2183779" y="4373911"/>
                  <a:pt x="2207035" y="4382676"/>
                  <a:pt x="2226155" y="4398025"/>
                </a:cubicBezTo>
                <a:cubicBezTo>
                  <a:pt x="2247095" y="4432776"/>
                  <a:pt x="2282558" y="4455624"/>
                  <a:pt x="2322780" y="4455624"/>
                </a:cubicBezTo>
                <a:cubicBezTo>
                  <a:pt x="2387136" y="4455624"/>
                  <a:pt x="2439307" y="4397134"/>
                  <a:pt x="2439307" y="4324982"/>
                </a:cubicBezTo>
                <a:cubicBezTo>
                  <a:pt x="2439307" y="4252832"/>
                  <a:pt x="2387136" y="4194341"/>
                  <a:pt x="2322780" y="4194341"/>
                </a:cubicBezTo>
                <a:cubicBezTo>
                  <a:pt x="2282558" y="4194341"/>
                  <a:pt x="2247095" y="4217190"/>
                  <a:pt x="2226155" y="4251940"/>
                </a:cubicBezTo>
                <a:cubicBezTo>
                  <a:pt x="2208200" y="4264987"/>
                  <a:pt x="2184744" y="4273912"/>
                  <a:pt x="2166616" y="4260592"/>
                </a:cubicBezTo>
                <a:lnTo>
                  <a:pt x="2152743" y="4241974"/>
                </a:lnTo>
                <a:lnTo>
                  <a:pt x="2152743" y="3799239"/>
                </a:lnTo>
                <a:lnTo>
                  <a:pt x="1708219" y="3799239"/>
                </a:lnTo>
                <a:lnTo>
                  <a:pt x="1689602" y="3785366"/>
                </a:lnTo>
                <a:cubicBezTo>
                  <a:pt x="1676282" y="3767238"/>
                  <a:pt x="1685206" y="3743783"/>
                  <a:pt x="1698254" y="3725828"/>
                </a:cubicBezTo>
                <a:cubicBezTo>
                  <a:pt x="1733005" y="3704888"/>
                  <a:pt x="1755853" y="3669425"/>
                  <a:pt x="1755853" y="3629202"/>
                </a:cubicBezTo>
                <a:cubicBezTo>
                  <a:pt x="1755853" y="3564846"/>
                  <a:pt x="1697362" y="3512675"/>
                  <a:pt x="1625212" y="3512675"/>
                </a:cubicBezTo>
                <a:cubicBezTo>
                  <a:pt x="1553060" y="3512675"/>
                  <a:pt x="1494570" y="3564846"/>
                  <a:pt x="1494570" y="3629202"/>
                </a:cubicBezTo>
                <a:cubicBezTo>
                  <a:pt x="1494570" y="3669425"/>
                  <a:pt x="1517418" y="3704888"/>
                  <a:pt x="1552169" y="3725828"/>
                </a:cubicBezTo>
                <a:cubicBezTo>
                  <a:pt x="1567518" y="3744948"/>
                  <a:pt x="1576283" y="3768203"/>
                  <a:pt x="1562064" y="3786384"/>
                </a:cubicBezTo>
                <a:lnTo>
                  <a:pt x="1544161" y="3799239"/>
                </a:lnTo>
                <a:lnTo>
                  <a:pt x="1101808" y="3799239"/>
                </a:lnTo>
                <a:lnTo>
                  <a:pt x="1101808" y="4241974"/>
                </a:lnTo>
                <a:lnTo>
                  <a:pt x="1115681" y="4260592"/>
                </a:lnTo>
                <a:cubicBezTo>
                  <a:pt x="1133809" y="4273912"/>
                  <a:pt x="1157264" y="4264987"/>
                  <a:pt x="1175220" y="4251940"/>
                </a:cubicBezTo>
                <a:cubicBezTo>
                  <a:pt x="1196159" y="4217190"/>
                  <a:pt x="1231623" y="4194341"/>
                  <a:pt x="1271844" y="4194341"/>
                </a:cubicBezTo>
                <a:cubicBezTo>
                  <a:pt x="1336201" y="4194341"/>
                  <a:pt x="1388372" y="4252832"/>
                  <a:pt x="1388372" y="4324982"/>
                </a:cubicBezTo>
                <a:cubicBezTo>
                  <a:pt x="1388372" y="4397134"/>
                  <a:pt x="1328561" y="4460229"/>
                  <a:pt x="1271844" y="4455624"/>
                </a:cubicBezTo>
                <a:cubicBezTo>
                  <a:pt x="1225722" y="4445721"/>
                  <a:pt x="1196159" y="4427477"/>
                  <a:pt x="1175220" y="4392726"/>
                </a:cubicBezTo>
                <a:cubicBezTo>
                  <a:pt x="1156100" y="4377377"/>
                  <a:pt x="1132844" y="4373911"/>
                  <a:pt x="1114664" y="4388130"/>
                </a:cubicBezTo>
                <a:lnTo>
                  <a:pt x="1101808" y="4406034"/>
                </a:lnTo>
                <a:close/>
                <a:moveTo>
                  <a:pt x="2091259" y="5937897"/>
                </a:moveTo>
                <a:lnTo>
                  <a:pt x="2534186" y="5937897"/>
                </a:lnTo>
                <a:lnTo>
                  <a:pt x="2551516" y="5925453"/>
                </a:lnTo>
                <a:cubicBezTo>
                  <a:pt x="2573683" y="5909923"/>
                  <a:pt x="2567639" y="5881297"/>
                  <a:pt x="2544342" y="5862177"/>
                </a:cubicBezTo>
                <a:cubicBezTo>
                  <a:pt x="2505441" y="5835796"/>
                  <a:pt x="2493615" y="5809276"/>
                  <a:pt x="2488173" y="5768272"/>
                </a:cubicBezTo>
                <a:cubicBezTo>
                  <a:pt x="2493616" y="5687588"/>
                  <a:pt x="2571116" y="5651744"/>
                  <a:pt x="2614663" y="5651744"/>
                </a:cubicBezTo>
                <a:cubicBezTo>
                  <a:pt x="2674539" y="5649023"/>
                  <a:pt x="2729599" y="5691243"/>
                  <a:pt x="2737358" y="5747078"/>
                </a:cubicBezTo>
                <a:cubicBezTo>
                  <a:pt x="2753064" y="5808211"/>
                  <a:pt x="2698614" y="5838658"/>
                  <a:pt x="2685055" y="5859598"/>
                </a:cubicBezTo>
                <a:cubicBezTo>
                  <a:pt x="2661413" y="5872255"/>
                  <a:pt x="2665734" y="5906307"/>
                  <a:pt x="2679053" y="5924435"/>
                </a:cubicBezTo>
                <a:lnTo>
                  <a:pt x="2697118" y="5937897"/>
                </a:lnTo>
                <a:lnTo>
                  <a:pt x="3142194" y="5937897"/>
                </a:lnTo>
                <a:lnTo>
                  <a:pt x="3142194" y="5493205"/>
                </a:lnTo>
                <a:lnTo>
                  <a:pt x="3155050" y="5475301"/>
                </a:lnTo>
                <a:cubicBezTo>
                  <a:pt x="3173230" y="5461082"/>
                  <a:pt x="3196486" y="5469847"/>
                  <a:pt x="3215606" y="5485196"/>
                </a:cubicBezTo>
                <a:cubicBezTo>
                  <a:pt x="3236546" y="5519947"/>
                  <a:pt x="3272009" y="5542795"/>
                  <a:pt x="3312231" y="5542795"/>
                </a:cubicBezTo>
                <a:cubicBezTo>
                  <a:pt x="3376587" y="5542795"/>
                  <a:pt x="3428758" y="5484305"/>
                  <a:pt x="3428758" y="5412153"/>
                </a:cubicBezTo>
                <a:cubicBezTo>
                  <a:pt x="3428758" y="5340003"/>
                  <a:pt x="3376587" y="5281512"/>
                  <a:pt x="3312231" y="5281512"/>
                </a:cubicBezTo>
                <a:cubicBezTo>
                  <a:pt x="3272009" y="5281512"/>
                  <a:pt x="3236546" y="5304361"/>
                  <a:pt x="3215606" y="5339111"/>
                </a:cubicBezTo>
                <a:cubicBezTo>
                  <a:pt x="3197650" y="5352158"/>
                  <a:pt x="3174195" y="5361083"/>
                  <a:pt x="3156067" y="5347763"/>
                </a:cubicBezTo>
                <a:lnTo>
                  <a:pt x="3142194" y="5329145"/>
                </a:lnTo>
                <a:lnTo>
                  <a:pt x="3142194" y="4886410"/>
                </a:lnTo>
                <a:lnTo>
                  <a:pt x="2697670" y="4886410"/>
                </a:lnTo>
                <a:lnTo>
                  <a:pt x="2679053" y="4872537"/>
                </a:lnTo>
                <a:cubicBezTo>
                  <a:pt x="2665734" y="4854409"/>
                  <a:pt x="2674658" y="4830953"/>
                  <a:pt x="2687706" y="4812999"/>
                </a:cubicBezTo>
                <a:cubicBezTo>
                  <a:pt x="2722457" y="4792058"/>
                  <a:pt x="2745304" y="4756596"/>
                  <a:pt x="2745304" y="4716373"/>
                </a:cubicBezTo>
                <a:cubicBezTo>
                  <a:pt x="2745304" y="4652016"/>
                  <a:pt x="2686813" y="4599846"/>
                  <a:pt x="2614663" y="4599846"/>
                </a:cubicBezTo>
                <a:cubicBezTo>
                  <a:pt x="2542512" y="4599846"/>
                  <a:pt x="2484022" y="4652016"/>
                  <a:pt x="2484022" y="4716373"/>
                </a:cubicBezTo>
                <a:cubicBezTo>
                  <a:pt x="2484022" y="4756596"/>
                  <a:pt x="2506869" y="4792058"/>
                  <a:pt x="2541620" y="4812999"/>
                </a:cubicBezTo>
                <a:cubicBezTo>
                  <a:pt x="2556970" y="4832119"/>
                  <a:pt x="2565735" y="4855374"/>
                  <a:pt x="2551516" y="4873555"/>
                </a:cubicBezTo>
                <a:lnTo>
                  <a:pt x="2533612" y="4886410"/>
                </a:lnTo>
                <a:lnTo>
                  <a:pt x="2091259" y="4886410"/>
                </a:lnTo>
                <a:lnTo>
                  <a:pt x="2091259" y="5329145"/>
                </a:lnTo>
                <a:lnTo>
                  <a:pt x="2105132" y="5347763"/>
                </a:lnTo>
                <a:cubicBezTo>
                  <a:pt x="2123260" y="5361083"/>
                  <a:pt x="2146716" y="5352158"/>
                  <a:pt x="2164671" y="5339111"/>
                </a:cubicBezTo>
                <a:cubicBezTo>
                  <a:pt x="2185611" y="5304361"/>
                  <a:pt x="2221074" y="5281512"/>
                  <a:pt x="2261296" y="5281512"/>
                </a:cubicBezTo>
                <a:cubicBezTo>
                  <a:pt x="2325652" y="5281512"/>
                  <a:pt x="2377823" y="5340003"/>
                  <a:pt x="2377823" y="5412153"/>
                </a:cubicBezTo>
                <a:cubicBezTo>
                  <a:pt x="2377823" y="5484305"/>
                  <a:pt x="2318013" y="5547400"/>
                  <a:pt x="2261296" y="5542795"/>
                </a:cubicBezTo>
                <a:cubicBezTo>
                  <a:pt x="2215174" y="5532891"/>
                  <a:pt x="2185611" y="5514648"/>
                  <a:pt x="2164671" y="5479897"/>
                </a:cubicBezTo>
                <a:cubicBezTo>
                  <a:pt x="2145551" y="5464548"/>
                  <a:pt x="2122295" y="5461082"/>
                  <a:pt x="2104115" y="5475301"/>
                </a:cubicBezTo>
                <a:lnTo>
                  <a:pt x="2091259" y="5493205"/>
                </a:lnTo>
                <a:close/>
              </a:path>
            </a:pathLst>
          </a:custGeom>
          <a:solidFill>
            <a:srgbClr val="7CA5BA">
              <a:alpha val="1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Freeform 9">
            <a:extLst>
              <a:ext uri="{FF2B5EF4-FFF2-40B4-BE49-F238E27FC236}">
                <a16:creationId xmlns:a16="http://schemas.microsoft.com/office/drawing/2014/main" id="{E1B384C8-5713-4438-9EA0-F64ADF6E5E14}"/>
              </a:ext>
            </a:extLst>
          </p:cNvPr>
          <p:cNvSpPr/>
          <p:nvPr userDrawn="1"/>
        </p:nvSpPr>
        <p:spPr bwMode="auto">
          <a:xfrm flipH="1">
            <a:off x="5543439" y="504851"/>
            <a:ext cx="2557463" cy="3751660"/>
          </a:xfrm>
          <a:custGeom>
            <a:avLst/>
            <a:gdLst>
              <a:gd name="connsiteX0" fmla="*/ 1873748 w 2674998"/>
              <a:gd name="connsiteY0" fmla="*/ 4134200 h 5354006"/>
              <a:gd name="connsiteX1" fmla="*/ 1754651 w 2674998"/>
              <a:gd name="connsiteY1" fmla="*/ 4240430 h 5354006"/>
              <a:gd name="connsiteX2" fmla="*/ 1807160 w 2674998"/>
              <a:gd name="connsiteY2" fmla="*/ 4328517 h 5354006"/>
              <a:gd name="connsiteX3" fmla="*/ 1816181 w 2674998"/>
              <a:gd name="connsiteY3" fmla="*/ 4383721 h 5354006"/>
              <a:gd name="connsiteX4" fmla="*/ 1799859 w 2674998"/>
              <a:gd name="connsiteY4" fmla="*/ 4395441 h 5354006"/>
              <a:gd name="connsiteX5" fmla="*/ 1396597 w 2674998"/>
              <a:gd name="connsiteY5" fmla="*/ 4395441 h 5354006"/>
              <a:gd name="connsiteX6" fmla="*/ 1396597 w 2674998"/>
              <a:gd name="connsiteY6" fmla="*/ 4799051 h 5354006"/>
              <a:gd name="connsiteX7" fmla="*/ 1409244 w 2674998"/>
              <a:gd name="connsiteY7" fmla="*/ 4816023 h 5354006"/>
              <a:gd name="connsiteX8" fmla="*/ 1463522 w 2674998"/>
              <a:gd name="connsiteY8" fmla="*/ 4808136 h 5354006"/>
              <a:gd name="connsiteX9" fmla="*/ 1551608 w 2674998"/>
              <a:gd name="connsiteY9" fmla="*/ 4755627 h 5354006"/>
              <a:gd name="connsiteX10" fmla="*/ 1657837 w 2674998"/>
              <a:gd name="connsiteY10" fmla="*/ 4874723 h 5354006"/>
              <a:gd name="connsiteX11" fmla="*/ 1551608 w 2674998"/>
              <a:gd name="connsiteY11" fmla="*/ 4993820 h 5354006"/>
              <a:gd name="connsiteX12" fmla="*/ 1463522 w 2674998"/>
              <a:gd name="connsiteY12" fmla="*/ 4936481 h 5354006"/>
              <a:gd name="connsiteX13" fmla="*/ 1408317 w 2674998"/>
              <a:gd name="connsiteY13" fmla="*/ 4932290 h 5354006"/>
              <a:gd name="connsiteX14" fmla="*/ 1396597 w 2674998"/>
              <a:gd name="connsiteY14" fmla="*/ 4948612 h 5354006"/>
              <a:gd name="connsiteX15" fmla="*/ 1396597 w 2674998"/>
              <a:gd name="connsiteY15" fmla="*/ 5354006 h 5354006"/>
              <a:gd name="connsiteX16" fmla="*/ 1800383 w 2674998"/>
              <a:gd name="connsiteY16" fmla="*/ 5354006 h 5354006"/>
              <a:gd name="connsiteX17" fmla="*/ 1816181 w 2674998"/>
              <a:gd name="connsiteY17" fmla="*/ 5342662 h 5354006"/>
              <a:gd name="connsiteX18" fmla="*/ 1809641 w 2674998"/>
              <a:gd name="connsiteY18" fmla="*/ 5284978 h 5354006"/>
              <a:gd name="connsiteX19" fmla="*/ 1758435 w 2674998"/>
              <a:gd name="connsiteY19" fmla="*/ 5199371 h 5354006"/>
              <a:gd name="connsiteX20" fmla="*/ 1873748 w 2674998"/>
              <a:gd name="connsiteY20" fmla="*/ 5093141 h 5354006"/>
              <a:gd name="connsiteX21" fmla="*/ 1985600 w 2674998"/>
              <a:gd name="connsiteY21" fmla="*/ 5180050 h 5354006"/>
              <a:gd name="connsiteX22" fmla="*/ 1937919 w 2674998"/>
              <a:gd name="connsiteY22" fmla="*/ 5282627 h 5354006"/>
              <a:gd name="connsiteX23" fmla="*/ 1932448 w 2674998"/>
              <a:gd name="connsiteY23" fmla="*/ 5341735 h 5354006"/>
              <a:gd name="connsiteX24" fmla="*/ 1948916 w 2674998"/>
              <a:gd name="connsiteY24" fmla="*/ 5354006 h 5354006"/>
              <a:gd name="connsiteX25" fmla="*/ 2354661 w 2674998"/>
              <a:gd name="connsiteY25" fmla="*/ 5354006 h 5354006"/>
              <a:gd name="connsiteX26" fmla="*/ 2354661 w 2674998"/>
              <a:gd name="connsiteY26" fmla="*/ 4948612 h 5354006"/>
              <a:gd name="connsiteX27" fmla="*/ 2366381 w 2674998"/>
              <a:gd name="connsiteY27" fmla="*/ 4932290 h 5354006"/>
              <a:gd name="connsiteX28" fmla="*/ 2421586 w 2674998"/>
              <a:gd name="connsiteY28" fmla="*/ 4941311 h 5354006"/>
              <a:gd name="connsiteX29" fmla="*/ 2509671 w 2674998"/>
              <a:gd name="connsiteY29" fmla="*/ 4993820 h 5354006"/>
              <a:gd name="connsiteX30" fmla="*/ 2615901 w 2674998"/>
              <a:gd name="connsiteY30" fmla="*/ 4874723 h 5354006"/>
              <a:gd name="connsiteX31" fmla="*/ 2509671 w 2674998"/>
              <a:gd name="connsiteY31" fmla="*/ 4755627 h 5354006"/>
              <a:gd name="connsiteX32" fmla="*/ 2421586 w 2674998"/>
              <a:gd name="connsiteY32" fmla="*/ 4808136 h 5354006"/>
              <a:gd name="connsiteX33" fmla="*/ 2367308 w 2674998"/>
              <a:gd name="connsiteY33" fmla="*/ 4816023 h 5354006"/>
              <a:gd name="connsiteX34" fmla="*/ 2354661 w 2674998"/>
              <a:gd name="connsiteY34" fmla="*/ 4799051 h 5354006"/>
              <a:gd name="connsiteX35" fmla="*/ 2354661 w 2674998"/>
              <a:gd name="connsiteY35" fmla="*/ 4395441 h 5354006"/>
              <a:gd name="connsiteX36" fmla="*/ 1949420 w 2674998"/>
              <a:gd name="connsiteY36" fmla="*/ 4395441 h 5354006"/>
              <a:gd name="connsiteX37" fmla="*/ 1932448 w 2674998"/>
              <a:gd name="connsiteY37" fmla="*/ 4382793 h 5354006"/>
              <a:gd name="connsiteX38" fmla="*/ 1940336 w 2674998"/>
              <a:gd name="connsiteY38" fmla="*/ 4328517 h 5354006"/>
              <a:gd name="connsiteX39" fmla="*/ 1992844 w 2674998"/>
              <a:gd name="connsiteY39" fmla="*/ 4240430 h 5354006"/>
              <a:gd name="connsiteX40" fmla="*/ 1873748 w 2674998"/>
              <a:gd name="connsiteY40" fmla="*/ 4134200 h 5354006"/>
              <a:gd name="connsiteX41" fmla="*/ 473302 w 2674998"/>
              <a:gd name="connsiteY41" fmla="*/ 4096902 h 5354006"/>
              <a:gd name="connsiteX42" fmla="*/ 359782 w 2674998"/>
              <a:gd name="connsiteY42" fmla="*/ 4198158 h 5354006"/>
              <a:gd name="connsiteX43" fmla="*/ 409832 w 2674998"/>
              <a:gd name="connsiteY43" fmla="*/ 4282120 h 5354006"/>
              <a:gd name="connsiteX44" fmla="*/ 418431 w 2674998"/>
              <a:gd name="connsiteY44" fmla="*/ 4334739 h 5354006"/>
              <a:gd name="connsiteX45" fmla="*/ 402873 w 2674998"/>
              <a:gd name="connsiteY45" fmla="*/ 4345910 h 5354006"/>
              <a:gd name="connsiteX46" fmla="*/ 18494 w 2674998"/>
              <a:gd name="connsiteY46" fmla="*/ 4345910 h 5354006"/>
              <a:gd name="connsiteX47" fmla="*/ 18494 w 2674998"/>
              <a:gd name="connsiteY47" fmla="*/ 4730621 h 5354006"/>
              <a:gd name="connsiteX48" fmla="*/ 30549 w 2674998"/>
              <a:gd name="connsiteY48" fmla="*/ 4746798 h 5354006"/>
              <a:gd name="connsiteX49" fmla="*/ 82285 w 2674998"/>
              <a:gd name="connsiteY49" fmla="*/ 4739280 h 5354006"/>
              <a:gd name="connsiteX50" fmla="*/ 166246 w 2674998"/>
              <a:gd name="connsiteY50" fmla="*/ 4689230 h 5354006"/>
              <a:gd name="connsiteX51" fmla="*/ 267502 w 2674998"/>
              <a:gd name="connsiteY51" fmla="*/ 4802750 h 5354006"/>
              <a:gd name="connsiteX52" fmla="*/ 166246 w 2674998"/>
              <a:gd name="connsiteY52" fmla="*/ 4916270 h 5354006"/>
              <a:gd name="connsiteX53" fmla="*/ 82285 w 2674998"/>
              <a:gd name="connsiteY53" fmla="*/ 4861615 h 5354006"/>
              <a:gd name="connsiteX54" fmla="*/ 29665 w 2674998"/>
              <a:gd name="connsiteY54" fmla="*/ 4857621 h 5354006"/>
              <a:gd name="connsiteX55" fmla="*/ 18494 w 2674998"/>
              <a:gd name="connsiteY55" fmla="*/ 4873179 h 5354006"/>
              <a:gd name="connsiteX56" fmla="*/ 18494 w 2674998"/>
              <a:gd name="connsiteY56" fmla="*/ 5259590 h 5354006"/>
              <a:gd name="connsiteX57" fmla="*/ 403372 w 2674998"/>
              <a:gd name="connsiteY57" fmla="*/ 5259590 h 5354006"/>
              <a:gd name="connsiteX58" fmla="*/ 418431 w 2674998"/>
              <a:gd name="connsiteY58" fmla="*/ 5248778 h 5354006"/>
              <a:gd name="connsiteX59" fmla="*/ 412197 w 2674998"/>
              <a:gd name="connsiteY59" fmla="*/ 5193794 h 5354006"/>
              <a:gd name="connsiteX60" fmla="*/ 363389 w 2674998"/>
              <a:gd name="connsiteY60" fmla="*/ 5112196 h 5354006"/>
              <a:gd name="connsiteX61" fmla="*/ 473302 w 2674998"/>
              <a:gd name="connsiteY61" fmla="*/ 5010940 h 5354006"/>
              <a:gd name="connsiteX62" fmla="*/ 579917 w 2674998"/>
              <a:gd name="connsiteY62" fmla="*/ 5093780 h 5354006"/>
              <a:gd name="connsiteX63" fmla="*/ 534469 w 2674998"/>
              <a:gd name="connsiteY63" fmla="*/ 5191554 h 5354006"/>
              <a:gd name="connsiteX64" fmla="*/ 529254 w 2674998"/>
              <a:gd name="connsiteY64" fmla="*/ 5247893 h 5354006"/>
              <a:gd name="connsiteX65" fmla="*/ 544951 w 2674998"/>
              <a:gd name="connsiteY65" fmla="*/ 5259590 h 5354006"/>
              <a:gd name="connsiteX66" fmla="*/ 931697 w 2674998"/>
              <a:gd name="connsiteY66" fmla="*/ 5259590 h 5354006"/>
              <a:gd name="connsiteX67" fmla="*/ 931697 w 2674998"/>
              <a:gd name="connsiteY67" fmla="*/ 4873179 h 5354006"/>
              <a:gd name="connsiteX68" fmla="*/ 942868 w 2674998"/>
              <a:gd name="connsiteY68" fmla="*/ 4857621 h 5354006"/>
              <a:gd name="connsiteX69" fmla="*/ 995487 w 2674998"/>
              <a:gd name="connsiteY69" fmla="*/ 4866220 h 5354006"/>
              <a:gd name="connsiteX70" fmla="*/ 1079449 w 2674998"/>
              <a:gd name="connsiteY70" fmla="*/ 4916270 h 5354006"/>
              <a:gd name="connsiteX71" fmla="*/ 1180704 w 2674998"/>
              <a:gd name="connsiteY71" fmla="*/ 4802750 h 5354006"/>
              <a:gd name="connsiteX72" fmla="*/ 1079449 w 2674998"/>
              <a:gd name="connsiteY72" fmla="*/ 4689230 h 5354006"/>
              <a:gd name="connsiteX73" fmla="*/ 995487 w 2674998"/>
              <a:gd name="connsiteY73" fmla="*/ 4739280 h 5354006"/>
              <a:gd name="connsiteX74" fmla="*/ 943751 w 2674998"/>
              <a:gd name="connsiteY74" fmla="*/ 4746798 h 5354006"/>
              <a:gd name="connsiteX75" fmla="*/ 931697 w 2674998"/>
              <a:gd name="connsiteY75" fmla="*/ 4730621 h 5354006"/>
              <a:gd name="connsiteX76" fmla="*/ 931697 w 2674998"/>
              <a:gd name="connsiteY76" fmla="*/ 4345910 h 5354006"/>
              <a:gd name="connsiteX77" fmla="*/ 545431 w 2674998"/>
              <a:gd name="connsiteY77" fmla="*/ 4345910 h 5354006"/>
              <a:gd name="connsiteX78" fmla="*/ 529254 w 2674998"/>
              <a:gd name="connsiteY78" fmla="*/ 4333855 h 5354006"/>
              <a:gd name="connsiteX79" fmla="*/ 536772 w 2674998"/>
              <a:gd name="connsiteY79" fmla="*/ 4282120 h 5354006"/>
              <a:gd name="connsiteX80" fmla="*/ 586822 w 2674998"/>
              <a:gd name="connsiteY80" fmla="*/ 4198158 h 5354006"/>
              <a:gd name="connsiteX81" fmla="*/ 473302 w 2674998"/>
              <a:gd name="connsiteY81" fmla="*/ 4096902 h 5354006"/>
              <a:gd name="connsiteX82" fmla="*/ 2104928 w 2674998"/>
              <a:gd name="connsiteY82" fmla="*/ 2996690 h 5354006"/>
              <a:gd name="connsiteX83" fmla="*/ 2013446 w 2674998"/>
              <a:gd name="connsiteY83" fmla="*/ 3078289 h 5354006"/>
              <a:gd name="connsiteX84" fmla="*/ 2053780 w 2674998"/>
              <a:gd name="connsiteY84" fmla="*/ 3145951 h 5354006"/>
              <a:gd name="connsiteX85" fmla="*/ 2060709 w 2674998"/>
              <a:gd name="connsiteY85" fmla="*/ 3188355 h 5354006"/>
              <a:gd name="connsiteX86" fmla="*/ 2048172 w 2674998"/>
              <a:gd name="connsiteY86" fmla="*/ 3197357 h 5354006"/>
              <a:gd name="connsiteX87" fmla="*/ 1738414 w 2674998"/>
              <a:gd name="connsiteY87" fmla="*/ 3197357 h 5354006"/>
              <a:gd name="connsiteX88" fmla="*/ 1738414 w 2674998"/>
              <a:gd name="connsiteY88" fmla="*/ 3507382 h 5354006"/>
              <a:gd name="connsiteX89" fmla="*/ 1748129 w 2674998"/>
              <a:gd name="connsiteY89" fmla="*/ 3520419 h 5354006"/>
              <a:gd name="connsiteX90" fmla="*/ 1789821 w 2674998"/>
              <a:gd name="connsiteY90" fmla="*/ 3514360 h 5354006"/>
              <a:gd name="connsiteX91" fmla="*/ 1857482 w 2674998"/>
              <a:gd name="connsiteY91" fmla="*/ 3474027 h 5354006"/>
              <a:gd name="connsiteX92" fmla="*/ 1939081 w 2674998"/>
              <a:gd name="connsiteY92" fmla="*/ 3565509 h 5354006"/>
              <a:gd name="connsiteX93" fmla="*/ 1857482 w 2674998"/>
              <a:gd name="connsiteY93" fmla="*/ 3656990 h 5354006"/>
              <a:gd name="connsiteX94" fmla="*/ 1789821 w 2674998"/>
              <a:gd name="connsiteY94" fmla="*/ 3612946 h 5354006"/>
              <a:gd name="connsiteX95" fmla="*/ 1747417 w 2674998"/>
              <a:gd name="connsiteY95" fmla="*/ 3609727 h 5354006"/>
              <a:gd name="connsiteX96" fmla="*/ 1738414 w 2674998"/>
              <a:gd name="connsiteY96" fmla="*/ 3622265 h 5354006"/>
              <a:gd name="connsiteX97" fmla="*/ 1738414 w 2674998"/>
              <a:gd name="connsiteY97" fmla="*/ 3933660 h 5354006"/>
              <a:gd name="connsiteX98" fmla="*/ 2048574 w 2674998"/>
              <a:gd name="connsiteY98" fmla="*/ 3933660 h 5354006"/>
              <a:gd name="connsiteX99" fmla="*/ 2060709 w 2674998"/>
              <a:gd name="connsiteY99" fmla="*/ 3924947 h 5354006"/>
              <a:gd name="connsiteX100" fmla="*/ 2055685 w 2674998"/>
              <a:gd name="connsiteY100" fmla="*/ 3880637 h 5354006"/>
              <a:gd name="connsiteX101" fmla="*/ 2016353 w 2674998"/>
              <a:gd name="connsiteY101" fmla="*/ 3814880 h 5354006"/>
              <a:gd name="connsiteX102" fmla="*/ 2104928 w 2674998"/>
              <a:gd name="connsiteY102" fmla="*/ 3733282 h 5354006"/>
              <a:gd name="connsiteX103" fmla="*/ 2190845 w 2674998"/>
              <a:gd name="connsiteY103" fmla="*/ 3800040 h 5354006"/>
              <a:gd name="connsiteX104" fmla="*/ 2154220 w 2674998"/>
              <a:gd name="connsiteY104" fmla="*/ 3878832 h 5354006"/>
              <a:gd name="connsiteX105" fmla="*/ 2150017 w 2674998"/>
              <a:gd name="connsiteY105" fmla="*/ 3924234 h 5354006"/>
              <a:gd name="connsiteX106" fmla="*/ 2162667 w 2674998"/>
              <a:gd name="connsiteY106" fmla="*/ 3933660 h 5354006"/>
              <a:gd name="connsiteX107" fmla="*/ 2474332 w 2674998"/>
              <a:gd name="connsiteY107" fmla="*/ 3933660 h 5354006"/>
              <a:gd name="connsiteX108" fmla="*/ 2474332 w 2674998"/>
              <a:gd name="connsiteY108" fmla="*/ 3622265 h 5354006"/>
              <a:gd name="connsiteX109" fmla="*/ 2483334 w 2674998"/>
              <a:gd name="connsiteY109" fmla="*/ 3609727 h 5354006"/>
              <a:gd name="connsiteX110" fmla="*/ 2525738 w 2674998"/>
              <a:gd name="connsiteY110" fmla="*/ 3616657 h 5354006"/>
              <a:gd name="connsiteX111" fmla="*/ 2593400 w 2674998"/>
              <a:gd name="connsiteY111" fmla="*/ 3656990 h 5354006"/>
              <a:gd name="connsiteX112" fmla="*/ 2674998 w 2674998"/>
              <a:gd name="connsiteY112" fmla="*/ 3565509 h 5354006"/>
              <a:gd name="connsiteX113" fmla="*/ 2593400 w 2674998"/>
              <a:gd name="connsiteY113" fmla="*/ 3474027 h 5354006"/>
              <a:gd name="connsiteX114" fmla="*/ 2525738 w 2674998"/>
              <a:gd name="connsiteY114" fmla="*/ 3514360 h 5354006"/>
              <a:gd name="connsiteX115" fmla="*/ 2484046 w 2674998"/>
              <a:gd name="connsiteY115" fmla="*/ 3520419 h 5354006"/>
              <a:gd name="connsiteX116" fmla="*/ 2474332 w 2674998"/>
              <a:gd name="connsiteY116" fmla="*/ 3507382 h 5354006"/>
              <a:gd name="connsiteX117" fmla="*/ 2474332 w 2674998"/>
              <a:gd name="connsiteY117" fmla="*/ 3197357 h 5354006"/>
              <a:gd name="connsiteX118" fmla="*/ 2163054 w 2674998"/>
              <a:gd name="connsiteY118" fmla="*/ 3197357 h 5354006"/>
              <a:gd name="connsiteX119" fmla="*/ 2150017 w 2674998"/>
              <a:gd name="connsiteY119" fmla="*/ 3187642 h 5354006"/>
              <a:gd name="connsiteX120" fmla="*/ 2156076 w 2674998"/>
              <a:gd name="connsiteY120" fmla="*/ 3145951 h 5354006"/>
              <a:gd name="connsiteX121" fmla="*/ 2196409 w 2674998"/>
              <a:gd name="connsiteY121" fmla="*/ 3078289 h 5354006"/>
              <a:gd name="connsiteX122" fmla="*/ 2104928 w 2674998"/>
              <a:gd name="connsiteY122" fmla="*/ 2996690 h 5354006"/>
              <a:gd name="connsiteX123" fmla="*/ 571849 w 2674998"/>
              <a:gd name="connsiteY123" fmla="*/ 2847498 h 5354006"/>
              <a:gd name="connsiteX124" fmla="*/ 480367 w 2674998"/>
              <a:gd name="connsiteY124" fmla="*/ 2929096 h 5354006"/>
              <a:gd name="connsiteX125" fmla="*/ 520701 w 2674998"/>
              <a:gd name="connsiteY125" fmla="*/ 2996759 h 5354006"/>
              <a:gd name="connsiteX126" fmla="*/ 527630 w 2674998"/>
              <a:gd name="connsiteY126" fmla="*/ 3039163 h 5354006"/>
              <a:gd name="connsiteX127" fmla="*/ 515093 w 2674998"/>
              <a:gd name="connsiteY127" fmla="*/ 3048165 h 5354006"/>
              <a:gd name="connsiteX128" fmla="*/ 205335 w 2674998"/>
              <a:gd name="connsiteY128" fmla="*/ 3048165 h 5354006"/>
              <a:gd name="connsiteX129" fmla="*/ 205335 w 2674998"/>
              <a:gd name="connsiteY129" fmla="*/ 3358190 h 5354006"/>
              <a:gd name="connsiteX130" fmla="*/ 215050 w 2674998"/>
              <a:gd name="connsiteY130" fmla="*/ 3371227 h 5354006"/>
              <a:gd name="connsiteX131" fmla="*/ 256742 w 2674998"/>
              <a:gd name="connsiteY131" fmla="*/ 3365168 h 5354006"/>
              <a:gd name="connsiteX132" fmla="*/ 324403 w 2674998"/>
              <a:gd name="connsiteY132" fmla="*/ 3324835 h 5354006"/>
              <a:gd name="connsiteX133" fmla="*/ 406001 w 2674998"/>
              <a:gd name="connsiteY133" fmla="*/ 3416317 h 5354006"/>
              <a:gd name="connsiteX134" fmla="*/ 324403 w 2674998"/>
              <a:gd name="connsiteY134" fmla="*/ 3507798 h 5354006"/>
              <a:gd name="connsiteX135" fmla="*/ 256742 w 2674998"/>
              <a:gd name="connsiteY135" fmla="*/ 3463754 h 5354006"/>
              <a:gd name="connsiteX136" fmla="*/ 214337 w 2674998"/>
              <a:gd name="connsiteY136" fmla="*/ 3460535 h 5354006"/>
              <a:gd name="connsiteX137" fmla="*/ 205335 w 2674998"/>
              <a:gd name="connsiteY137" fmla="*/ 3473073 h 5354006"/>
              <a:gd name="connsiteX138" fmla="*/ 205335 w 2674998"/>
              <a:gd name="connsiteY138" fmla="*/ 3784468 h 5354006"/>
              <a:gd name="connsiteX139" fmla="*/ 515495 w 2674998"/>
              <a:gd name="connsiteY139" fmla="*/ 3784468 h 5354006"/>
              <a:gd name="connsiteX140" fmla="*/ 527630 w 2674998"/>
              <a:gd name="connsiteY140" fmla="*/ 3775755 h 5354006"/>
              <a:gd name="connsiteX141" fmla="*/ 522606 w 2674998"/>
              <a:gd name="connsiteY141" fmla="*/ 3731445 h 5354006"/>
              <a:gd name="connsiteX142" fmla="*/ 483274 w 2674998"/>
              <a:gd name="connsiteY142" fmla="*/ 3665688 h 5354006"/>
              <a:gd name="connsiteX143" fmla="*/ 571849 w 2674998"/>
              <a:gd name="connsiteY143" fmla="*/ 3584090 h 5354006"/>
              <a:gd name="connsiteX144" fmla="*/ 657766 w 2674998"/>
              <a:gd name="connsiteY144" fmla="*/ 3650848 h 5354006"/>
              <a:gd name="connsiteX145" fmla="*/ 621141 w 2674998"/>
              <a:gd name="connsiteY145" fmla="*/ 3729640 h 5354006"/>
              <a:gd name="connsiteX146" fmla="*/ 616938 w 2674998"/>
              <a:gd name="connsiteY146" fmla="*/ 3775042 h 5354006"/>
              <a:gd name="connsiteX147" fmla="*/ 629588 w 2674998"/>
              <a:gd name="connsiteY147" fmla="*/ 3784468 h 5354006"/>
              <a:gd name="connsiteX148" fmla="*/ 941253 w 2674998"/>
              <a:gd name="connsiteY148" fmla="*/ 3784468 h 5354006"/>
              <a:gd name="connsiteX149" fmla="*/ 941253 w 2674998"/>
              <a:gd name="connsiteY149" fmla="*/ 3473073 h 5354006"/>
              <a:gd name="connsiteX150" fmla="*/ 950255 w 2674998"/>
              <a:gd name="connsiteY150" fmla="*/ 3460535 h 5354006"/>
              <a:gd name="connsiteX151" fmla="*/ 992659 w 2674998"/>
              <a:gd name="connsiteY151" fmla="*/ 3467465 h 5354006"/>
              <a:gd name="connsiteX152" fmla="*/ 1060321 w 2674998"/>
              <a:gd name="connsiteY152" fmla="*/ 3507798 h 5354006"/>
              <a:gd name="connsiteX153" fmla="*/ 1141919 w 2674998"/>
              <a:gd name="connsiteY153" fmla="*/ 3416317 h 5354006"/>
              <a:gd name="connsiteX154" fmla="*/ 1060321 w 2674998"/>
              <a:gd name="connsiteY154" fmla="*/ 3324835 h 5354006"/>
              <a:gd name="connsiteX155" fmla="*/ 992659 w 2674998"/>
              <a:gd name="connsiteY155" fmla="*/ 3365168 h 5354006"/>
              <a:gd name="connsiteX156" fmla="*/ 950967 w 2674998"/>
              <a:gd name="connsiteY156" fmla="*/ 3371227 h 5354006"/>
              <a:gd name="connsiteX157" fmla="*/ 941253 w 2674998"/>
              <a:gd name="connsiteY157" fmla="*/ 3358190 h 5354006"/>
              <a:gd name="connsiteX158" fmla="*/ 941253 w 2674998"/>
              <a:gd name="connsiteY158" fmla="*/ 3048165 h 5354006"/>
              <a:gd name="connsiteX159" fmla="*/ 629975 w 2674998"/>
              <a:gd name="connsiteY159" fmla="*/ 3048165 h 5354006"/>
              <a:gd name="connsiteX160" fmla="*/ 616938 w 2674998"/>
              <a:gd name="connsiteY160" fmla="*/ 3038450 h 5354006"/>
              <a:gd name="connsiteX161" fmla="*/ 622997 w 2674998"/>
              <a:gd name="connsiteY161" fmla="*/ 2996759 h 5354006"/>
              <a:gd name="connsiteX162" fmla="*/ 663330 w 2674998"/>
              <a:gd name="connsiteY162" fmla="*/ 2929096 h 5354006"/>
              <a:gd name="connsiteX163" fmla="*/ 571849 w 2674998"/>
              <a:gd name="connsiteY163" fmla="*/ 2847498 h 5354006"/>
              <a:gd name="connsiteX164" fmla="*/ 523404 w 2674998"/>
              <a:gd name="connsiteY164" fmla="*/ 1423749 h 5354006"/>
              <a:gd name="connsiteX165" fmla="*/ 392762 w 2674998"/>
              <a:gd name="connsiteY165" fmla="*/ 1540276 h 5354006"/>
              <a:gd name="connsiteX166" fmla="*/ 450361 w 2674998"/>
              <a:gd name="connsiteY166" fmla="*/ 1636902 h 5354006"/>
              <a:gd name="connsiteX167" fmla="*/ 460257 w 2674998"/>
              <a:gd name="connsiteY167" fmla="*/ 1697458 h 5354006"/>
              <a:gd name="connsiteX168" fmla="*/ 442353 w 2674998"/>
              <a:gd name="connsiteY168" fmla="*/ 1710313 h 5354006"/>
              <a:gd name="connsiteX169" fmla="*/ 0 w 2674998"/>
              <a:gd name="connsiteY169" fmla="*/ 1710313 h 5354006"/>
              <a:gd name="connsiteX170" fmla="*/ 0 w 2674998"/>
              <a:gd name="connsiteY170" fmla="*/ 2153048 h 5354006"/>
              <a:gd name="connsiteX171" fmla="*/ 13873 w 2674998"/>
              <a:gd name="connsiteY171" fmla="*/ 2171666 h 5354006"/>
              <a:gd name="connsiteX172" fmla="*/ 73412 w 2674998"/>
              <a:gd name="connsiteY172" fmla="*/ 2163014 h 5354006"/>
              <a:gd name="connsiteX173" fmla="*/ 170037 w 2674998"/>
              <a:gd name="connsiteY173" fmla="*/ 2105415 h 5354006"/>
              <a:gd name="connsiteX174" fmla="*/ 286564 w 2674998"/>
              <a:gd name="connsiteY174" fmla="*/ 2236056 h 5354006"/>
              <a:gd name="connsiteX175" fmla="*/ 170037 w 2674998"/>
              <a:gd name="connsiteY175" fmla="*/ 2366698 h 5354006"/>
              <a:gd name="connsiteX176" fmla="*/ 73412 w 2674998"/>
              <a:gd name="connsiteY176" fmla="*/ 2303800 h 5354006"/>
              <a:gd name="connsiteX177" fmla="*/ 12856 w 2674998"/>
              <a:gd name="connsiteY177" fmla="*/ 2299204 h 5354006"/>
              <a:gd name="connsiteX178" fmla="*/ 0 w 2674998"/>
              <a:gd name="connsiteY178" fmla="*/ 2317108 h 5354006"/>
              <a:gd name="connsiteX179" fmla="*/ 0 w 2674998"/>
              <a:gd name="connsiteY179" fmla="*/ 2761800 h 5354006"/>
              <a:gd name="connsiteX180" fmla="*/ 442927 w 2674998"/>
              <a:gd name="connsiteY180" fmla="*/ 2761800 h 5354006"/>
              <a:gd name="connsiteX181" fmla="*/ 460257 w 2674998"/>
              <a:gd name="connsiteY181" fmla="*/ 2749356 h 5354006"/>
              <a:gd name="connsiteX182" fmla="*/ 453083 w 2674998"/>
              <a:gd name="connsiteY182" fmla="*/ 2686080 h 5354006"/>
              <a:gd name="connsiteX183" fmla="*/ 396913 w 2674998"/>
              <a:gd name="connsiteY183" fmla="*/ 2592175 h 5354006"/>
              <a:gd name="connsiteX184" fmla="*/ 523404 w 2674998"/>
              <a:gd name="connsiteY184" fmla="*/ 2475647 h 5354006"/>
              <a:gd name="connsiteX185" fmla="*/ 646099 w 2674998"/>
              <a:gd name="connsiteY185" fmla="*/ 2570981 h 5354006"/>
              <a:gd name="connsiteX186" fmla="*/ 593796 w 2674998"/>
              <a:gd name="connsiteY186" fmla="*/ 2683502 h 5354006"/>
              <a:gd name="connsiteX187" fmla="*/ 587794 w 2674998"/>
              <a:gd name="connsiteY187" fmla="*/ 2748339 h 5354006"/>
              <a:gd name="connsiteX188" fmla="*/ 605859 w 2674998"/>
              <a:gd name="connsiteY188" fmla="*/ 2761800 h 5354006"/>
              <a:gd name="connsiteX189" fmla="*/ 1050935 w 2674998"/>
              <a:gd name="connsiteY189" fmla="*/ 2761800 h 5354006"/>
              <a:gd name="connsiteX190" fmla="*/ 1050935 w 2674998"/>
              <a:gd name="connsiteY190" fmla="*/ 2317108 h 5354006"/>
              <a:gd name="connsiteX191" fmla="*/ 1063791 w 2674998"/>
              <a:gd name="connsiteY191" fmla="*/ 2299204 h 5354006"/>
              <a:gd name="connsiteX192" fmla="*/ 1124347 w 2674998"/>
              <a:gd name="connsiteY192" fmla="*/ 2309099 h 5354006"/>
              <a:gd name="connsiteX193" fmla="*/ 1220972 w 2674998"/>
              <a:gd name="connsiteY193" fmla="*/ 2366698 h 5354006"/>
              <a:gd name="connsiteX194" fmla="*/ 1337499 w 2674998"/>
              <a:gd name="connsiteY194" fmla="*/ 2236056 h 5354006"/>
              <a:gd name="connsiteX195" fmla="*/ 1220972 w 2674998"/>
              <a:gd name="connsiteY195" fmla="*/ 2105415 h 5354006"/>
              <a:gd name="connsiteX196" fmla="*/ 1124347 w 2674998"/>
              <a:gd name="connsiteY196" fmla="*/ 2163014 h 5354006"/>
              <a:gd name="connsiteX197" fmla="*/ 1064808 w 2674998"/>
              <a:gd name="connsiteY197" fmla="*/ 2171666 h 5354006"/>
              <a:gd name="connsiteX198" fmla="*/ 1050935 w 2674998"/>
              <a:gd name="connsiteY198" fmla="*/ 2153048 h 5354006"/>
              <a:gd name="connsiteX199" fmla="*/ 1050935 w 2674998"/>
              <a:gd name="connsiteY199" fmla="*/ 1710313 h 5354006"/>
              <a:gd name="connsiteX200" fmla="*/ 606411 w 2674998"/>
              <a:gd name="connsiteY200" fmla="*/ 1710313 h 5354006"/>
              <a:gd name="connsiteX201" fmla="*/ 587794 w 2674998"/>
              <a:gd name="connsiteY201" fmla="*/ 1696440 h 5354006"/>
              <a:gd name="connsiteX202" fmla="*/ 596447 w 2674998"/>
              <a:gd name="connsiteY202" fmla="*/ 1636902 h 5354006"/>
              <a:gd name="connsiteX203" fmla="*/ 654045 w 2674998"/>
              <a:gd name="connsiteY203" fmla="*/ 1540276 h 5354006"/>
              <a:gd name="connsiteX204" fmla="*/ 523404 w 2674998"/>
              <a:gd name="connsiteY204" fmla="*/ 1423749 h 5354006"/>
              <a:gd name="connsiteX205" fmla="*/ 1860903 w 2674998"/>
              <a:gd name="connsiteY205" fmla="*/ 1338051 h 5354006"/>
              <a:gd name="connsiteX206" fmla="*/ 1730262 w 2674998"/>
              <a:gd name="connsiteY206" fmla="*/ 1454578 h 5354006"/>
              <a:gd name="connsiteX207" fmla="*/ 1787860 w 2674998"/>
              <a:gd name="connsiteY207" fmla="*/ 1551204 h 5354006"/>
              <a:gd name="connsiteX208" fmla="*/ 1797756 w 2674998"/>
              <a:gd name="connsiteY208" fmla="*/ 1611760 h 5354006"/>
              <a:gd name="connsiteX209" fmla="*/ 1779852 w 2674998"/>
              <a:gd name="connsiteY209" fmla="*/ 1624615 h 5354006"/>
              <a:gd name="connsiteX210" fmla="*/ 1337499 w 2674998"/>
              <a:gd name="connsiteY210" fmla="*/ 1624615 h 5354006"/>
              <a:gd name="connsiteX211" fmla="*/ 1337499 w 2674998"/>
              <a:gd name="connsiteY211" fmla="*/ 2067350 h 5354006"/>
              <a:gd name="connsiteX212" fmla="*/ 1351372 w 2674998"/>
              <a:gd name="connsiteY212" fmla="*/ 2085968 h 5354006"/>
              <a:gd name="connsiteX213" fmla="*/ 1410911 w 2674998"/>
              <a:gd name="connsiteY213" fmla="*/ 2077316 h 5354006"/>
              <a:gd name="connsiteX214" fmla="*/ 1507536 w 2674998"/>
              <a:gd name="connsiteY214" fmla="*/ 2019717 h 5354006"/>
              <a:gd name="connsiteX215" fmla="*/ 1624063 w 2674998"/>
              <a:gd name="connsiteY215" fmla="*/ 2150358 h 5354006"/>
              <a:gd name="connsiteX216" fmla="*/ 1507536 w 2674998"/>
              <a:gd name="connsiteY216" fmla="*/ 2281000 h 5354006"/>
              <a:gd name="connsiteX217" fmla="*/ 1410911 w 2674998"/>
              <a:gd name="connsiteY217" fmla="*/ 2218102 h 5354006"/>
              <a:gd name="connsiteX218" fmla="*/ 1350355 w 2674998"/>
              <a:gd name="connsiteY218" fmla="*/ 2213506 h 5354006"/>
              <a:gd name="connsiteX219" fmla="*/ 1337499 w 2674998"/>
              <a:gd name="connsiteY219" fmla="*/ 2231410 h 5354006"/>
              <a:gd name="connsiteX220" fmla="*/ 1337499 w 2674998"/>
              <a:gd name="connsiteY220" fmla="*/ 2236056 h 5354006"/>
              <a:gd name="connsiteX221" fmla="*/ 1337499 w 2674998"/>
              <a:gd name="connsiteY221" fmla="*/ 2676102 h 5354006"/>
              <a:gd name="connsiteX222" fmla="*/ 1780426 w 2674998"/>
              <a:gd name="connsiteY222" fmla="*/ 2676102 h 5354006"/>
              <a:gd name="connsiteX223" fmla="*/ 1797756 w 2674998"/>
              <a:gd name="connsiteY223" fmla="*/ 2663658 h 5354006"/>
              <a:gd name="connsiteX224" fmla="*/ 1790582 w 2674998"/>
              <a:gd name="connsiteY224" fmla="*/ 2600382 h 5354006"/>
              <a:gd name="connsiteX225" fmla="*/ 1734413 w 2674998"/>
              <a:gd name="connsiteY225" fmla="*/ 2506477 h 5354006"/>
              <a:gd name="connsiteX226" fmla="*/ 1860903 w 2674998"/>
              <a:gd name="connsiteY226" fmla="*/ 2389949 h 5354006"/>
              <a:gd name="connsiteX227" fmla="*/ 1983598 w 2674998"/>
              <a:gd name="connsiteY227" fmla="*/ 2485283 h 5354006"/>
              <a:gd name="connsiteX228" fmla="*/ 1931295 w 2674998"/>
              <a:gd name="connsiteY228" fmla="*/ 2597804 h 5354006"/>
              <a:gd name="connsiteX229" fmla="*/ 1925293 w 2674998"/>
              <a:gd name="connsiteY229" fmla="*/ 2662641 h 5354006"/>
              <a:gd name="connsiteX230" fmla="*/ 1943358 w 2674998"/>
              <a:gd name="connsiteY230" fmla="*/ 2676102 h 5354006"/>
              <a:gd name="connsiteX231" fmla="*/ 2388434 w 2674998"/>
              <a:gd name="connsiteY231" fmla="*/ 2676102 h 5354006"/>
              <a:gd name="connsiteX232" fmla="*/ 2388434 w 2674998"/>
              <a:gd name="connsiteY232" fmla="*/ 2231410 h 5354006"/>
              <a:gd name="connsiteX233" fmla="*/ 2401290 w 2674998"/>
              <a:gd name="connsiteY233" fmla="*/ 2213506 h 5354006"/>
              <a:gd name="connsiteX234" fmla="*/ 2461846 w 2674998"/>
              <a:gd name="connsiteY234" fmla="*/ 2223401 h 5354006"/>
              <a:gd name="connsiteX235" fmla="*/ 2558471 w 2674998"/>
              <a:gd name="connsiteY235" fmla="*/ 2281000 h 5354006"/>
              <a:gd name="connsiteX236" fmla="*/ 2674998 w 2674998"/>
              <a:gd name="connsiteY236" fmla="*/ 2150358 h 5354006"/>
              <a:gd name="connsiteX237" fmla="*/ 2558471 w 2674998"/>
              <a:gd name="connsiteY237" fmla="*/ 2019717 h 5354006"/>
              <a:gd name="connsiteX238" fmla="*/ 2461846 w 2674998"/>
              <a:gd name="connsiteY238" fmla="*/ 2077316 h 5354006"/>
              <a:gd name="connsiteX239" fmla="*/ 2402307 w 2674998"/>
              <a:gd name="connsiteY239" fmla="*/ 2085968 h 5354006"/>
              <a:gd name="connsiteX240" fmla="*/ 2388434 w 2674998"/>
              <a:gd name="connsiteY240" fmla="*/ 2067350 h 5354006"/>
              <a:gd name="connsiteX241" fmla="*/ 2388434 w 2674998"/>
              <a:gd name="connsiteY241" fmla="*/ 1624615 h 5354006"/>
              <a:gd name="connsiteX242" fmla="*/ 1943910 w 2674998"/>
              <a:gd name="connsiteY242" fmla="*/ 1624615 h 5354006"/>
              <a:gd name="connsiteX243" fmla="*/ 1925293 w 2674998"/>
              <a:gd name="connsiteY243" fmla="*/ 1610742 h 5354006"/>
              <a:gd name="connsiteX244" fmla="*/ 1933946 w 2674998"/>
              <a:gd name="connsiteY244" fmla="*/ 1551204 h 5354006"/>
              <a:gd name="connsiteX245" fmla="*/ 1991544 w 2674998"/>
              <a:gd name="connsiteY245" fmla="*/ 1454578 h 5354006"/>
              <a:gd name="connsiteX246" fmla="*/ 1860903 w 2674998"/>
              <a:gd name="connsiteY246" fmla="*/ 1338051 h 5354006"/>
              <a:gd name="connsiteX247" fmla="*/ 878248 w 2674998"/>
              <a:gd name="connsiteY247" fmla="*/ 0 h 5354006"/>
              <a:gd name="connsiteX248" fmla="*/ 747607 w 2674998"/>
              <a:gd name="connsiteY248" fmla="*/ 116527 h 5354006"/>
              <a:gd name="connsiteX249" fmla="*/ 805205 w 2674998"/>
              <a:gd name="connsiteY249" fmla="*/ 213153 h 5354006"/>
              <a:gd name="connsiteX250" fmla="*/ 815101 w 2674998"/>
              <a:gd name="connsiteY250" fmla="*/ 273709 h 5354006"/>
              <a:gd name="connsiteX251" fmla="*/ 797197 w 2674998"/>
              <a:gd name="connsiteY251" fmla="*/ 286564 h 5354006"/>
              <a:gd name="connsiteX252" fmla="*/ 354844 w 2674998"/>
              <a:gd name="connsiteY252" fmla="*/ 286564 h 5354006"/>
              <a:gd name="connsiteX253" fmla="*/ 354844 w 2674998"/>
              <a:gd name="connsiteY253" fmla="*/ 729299 h 5354006"/>
              <a:gd name="connsiteX254" fmla="*/ 368717 w 2674998"/>
              <a:gd name="connsiteY254" fmla="*/ 747917 h 5354006"/>
              <a:gd name="connsiteX255" fmla="*/ 428256 w 2674998"/>
              <a:gd name="connsiteY255" fmla="*/ 739265 h 5354006"/>
              <a:gd name="connsiteX256" fmla="*/ 524881 w 2674998"/>
              <a:gd name="connsiteY256" fmla="*/ 681666 h 5354006"/>
              <a:gd name="connsiteX257" fmla="*/ 641408 w 2674998"/>
              <a:gd name="connsiteY257" fmla="*/ 812308 h 5354006"/>
              <a:gd name="connsiteX258" fmla="*/ 524881 w 2674998"/>
              <a:gd name="connsiteY258" fmla="*/ 942949 h 5354006"/>
              <a:gd name="connsiteX259" fmla="*/ 428256 w 2674998"/>
              <a:gd name="connsiteY259" fmla="*/ 880052 h 5354006"/>
              <a:gd name="connsiteX260" fmla="*/ 367700 w 2674998"/>
              <a:gd name="connsiteY260" fmla="*/ 875455 h 5354006"/>
              <a:gd name="connsiteX261" fmla="*/ 354844 w 2674998"/>
              <a:gd name="connsiteY261" fmla="*/ 893360 h 5354006"/>
              <a:gd name="connsiteX262" fmla="*/ 354844 w 2674998"/>
              <a:gd name="connsiteY262" fmla="*/ 1338051 h 5354006"/>
              <a:gd name="connsiteX263" fmla="*/ 797771 w 2674998"/>
              <a:gd name="connsiteY263" fmla="*/ 1338051 h 5354006"/>
              <a:gd name="connsiteX264" fmla="*/ 815101 w 2674998"/>
              <a:gd name="connsiteY264" fmla="*/ 1325607 h 5354006"/>
              <a:gd name="connsiteX265" fmla="*/ 807927 w 2674998"/>
              <a:gd name="connsiteY265" fmla="*/ 1262331 h 5354006"/>
              <a:gd name="connsiteX266" fmla="*/ 751758 w 2674998"/>
              <a:gd name="connsiteY266" fmla="*/ 1168426 h 5354006"/>
              <a:gd name="connsiteX267" fmla="*/ 878248 w 2674998"/>
              <a:gd name="connsiteY267" fmla="*/ 1051898 h 5354006"/>
              <a:gd name="connsiteX268" fmla="*/ 1000943 w 2674998"/>
              <a:gd name="connsiteY268" fmla="*/ 1147232 h 5354006"/>
              <a:gd name="connsiteX269" fmla="*/ 948640 w 2674998"/>
              <a:gd name="connsiteY269" fmla="*/ 1259753 h 5354006"/>
              <a:gd name="connsiteX270" fmla="*/ 942638 w 2674998"/>
              <a:gd name="connsiteY270" fmla="*/ 1324590 h 5354006"/>
              <a:gd name="connsiteX271" fmla="*/ 960703 w 2674998"/>
              <a:gd name="connsiteY271" fmla="*/ 1338051 h 5354006"/>
              <a:gd name="connsiteX272" fmla="*/ 1405779 w 2674998"/>
              <a:gd name="connsiteY272" fmla="*/ 1338051 h 5354006"/>
              <a:gd name="connsiteX273" fmla="*/ 1405779 w 2674998"/>
              <a:gd name="connsiteY273" fmla="*/ 893360 h 5354006"/>
              <a:gd name="connsiteX274" fmla="*/ 1418635 w 2674998"/>
              <a:gd name="connsiteY274" fmla="*/ 875455 h 5354006"/>
              <a:gd name="connsiteX275" fmla="*/ 1479191 w 2674998"/>
              <a:gd name="connsiteY275" fmla="*/ 885351 h 5354006"/>
              <a:gd name="connsiteX276" fmla="*/ 1575816 w 2674998"/>
              <a:gd name="connsiteY276" fmla="*/ 942949 h 5354006"/>
              <a:gd name="connsiteX277" fmla="*/ 1692343 w 2674998"/>
              <a:gd name="connsiteY277" fmla="*/ 812308 h 5354006"/>
              <a:gd name="connsiteX278" fmla="*/ 1575816 w 2674998"/>
              <a:gd name="connsiteY278" fmla="*/ 681666 h 5354006"/>
              <a:gd name="connsiteX279" fmla="*/ 1479191 w 2674998"/>
              <a:gd name="connsiteY279" fmla="*/ 739265 h 5354006"/>
              <a:gd name="connsiteX280" fmla="*/ 1419652 w 2674998"/>
              <a:gd name="connsiteY280" fmla="*/ 747917 h 5354006"/>
              <a:gd name="connsiteX281" fmla="*/ 1405779 w 2674998"/>
              <a:gd name="connsiteY281" fmla="*/ 729299 h 5354006"/>
              <a:gd name="connsiteX282" fmla="*/ 1405779 w 2674998"/>
              <a:gd name="connsiteY282" fmla="*/ 286564 h 5354006"/>
              <a:gd name="connsiteX283" fmla="*/ 961255 w 2674998"/>
              <a:gd name="connsiteY283" fmla="*/ 286564 h 5354006"/>
              <a:gd name="connsiteX284" fmla="*/ 942638 w 2674998"/>
              <a:gd name="connsiteY284" fmla="*/ 272692 h 5354006"/>
              <a:gd name="connsiteX285" fmla="*/ 951291 w 2674998"/>
              <a:gd name="connsiteY285" fmla="*/ 213153 h 5354006"/>
              <a:gd name="connsiteX286" fmla="*/ 1008889 w 2674998"/>
              <a:gd name="connsiteY286" fmla="*/ 116527 h 5354006"/>
              <a:gd name="connsiteX287" fmla="*/ 878248 w 2674998"/>
              <a:gd name="connsiteY287" fmla="*/ 0 h 53540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</a:cxnLst>
            <a:rect l="l" t="t" r="r" b="b"/>
            <a:pathLst>
              <a:path w="2674998" h="5354006">
                <a:moveTo>
                  <a:pt x="1873748" y="4134200"/>
                </a:moveTo>
                <a:cubicBezTo>
                  <a:pt x="1807972" y="4134200"/>
                  <a:pt x="1754651" y="4181761"/>
                  <a:pt x="1754651" y="4240430"/>
                </a:cubicBezTo>
                <a:cubicBezTo>
                  <a:pt x="1754651" y="4277098"/>
                  <a:pt x="1775480" y="4309427"/>
                  <a:pt x="1807160" y="4328517"/>
                </a:cubicBezTo>
                <a:cubicBezTo>
                  <a:pt x="1821153" y="4345947"/>
                  <a:pt x="1829143" y="4367147"/>
                  <a:pt x="1816181" y="4383721"/>
                </a:cubicBezTo>
                <a:lnTo>
                  <a:pt x="1799859" y="4395441"/>
                </a:lnTo>
                <a:lnTo>
                  <a:pt x="1396597" y="4395441"/>
                </a:lnTo>
                <a:lnTo>
                  <a:pt x="1396597" y="4799051"/>
                </a:lnTo>
                <a:lnTo>
                  <a:pt x="1409244" y="4816023"/>
                </a:lnTo>
                <a:cubicBezTo>
                  <a:pt x="1425770" y="4828166"/>
                  <a:pt x="1447153" y="4820030"/>
                  <a:pt x="1463522" y="4808136"/>
                </a:cubicBezTo>
                <a:cubicBezTo>
                  <a:pt x="1482611" y="4776456"/>
                  <a:pt x="1514941" y="4755627"/>
                  <a:pt x="1551608" y="4755627"/>
                </a:cubicBezTo>
                <a:cubicBezTo>
                  <a:pt x="1610277" y="4755627"/>
                  <a:pt x="1657837" y="4808949"/>
                  <a:pt x="1657837" y="4874723"/>
                </a:cubicBezTo>
                <a:cubicBezTo>
                  <a:pt x="1657837" y="4940499"/>
                  <a:pt x="1603313" y="4998018"/>
                  <a:pt x="1551608" y="4993820"/>
                </a:cubicBezTo>
                <a:cubicBezTo>
                  <a:pt x="1509562" y="4984792"/>
                  <a:pt x="1482611" y="4968161"/>
                  <a:pt x="1463522" y="4936481"/>
                </a:cubicBezTo>
                <a:cubicBezTo>
                  <a:pt x="1446092" y="4922488"/>
                  <a:pt x="1424891" y="4919328"/>
                  <a:pt x="1408317" y="4932290"/>
                </a:cubicBezTo>
                <a:lnTo>
                  <a:pt x="1396597" y="4948612"/>
                </a:lnTo>
                <a:lnTo>
                  <a:pt x="1396597" y="5354006"/>
                </a:lnTo>
                <a:lnTo>
                  <a:pt x="1800383" y="5354006"/>
                </a:lnTo>
                <a:lnTo>
                  <a:pt x="1816181" y="5342662"/>
                </a:lnTo>
                <a:cubicBezTo>
                  <a:pt x="1836389" y="5328504"/>
                  <a:pt x="1830879" y="5302408"/>
                  <a:pt x="1809641" y="5284978"/>
                </a:cubicBezTo>
                <a:cubicBezTo>
                  <a:pt x="1774177" y="5260928"/>
                  <a:pt x="1763397" y="5236752"/>
                  <a:pt x="1758435" y="5199371"/>
                </a:cubicBezTo>
                <a:cubicBezTo>
                  <a:pt x="1763398" y="5125817"/>
                  <a:pt x="1834049" y="5093141"/>
                  <a:pt x="1873748" y="5093141"/>
                </a:cubicBezTo>
                <a:cubicBezTo>
                  <a:pt x="1928333" y="5090660"/>
                  <a:pt x="1978527" y="5129149"/>
                  <a:pt x="1985600" y="5180050"/>
                </a:cubicBezTo>
                <a:cubicBezTo>
                  <a:pt x="1999919" y="5235781"/>
                  <a:pt x="1950280" y="5263537"/>
                  <a:pt x="1937919" y="5282627"/>
                </a:cubicBezTo>
                <a:cubicBezTo>
                  <a:pt x="1916366" y="5294165"/>
                  <a:pt x="1920305" y="5325209"/>
                  <a:pt x="1932448" y="5341735"/>
                </a:cubicBezTo>
                <a:lnTo>
                  <a:pt x="1948916" y="5354006"/>
                </a:lnTo>
                <a:lnTo>
                  <a:pt x="2354661" y="5354006"/>
                </a:lnTo>
                <a:lnTo>
                  <a:pt x="2354661" y="4948612"/>
                </a:lnTo>
                <a:lnTo>
                  <a:pt x="2366381" y="4932290"/>
                </a:lnTo>
                <a:cubicBezTo>
                  <a:pt x="2382954" y="4919328"/>
                  <a:pt x="2404155" y="4927318"/>
                  <a:pt x="2421586" y="4941311"/>
                </a:cubicBezTo>
                <a:cubicBezTo>
                  <a:pt x="2440675" y="4972991"/>
                  <a:pt x="2473004" y="4993820"/>
                  <a:pt x="2509671" y="4993820"/>
                </a:cubicBezTo>
                <a:cubicBezTo>
                  <a:pt x="2568341" y="4993820"/>
                  <a:pt x="2615901" y="4940499"/>
                  <a:pt x="2615901" y="4874723"/>
                </a:cubicBezTo>
                <a:cubicBezTo>
                  <a:pt x="2615901" y="4808949"/>
                  <a:pt x="2568341" y="4755627"/>
                  <a:pt x="2509671" y="4755627"/>
                </a:cubicBezTo>
                <a:cubicBezTo>
                  <a:pt x="2473004" y="4755627"/>
                  <a:pt x="2440675" y="4776456"/>
                  <a:pt x="2421586" y="4808136"/>
                </a:cubicBezTo>
                <a:cubicBezTo>
                  <a:pt x="2405217" y="4820030"/>
                  <a:pt x="2383834" y="4828166"/>
                  <a:pt x="2367308" y="4816023"/>
                </a:cubicBezTo>
                <a:lnTo>
                  <a:pt x="2354661" y="4799051"/>
                </a:lnTo>
                <a:lnTo>
                  <a:pt x="2354661" y="4395441"/>
                </a:lnTo>
                <a:lnTo>
                  <a:pt x="1949420" y="4395441"/>
                </a:lnTo>
                <a:lnTo>
                  <a:pt x="1932448" y="4382793"/>
                </a:lnTo>
                <a:cubicBezTo>
                  <a:pt x="1920305" y="4366267"/>
                  <a:pt x="1928441" y="4344885"/>
                  <a:pt x="1940336" y="4328517"/>
                </a:cubicBezTo>
                <a:cubicBezTo>
                  <a:pt x="1972016" y="4309427"/>
                  <a:pt x="1992844" y="4277098"/>
                  <a:pt x="1992844" y="4240430"/>
                </a:cubicBezTo>
                <a:cubicBezTo>
                  <a:pt x="1992844" y="4181761"/>
                  <a:pt x="1939522" y="4134200"/>
                  <a:pt x="1873748" y="4134200"/>
                </a:cubicBezTo>
                <a:close/>
                <a:moveTo>
                  <a:pt x="473302" y="4096902"/>
                </a:moveTo>
                <a:cubicBezTo>
                  <a:pt x="410606" y="4096902"/>
                  <a:pt x="359782" y="4142236"/>
                  <a:pt x="359782" y="4198158"/>
                </a:cubicBezTo>
                <a:cubicBezTo>
                  <a:pt x="359782" y="4233109"/>
                  <a:pt x="379635" y="4263924"/>
                  <a:pt x="409832" y="4282120"/>
                </a:cubicBezTo>
                <a:cubicBezTo>
                  <a:pt x="423170" y="4298734"/>
                  <a:pt x="430786" y="4318941"/>
                  <a:pt x="418431" y="4334739"/>
                </a:cubicBezTo>
                <a:lnTo>
                  <a:pt x="402873" y="4345910"/>
                </a:lnTo>
                <a:lnTo>
                  <a:pt x="18494" y="4345910"/>
                </a:lnTo>
                <a:lnTo>
                  <a:pt x="18494" y="4730621"/>
                </a:lnTo>
                <a:lnTo>
                  <a:pt x="30549" y="4746798"/>
                </a:lnTo>
                <a:cubicBezTo>
                  <a:pt x="46301" y="4758373"/>
                  <a:pt x="66682" y="4750618"/>
                  <a:pt x="82285" y="4739280"/>
                </a:cubicBezTo>
                <a:cubicBezTo>
                  <a:pt x="100480" y="4709084"/>
                  <a:pt x="131296" y="4689230"/>
                  <a:pt x="166246" y="4689230"/>
                </a:cubicBezTo>
                <a:cubicBezTo>
                  <a:pt x="222168" y="4689230"/>
                  <a:pt x="267502" y="4740055"/>
                  <a:pt x="267502" y="4802750"/>
                </a:cubicBezTo>
                <a:cubicBezTo>
                  <a:pt x="267502" y="4865445"/>
                  <a:pt x="215530" y="4920272"/>
                  <a:pt x="166246" y="4916270"/>
                </a:cubicBezTo>
                <a:cubicBezTo>
                  <a:pt x="126169" y="4907664"/>
                  <a:pt x="100480" y="4891812"/>
                  <a:pt x="82285" y="4861615"/>
                </a:cubicBezTo>
                <a:cubicBezTo>
                  <a:pt x="65671" y="4848278"/>
                  <a:pt x="45463" y="4845266"/>
                  <a:pt x="29665" y="4857621"/>
                </a:cubicBezTo>
                <a:lnTo>
                  <a:pt x="18494" y="4873179"/>
                </a:lnTo>
                <a:lnTo>
                  <a:pt x="18494" y="5259590"/>
                </a:lnTo>
                <a:lnTo>
                  <a:pt x="403372" y="5259590"/>
                </a:lnTo>
                <a:lnTo>
                  <a:pt x="418431" y="5248778"/>
                </a:lnTo>
                <a:cubicBezTo>
                  <a:pt x="437693" y="5235282"/>
                  <a:pt x="432441" y="5210408"/>
                  <a:pt x="412197" y="5193794"/>
                </a:cubicBezTo>
                <a:cubicBezTo>
                  <a:pt x="378394" y="5170871"/>
                  <a:pt x="368118" y="5147826"/>
                  <a:pt x="363389" y="5112196"/>
                </a:cubicBezTo>
                <a:cubicBezTo>
                  <a:pt x="368119" y="5042086"/>
                  <a:pt x="435462" y="5010940"/>
                  <a:pt x="473302" y="5010940"/>
                </a:cubicBezTo>
                <a:cubicBezTo>
                  <a:pt x="525331" y="5008576"/>
                  <a:pt x="573175" y="5045262"/>
                  <a:pt x="579917" y="5093780"/>
                </a:cubicBezTo>
                <a:cubicBezTo>
                  <a:pt x="593565" y="5146901"/>
                  <a:pt x="546251" y="5173358"/>
                  <a:pt x="534469" y="5191554"/>
                </a:cubicBezTo>
                <a:cubicBezTo>
                  <a:pt x="513925" y="5202552"/>
                  <a:pt x="517679" y="5232141"/>
                  <a:pt x="529254" y="5247893"/>
                </a:cubicBezTo>
                <a:lnTo>
                  <a:pt x="544951" y="5259590"/>
                </a:lnTo>
                <a:lnTo>
                  <a:pt x="931697" y="5259590"/>
                </a:lnTo>
                <a:lnTo>
                  <a:pt x="931697" y="4873179"/>
                </a:lnTo>
                <a:lnTo>
                  <a:pt x="942868" y="4857621"/>
                </a:lnTo>
                <a:cubicBezTo>
                  <a:pt x="958665" y="4845266"/>
                  <a:pt x="978873" y="4852882"/>
                  <a:pt x="995487" y="4866220"/>
                </a:cubicBezTo>
                <a:cubicBezTo>
                  <a:pt x="1013683" y="4896416"/>
                  <a:pt x="1044498" y="4916270"/>
                  <a:pt x="1079449" y="4916270"/>
                </a:cubicBezTo>
                <a:cubicBezTo>
                  <a:pt x="1135371" y="4916270"/>
                  <a:pt x="1180704" y="4865445"/>
                  <a:pt x="1180704" y="4802750"/>
                </a:cubicBezTo>
                <a:cubicBezTo>
                  <a:pt x="1180704" y="4740055"/>
                  <a:pt x="1135371" y="4689230"/>
                  <a:pt x="1079449" y="4689230"/>
                </a:cubicBezTo>
                <a:cubicBezTo>
                  <a:pt x="1044498" y="4689230"/>
                  <a:pt x="1013683" y="4709084"/>
                  <a:pt x="995487" y="4739280"/>
                </a:cubicBezTo>
                <a:cubicBezTo>
                  <a:pt x="979885" y="4750618"/>
                  <a:pt x="959504" y="4758373"/>
                  <a:pt x="943751" y="4746798"/>
                </a:cubicBezTo>
                <a:lnTo>
                  <a:pt x="931697" y="4730621"/>
                </a:lnTo>
                <a:lnTo>
                  <a:pt x="931697" y="4345910"/>
                </a:lnTo>
                <a:lnTo>
                  <a:pt x="545431" y="4345910"/>
                </a:lnTo>
                <a:lnTo>
                  <a:pt x="529254" y="4333855"/>
                </a:lnTo>
                <a:cubicBezTo>
                  <a:pt x="517679" y="4318103"/>
                  <a:pt x="525434" y="4297721"/>
                  <a:pt x="536772" y="4282120"/>
                </a:cubicBezTo>
                <a:cubicBezTo>
                  <a:pt x="566969" y="4263924"/>
                  <a:pt x="586822" y="4233109"/>
                  <a:pt x="586822" y="4198158"/>
                </a:cubicBezTo>
                <a:cubicBezTo>
                  <a:pt x="586822" y="4142236"/>
                  <a:pt x="535997" y="4096902"/>
                  <a:pt x="473302" y="4096902"/>
                </a:cubicBezTo>
                <a:close/>
                <a:moveTo>
                  <a:pt x="2104928" y="2996690"/>
                </a:moveTo>
                <a:cubicBezTo>
                  <a:pt x="2054404" y="2996690"/>
                  <a:pt x="2013446" y="3033223"/>
                  <a:pt x="2013446" y="3078289"/>
                </a:cubicBezTo>
                <a:cubicBezTo>
                  <a:pt x="2013446" y="3106454"/>
                  <a:pt x="2029445" y="3131287"/>
                  <a:pt x="2053780" y="3145951"/>
                </a:cubicBezTo>
                <a:cubicBezTo>
                  <a:pt x="2064528" y="3159339"/>
                  <a:pt x="2070666" y="3175624"/>
                  <a:pt x="2060709" y="3188355"/>
                </a:cubicBezTo>
                <a:lnTo>
                  <a:pt x="2048172" y="3197357"/>
                </a:lnTo>
                <a:lnTo>
                  <a:pt x="1738414" y="3197357"/>
                </a:lnTo>
                <a:lnTo>
                  <a:pt x="1738414" y="3507382"/>
                </a:lnTo>
                <a:lnTo>
                  <a:pt x="1748129" y="3520419"/>
                </a:lnTo>
                <a:cubicBezTo>
                  <a:pt x="1760823" y="3529746"/>
                  <a:pt x="1777248" y="3523497"/>
                  <a:pt x="1789821" y="3514360"/>
                </a:cubicBezTo>
                <a:cubicBezTo>
                  <a:pt x="1804484" y="3490027"/>
                  <a:pt x="1829317" y="3474027"/>
                  <a:pt x="1857482" y="3474027"/>
                </a:cubicBezTo>
                <a:cubicBezTo>
                  <a:pt x="1902548" y="3474027"/>
                  <a:pt x="1939081" y="3514985"/>
                  <a:pt x="1939081" y="3565509"/>
                </a:cubicBezTo>
                <a:cubicBezTo>
                  <a:pt x="1939081" y="3616033"/>
                  <a:pt x="1897199" y="3660215"/>
                  <a:pt x="1857482" y="3656990"/>
                </a:cubicBezTo>
                <a:cubicBezTo>
                  <a:pt x="1825186" y="3650055"/>
                  <a:pt x="1804484" y="3637281"/>
                  <a:pt x="1789821" y="3612946"/>
                </a:cubicBezTo>
                <a:cubicBezTo>
                  <a:pt x="1776432" y="3602198"/>
                  <a:pt x="1760147" y="3599771"/>
                  <a:pt x="1747417" y="3609727"/>
                </a:cubicBezTo>
                <a:lnTo>
                  <a:pt x="1738414" y="3622265"/>
                </a:lnTo>
                <a:lnTo>
                  <a:pt x="1738414" y="3933660"/>
                </a:lnTo>
                <a:lnTo>
                  <a:pt x="2048574" y="3933660"/>
                </a:lnTo>
                <a:lnTo>
                  <a:pt x="2060709" y="3924947"/>
                </a:lnTo>
                <a:cubicBezTo>
                  <a:pt x="2076232" y="3914071"/>
                  <a:pt x="2071999" y="3894026"/>
                  <a:pt x="2055685" y="3880637"/>
                </a:cubicBezTo>
                <a:cubicBezTo>
                  <a:pt x="2028445" y="3862164"/>
                  <a:pt x="2020164" y="3843594"/>
                  <a:pt x="2016353" y="3814880"/>
                </a:cubicBezTo>
                <a:cubicBezTo>
                  <a:pt x="2020165" y="3758381"/>
                  <a:pt x="2074434" y="3733282"/>
                  <a:pt x="2104928" y="3733282"/>
                </a:cubicBezTo>
                <a:cubicBezTo>
                  <a:pt x="2146856" y="3731376"/>
                  <a:pt x="2185412" y="3760941"/>
                  <a:pt x="2190845" y="3800040"/>
                </a:cubicBezTo>
                <a:cubicBezTo>
                  <a:pt x="2201843" y="3842848"/>
                  <a:pt x="2163715" y="3864168"/>
                  <a:pt x="2154220" y="3878832"/>
                </a:cubicBezTo>
                <a:cubicBezTo>
                  <a:pt x="2137664" y="3887695"/>
                  <a:pt x="2140690" y="3911540"/>
                  <a:pt x="2150017" y="3924234"/>
                </a:cubicBezTo>
                <a:lnTo>
                  <a:pt x="2162667" y="3933660"/>
                </a:lnTo>
                <a:lnTo>
                  <a:pt x="2474332" y="3933660"/>
                </a:lnTo>
                <a:lnTo>
                  <a:pt x="2474332" y="3622265"/>
                </a:lnTo>
                <a:lnTo>
                  <a:pt x="2483334" y="3609727"/>
                </a:lnTo>
                <a:cubicBezTo>
                  <a:pt x="2496065" y="3599771"/>
                  <a:pt x="2512350" y="3605908"/>
                  <a:pt x="2525738" y="3616657"/>
                </a:cubicBezTo>
                <a:cubicBezTo>
                  <a:pt x="2540401" y="3640991"/>
                  <a:pt x="2565235" y="3656990"/>
                  <a:pt x="2593400" y="3656990"/>
                </a:cubicBezTo>
                <a:cubicBezTo>
                  <a:pt x="2638466" y="3656990"/>
                  <a:pt x="2674998" y="3616033"/>
                  <a:pt x="2674998" y="3565509"/>
                </a:cubicBezTo>
                <a:cubicBezTo>
                  <a:pt x="2674998" y="3514985"/>
                  <a:pt x="2638466" y="3474027"/>
                  <a:pt x="2593400" y="3474027"/>
                </a:cubicBezTo>
                <a:cubicBezTo>
                  <a:pt x="2565235" y="3474027"/>
                  <a:pt x="2540401" y="3490027"/>
                  <a:pt x="2525738" y="3514360"/>
                </a:cubicBezTo>
                <a:cubicBezTo>
                  <a:pt x="2513165" y="3523497"/>
                  <a:pt x="2496740" y="3529746"/>
                  <a:pt x="2484046" y="3520419"/>
                </a:cubicBezTo>
                <a:lnTo>
                  <a:pt x="2474332" y="3507382"/>
                </a:lnTo>
                <a:lnTo>
                  <a:pt x="2474332" y="3197357"/>
                </a:lnTo>
                <a:lnTo>
                  <a:pt x="2163054" y="3197357"/>
                </a:lnTo>
                <a:lnTo>
                  <a:pt x="2150017" y="3187642"/>
                </a:lnTo>
                <a:cubicBezTo>
                  <a:pt x="2140690" y="3174948"/>
                  <a:pt x="2146939" y="3158523"/>
                  <a:pt x="2156076" y="3145951"/>
                </a:cubicBezTo>
                <a:cubicBezTo>
                  <a:pt x="2180410" y="3131287"/>
                  <a:pt x="2196409" y="3106454"/>
                  <a:pt x="2196409" y="3078289"/>
                </a:cubicBezTo>
                <a:cubicBezTo>
                  <a:pt x="2196409" y="3033223"/>
                  <a:pt x="2155451" y="2996690"/>
                  <a:pt x="2104928" y="2996690"/>
                </a:cubicBezTo>
                <a:close/>
                <a:moveTo>
                  <a:pt x="571849" y="2847498"/>
                </a:moveTo>
                <a:cubicBezTo>
                  <a:pt x="521325" y="2847498"/>
                  <a:pt x="480367" y="2884031"/>
                  <a:pt x="480367" y="2929096"/>
                </a:cubicBezTo>
                <a:cubicBezTo>
                  <a:pt x="480367" y="2957262"/>
                  <a:pt x="496366" y="2982095"/>
                  <a:pt x="520701" y="2996759"/>
                </a:cubicBezTo>
                <a:cubicBezTo>
                  <a:pt x="531449" y="3010147"/>
                  <a:pt x="537587" y="3026432"/>
                  <a:pt x="527630" y="3039163"/>
                </a:cubicBezTo>
                <a:lnTo>
                  <a:pt x="515093" y="3048165"/>
                </a:lnTo>
                <a:lnTo>
                  <a:pt x="205335" y="3048165"/>
                </a:lnTo>
                <a:lnTo>
                  <a:pt x="205335" y="3358190"/>
                </a:lnTo>
                <a:lnTo>
                  <a:pt x="215050" y="3371227"/>
                </a:lnTo>
                <a:cubicBezTo>
                  <a:pt x="227744" y="3380554"/>
                  <a:pt x="244168" y="3374305"/>
                  <a:pt x="256742" y="3365168"/>
                </a:cubicBezTo>
                <a:cubicBezTo>
                  <a:pt x="271405" y="3340835"/>
                  <a:pt x="296238" y="3324835"/>
                  <a:pt x="324403" y="3324835"/>
                </a:cubicBezTo>
                <a:cubicBezTo>
                  <a:pt x="369469" y="3324835"/>
                  <a:pt x="406001" y="3365793"/>
                  <a:pt x="406001" y="3416317"/>
                </a:cubicBezTo>
                <a:cubicBezTo>
                  <a:pt x="406001" y="3466841"/>
                  <a:pt x="364119" y="3511023"/>
                  <a:pt x="324403" y="3507798"/>
                </a:cubicBezTo>
                <a:cubicBezTo>
                  <a:pt x="292106" y="3500863"/>
                  <a:pt x="271405" y="3488089"/>
                  <a:pt x="256742" y="3463754"/>
                </a:cubicBezTo>
                <a:cubicBezTo>
                  <a:pt x="243353" y="3453006"/>
                  <a:pt x="227068" y="3450579"/>
                  <a:pt x="214337" y="3460535"/>
                </a:cubicBezTo>
                <a:lnTo>
                  <a:pt x="205335" y="3473073"/>
                </a:lnTo>
                <a:lnTo>
                  <a:pt x="205335" y="3784468"/>
                </a:lnTo>
                <a:lnTo>
                  <a:pt x="515495" y="3784468"/>
                </a:lnTo>
                <a:lnTo>
                  <a:pt x="527630" y="3775755"/>
                </a:lnTo>
                <a:cubicBezTo>
                  <a:pt x="543153" y="3764879"/>
                  <a:pt x="538920" y="3744834"/>
                  <a:pt x="522606" y="3731445"/>
                </a:cubicBezTo>
                <a:cubicBezTo>
                  <a:pt x="495366" y="3712972"/>
                  <a:pt x="487085" y="3694402"/>
                  <a:pt x="483274" y="3665688"/>
                </a:cubicBezTo>
                <a:cubicBezTo>
                  <a:pt x="487086" y="3609189"/>
                  <a:pt x="541355" y="3584090"/>
                  <a:pt x="571849" y="3584090"/>
                </a:cubicBezTo>
                <a:cubicBezTo>
                  <a:pt x="613777" y="3582184"/>
                  <a:pt x="652333" y="3611749"/>
                  <a:pt x="657766" y="3650848"/>
                </a:cubicBezTo>
                <a:cubicBezTo>
                  <a:pt x="668764" y="3693656"/>
                  <a:pt x="630636" y="3714976"/>
                  <a:pt x="621141" y="3729640"/>
                </a:cubicBezTo>
                <a:cubicBezTo>
                  <a:pt x="604585" y="3738503"/>
                  <a:pt x="607611" y="3762348"/>
                  <a:pt x="616938" y="3775042"/>
                </a:cubicBezTo>
                <a:lnTo>
                  <a:pt x="629588" y="3784468"/>
                </a:lnTo>
                <a:lnTo>
                  <a:pt x="941253" y="3784468"/>
                </a:lnTo>
                <a:lnTo>
                  <a:pt x="941253" y="3473073"/>
                </a:lnTo>
                <a:lnTo>
                  <a:pt x="950255" y="3460535"/>
                </a:lnTo>
                <a:cubicBezTo>
                  <a:pt x="962986" y="3450579"/>
                  <a:pt x="979271" y="3456716"/>
                  <a:pt x="992659" y="3467465"/>
                </a:cubicBezTo>
                <a:cubicBezTo>
                  <a:pt x="1007322" y="3491799"/>
                  <a:pt x="1032156" y="3507798"/>
                  <a:pt x="1060321" y="3507798"/>
                </a:cubicBezTo>
                <a:cubicBezTo>
                  <a:pt x="1105387" y="3507798"/>
                  <a:pt x="1141919" y="3466841"/>
                  <a:pt x="1141919" y="3416317"/>
                </a:cubicBezTo>
                <a:cubicBezTo>
                  <a:pt x="1141919" y="3365793"/>
                  <a:pt x="1105387" y="3324835"/>
                  <a:pt x="1060321" y="3324835"/>
                </a:cubicBezTo>
                <a:cubicBezTo>
                  <a:pt x="1032156" y="3324835"/>
                  <a:pt x="1007322" y="3340835"/>
                  <a:pt x="992659" y="3365168"/>
                </a:cubicBezTo>
                <a:cubicBezTo>
                  <a:pt x="980086" y="3374305"/>
                  <a:pt x="963661" y="3380554"/>
                  <a:pt x="950967" y="3371227"/>
                </a:cubicBezTo>
                <a:lnTo>
                  <a:pt x="941253" y="3358190"/>
                </a:lnTo>
                <a:lnTo>
                  <a:pt x="941253" y="3048165"/>
                </a:lnTo>
                <a:lnTo>
                  <a:pt x="629975" y="3048165"/>
                </a:lnTo>
                <a:lnTo>
                  <a:pt x="616938" y="3038450"/>
                </a:lnTo>
                <a:cubicBezTo>
                  <a:pt x="607611" y="3025756"/>
                  <a:pt x="613860" y="3009331"/>
                  <a:pt x="622997" y="2996759"/>
                </a:cubicBezTo>
                <a:cubicBezTo>
                  <a:pt x="647331" y="2982095"/>
                  <a:pt x="663330" y="2957262"/>
                  <a:pt x="663330" y="2929096"/>
                </a:cubicBezTo>
                <a:cubicBezTo>
                  <a:pt x="663330" y="2884031"/>
                  <a:pt x="622372" y="2847498"/>
                  <a:pt x="571849" y="2847498"/>
                </a:cubicBezTo>
                <a:close/>
                <a:moveTo>
                  <a:pt x="523404" y="1423749"/>
                </a:moveTo>
                <a:cubicBezTo>
                  <a:pt x="451253" y="1423749"/>
                  <a:pt x="392762" y="1475920"/>
                  <a:pt x="392762" y="1540276"/>
                </a:cubicBezTo>
                <a:cubicBezTo>
                  <a:pt x="392762" y="1580499"/>
                  <a:pt x="415610" y="1615962"/>
                  <a:pt x="450361" y="1636902"/>
                </a:cubicBezTo>
                <a:cubicBezTo>
                  <a:pt x="465711" y="1656022"/>
                  <a:pt x="474476" y="1679277"/>
                  <a:pt x="460257" y="1697458"/>
                </a:cubicBezTo>
                <a:lnTo>
                  <a:pt x="442353" y="1710313"/>
                </a:lnTo>
                <a:lnTo>
                  <a:pt x="0" y="1710313"/>
                </a:lnTo>
                <a:lnTo>
                  <a:pt x="0" y="2153048"/>
                </a:lnTo>
                <a:lnTo>
                  <a:pt x="13873" y="2171666"/>
                </a:lnTo>
                <a:cubicBezTo>
                  <a:pt x="32001" y="2184986"/>
                  <a:pt x="55456" y="2176061"/>
                  <a:pt x="73412" y="2163014"/>
                </a:cubicBezTo>
                <a:cubicBezTo>
                  <a:pt x="94352" y="2128264"/>
                  <a:pt x="129815" y="2105415"/>
                  <a:pt x="170037" y="2105415"/>
                </a:cubicBezTo>
                <a:cubicBezTo>
                  <a:pt x="234393" y="2105415"/>
                  <a:pt x="286564" y="2163906"/>
                  <a:pt x="286564" y="2236056"/>
                </a:cubicBezTo>
                <a:cubicBezTo>
                  <a:pt x="286564" y="2308208"/>
                  <a:pt x="226754" y="2371303"/>
                  <a:pt x="170037" y="2366698"/>
                </a:cubicBezTo>
                <a:cubicBezTo>
                  <a:pt x="123915" y="2356795"/>
                  <a:pt x="94352" y="2338551"/>
                  <a:pt x="73412" y="2303800"/>
                </a:cubicBezTo>
                <a:cubicBezTo>
                  <a:pt x="54292" y="2288451"/>
                  <a:pt x="31036" y="2284985"/>
                  <a:pt x="12856" y="2299204"/>
                </a:cubicBezTo>
                <a:lnTo>
                  <a:pt x="0" y="2317108"/>
                </a:lnTo>
                <a:lnTo>
                  <a:pt x="0" y="2761800"/>
                </a:lnTo>
                <a:lnTo>
                  <a:pt x="442927" y="2761800"/>
                </a:lnTo>
                <a:lnTo>
                  <a:pt x="460257" y="2749356"/>
                </a:lnTo>
                <a:cubicBezTo>
                  <a:pt x="482424" y="2733826"/>
                  <a:pt x="476380" y="2705200"/>
                  <a:pt x="453083" y="2686080"/>
                </a:cubicBezTo>
                <a:cubicBezTo>
                  <a:pt x="414181" y="2659699"/>
                  <a:pt x="402356" y="2633179"/>
                  <a:pt x="396913" y="2592175"/>
                </a:cubicBezTo>
                <a:cubicBezTo>
                  <a:pt x="402357" y="2511491"/>
                  <a:pt x="479857" y="2475647"/>
                  <a:pt x="523404" y="2475647"/>
                </a:cubicBezTo>
                <a:cubicBezTo>
                  <a:pt x="583280" y="2472926"/>
                  <a:pt x="638340" y="2515146"/>
                  <a:pt x="646099" y="2570981"/>
                </a:cubicBezTo>
                <a:cubicBezTo>
                  <a:pt x="661805" y="2632115"/>
                  <a:pt x="607355" y="2662561"/>
                  <a:pt x="593796" y="2683502"/>
                </a:cubicBezTo>
                <a:cubicBezTo>
                  <a:pt x="570154" y="2696158"/>
                  <a:pt x="574475" y="2730211"/>
                  <a:pt x="587794" y="2748339"/>
                </a:cubicBezTo>
                <a:lnTo>
                  <a:pt x="605859" y="2761800"/>
                </a:lnTo>
                <a:lnTo>
                  <a:pt x="1050935" y="2761800"/>
                </a:lnTo>
                <a:lnTo>
                  <a:pt x="1050935" y="2317108"/>
                </a:lnTo>
                <a:lnTo>
                  <a:pt x="1063791" y="2299204"/>
                </a:lnTo>
                <a:cubicBezTo>
                  <a:pt x="1081971" y="2284985"/>
                  <a:pt x="1105227" y="2293750"/>
                  <a:pt x="1124347" y="2309099"/>
                </a:cubicBezTo>
                <a:cubicBezTo>
                  <a:pt x="1145287" y="2343850"/>
                  <a:pt x="1180750" y="2366698"/>
                  <a:pt x="1220972" y="2366698"/>
                </a:cubicBezTo>
                <a:cubicBezTo>
                  <a:pt x="1285328" y="2366698"/>
                  <a:pt x="1337499" y="2308208"/>
                  <a:pt x="1337499" y="2236056"/>
                </a:cubicBezTo>
                <a:cubicBezTo>
                  <a:pt x="1337499" y="2163906"/>
                  <a:pt x="1285328" y="2105415"/>
                  <a:pt x="1220972" y="2105415"/>
                </a:cubicBezTo>
                <a:cubicBezTo>
                  <a:pt x="1180750" y="2105415"/>
                  <a:pt x="1145287" y="2128264"/>
                  <a:pt x="1124347" y="2163014"/>
                </a:cubicBezTo>
                <a:cubicBezTo>
                  <a:pt x="1106392" y="2176061"/>
                  <a:pt x="1082936" y="2184986"/>
                  <a:pt x="1064808" y="2171666"/>
                </a:cubicBezTo>
                <a:lnTo>
                  <a:pt x="1050935" y="2153048"/>
                </a:lnTo>
                <a:lnTo>
                  <a:pt x="1050935" y="1710313"/>
                </a:lnTo>
                <a:lnTo>
                  <a:pt x="606411" y="1710313"/>
                </a:lnTo>
                <a:lnTo>
                  <a:pt x="587794" y="1696440"/>
                </a:lnTo>
                <a:cubicBezTo>
                  <a:pt x="574475" y="1678312"/>
                  <a:pt x="583399" y="1654857"/>
                  <a:pt x="596447" y="1636902"/>
                </a:cubicBezTo>
                <a:cubicBezTo>
                  <a:pt x="631198" y="1615962"/>
                  <a:pt x="654045" y="1580499"/>
                  <a:pt x="654045" y="1540276"/>
                </a:cubicBezTo>
                <a:cubicBezTo>
                  <a:pt x="654045" y="1475920"/>
                  <a:pt x="595554" y="1423749"/>
                  <a:pt x="523404" y="1423749"/>
                </a:cubicBezTo>
                <a:close/>
                <a:moveTo>
                  <a:pt x="1860903" y="1338051"/>
                </a:moveTo>
                <a:cubicBezTo>
                  <a:pt x="1788752" y="1338051"/>
                  <a:pt x="1730262" y="1390222"/>
                  <a:pt x="1730262" y="1454578"/>
                </a:cubicBezTo>
                <a:cubicBezTo>
                  <a:pt x="1730262" y="1494801"/>
                  <a:pt x="1753109" y="1530264"/>
                  <a:pt x="1787860" y="1551204"/>
                </a:cubicBezTo>
                <a:cubicBezTo>
                  <a:pt x="1803210" y="1570324"/>
                  <a:pt x="1811975" y="1593579"/>
                  <a:pt x="1797756" y="1611760"/>
                </a:cubicBezTo>
                <a:lnTo>
                  <a:pt x="1779852" y="1624615"/>
                </a:lnTo>
                <a:lnTo>
                  <a:pt x="1337499" y="1624615"/>
                </a:lnTo>
                <a:lnTo>
                  <a:pt x="1337499" y="2067350"/>
                </a:lnTo>
                <a:lnTo>
                  <a:pt x="1351372" y="2085968"/>
                </a:lnTo>
                <a:cubicBezTo>
                  <a:pt x="1369500" y="2099288"/>
                  <a:pt x="1392956" y="2090363"/>
                  <a:pt x="1410911" y="2077316"/>
                </a:cubicBezTo>
                <a:cubicBezTo>
                  <a:pt x="1431851" y="2042566"/>
                  <a:pt x="1467314" y="2019717"/>
                  <a:pt x="1507536" y="2019717"/>
                </a:cubicBezTo>
                <a:cubicBezTo>
                  <a:pt x="1571892" y="2019717"/>
                  <a:pt x="1624063" y="2078208"/>
                  <a:pt x="1624063" y="2150358"/>
                </a:cubicBezTo>
                <a:cubicBezTo>
                  <a:pt x="1624063" y="2222510"/>
                  <a:pt x="1564253" y="2285605"/>
                  <a:pt x="1507536" y="2281000"/>
                </a:cubicBezTo>
                <a:cubicBezTo>
                  <a:pt x="1461414" y="2271097"/>
                  <a:pt x="1431851" y="2252853"/>
                  <a:pt x="1410911" y="2218102"/>
                </a:cubicBezTo>
                <a:cubicBezTo>
                  <a:pt x="1391791" y="2202753"/>
                  <a:pt x="1368535" y="2199287"/>
                  <a:pt x="1350355" y="2213506"/>
                </a:cubicBezTo>
                <a:lnTo>
                  <a:pt x="1337499" y="2231410"/>
                </a:lnTo>
                <a:lnTo>
                  <a:pt x="1337499" y="2236056"/>
                </a:lnTo>
                <a:lnTo>
                  <a:pt x="1337499" y="2676102"/>
                </a:lnTo>
                <a:lnTo>
                  <a:pt x="1780426" y="2676102"/>
                </a:lnTo>
                <a:lnTo>
                  <a:pt x="1797756" y="2663658"/>
                </a:lnTo>
                <a:cubicBezTo>
                  <a:pt x="1819923" y="2648128"/>
                  <a:pt x="1813879" y="2619502"/>
                  <a:pt x="1790582" y="2600382"/>
                </a:cubicBezTo>
                <a:cubicBezTo>
                  <a:pt x="1751681" y="2574001"/>
                  <a:pt x="1739855" y="2547481"/>
                  <a:pt x="1734413" y="2506477"/>
                </a:cubicBezTo>
                <a:cubicBezTo>
                  <a:pt x="1739856" y="2425793"/>
                  <a:pt x="1817356" y="2389949"/>
                  <a:pt x="1860903" y="2389949"/>
                </a:cubicBezTo>
                <a:cubicBezTo>
                  <a:pt x="1920779" y="2387228"/>
                  <a:pt x="1975839" y="2429448"/>
                  <a:pt x="1983598" y="2485283"/>
                </a:cubicBezTo>
                <a:cubicBezTo>
                  <a:pt x="1999304" y="2546417"/>
                  <a:pt x="1944854" y="2576863"/>
                  <a:pt x="1931295" y="2597804"/>
                </a:cubicBezTo>
                <a:cubicBezTo>
                  <a:pt x="1907653" y="2610460"/>
                  <a:pt x="1911974" y="2644513"/>
                  <a:pt x="1925293" y="2662641"/>
                </a:cubicBezTo>
                <a:lnTo>
                  <a:pt x="1943358" y="2676102"/>
                </a:lnTo>
                <a:lnTo>
                  <a:pt x="2388434" y="2676102"/>
                </a:lnTo>
                <a:lnTo>
                  <a:pt x="2388434" y="2231410"/>
                </a:lnTo>
                <a:lnTo>
                  <a:pt x="2401290" y="2213506"/>
                </a:lnTo>
                <a:cubicBezTo>
                  <a:pt x="2419470" y="2199287"/>
                  <a:pt x="2442726" y="2208052"/>
                  <a:pt x="2461846" y="2223401"/>
                </a:cubicBezTo>
                <a:cubicBezTo>
                  <a:pt x="2482786" y="2258152"/>
                  <a:pt x="2518249" y="2281000"/>
                  <a:pt x="2558471" y="2281000"/>
                </a:cubicBezTo>
                <a:cubicBezTo>
                  <a:pt x="2622827" y="2281000"/>
                  <a:pt x="2674998" y="2222510"/>
                  <a:pt x="2674998" y="2150358"/>
                </a:cubicBezTo>
                <a:cubicBezTo>
                  <a:pt x="2674998" y="2078208"/>
                  <a:pt x="2622827" y="2019717"/>
                  <a:pt x="2558471" y="2019717"/>
                </a:cubicBezTo>
                <a:cubicBezTo>
                  <a:pt x="2518249" y="2019717"/>
                  <a:pt x="2482786" y="2042566"/>
                  <a:pt x="2461846" y="2077316"/>
                </a:cubicBezTo>
                <a:cubicBezTo>
                  <a:pt x="2443891" y="2090363"/>
                  <a:pt x="2420435" y="2099288"/>
                  <a:pt x="2402307" y="2085968"/>
                </a:cubicBezTo>
                <a:lnTo>
                  <a:pt x="2388434" y="2067350"/>
                </a:lnTo>
                <a:lnTo>
                  <a:pt x="2388434" y="1624615"/>
                </a:lnTo>
                <a:lnTo>
                  <a:pt x="1943910" y="1624615"/>
                </a:lnTo>
                <a:lnTo>
                  <a:pt x="1925293" y="1610742"/>
                </a:lnTo>
                <a:cubicBezTo>
                  <a:pt x="1911974" y="1592614"/>
                  <a:pt x="1920898" y="1569159"/>
                  <a:pt x="1933946" y="1551204"/>
                </a:cubicBezTo>
                <a:cubicBezTo>
                  <a:pt x="1968697" y="1530264"/>
                  <a:pt x="1991544" y="1494801"/>
                  <a:pt x="1991544" y="1454578"/>
                </a:cubicBezTo>
                <a:cubicBezTo>
                  <a:pt x="1991544" y="1390222"/>
                  <a:pt x="1933053" y="1338051"/>
                  <a:pt x="1860903" y="1338051"/>
                </a:cubicBezTo>
                <a:close/>
                <a:moveTo>
                  <a:pt x="878248" y="0"/>
                </a:moveTo>
                <a:cubicBezTo>
                  <a:pt x="806097" y="0"/>
                  <a:pt x="747607" y="52171"/>
                  <a:pt x="747607" y="116527"/>
                </a:cubicBezTo>
                <a:cubicBezTo>
                  <a:pt x="747607" y="156750"/>
                  <a:pt x="770454" y="192213"/>
                  <a:pt x="805205" y="213153"/>
                </a:cubicBezTo>
                <a:cubicBezTo>
                  <a:pt x="820555" y="232273"/>
                  <a:pt x="829320" y="255528"/>
                  <a:pt x="815101" y="273709"/>
                </a:cubicBezTo>
                <a:lnTo>
                  <a:pt x="797197" y="286564"/>
                </a:lnTo>
                <a:lnTo>
                  <a:pt x="354844" y="286564"/>
                </a:lnTo>
                <a:lnTo>
                  <a:pt x="354844" y="729299"/>
                </a:lnTo>
                <a:lnTo>
                  <a:pt x="368717" y="747917"/>
                </a:lnTo>
                <a:cubicBezTo>
                  <a:pt x="386845" y="761237"/>
                  <a:pt x="410300" y="752313"/>
                  <a:pt x="428256" y="739265"/>
                </a:cubicBezTo>
                <a:cubicBezTo>
                  <a:pt x="449196" y="704515"/>
                  <a:pt x="484659" y="681666"/>
                  <a:pt x="524881" y="681666"/>
                </a:cubicBezTo>
                <a:cubicBezTo>
                  <a:pt x="589237" y="681666"/>
                  <a:pt x="641408" y="740157"/>
                  <a:pt x="641408" y="812308"/>
                </a:cubicBezTo>
                <a:cubicBezTo>
                  <a:pt x="641408" y="884459"/>
                  <a:pt x="581598" y="947554"/>
                  <a:pt x="524881" y="942949"/>
                </a:cubicBezTo>
                <a:cubicBezTo>
                  <a:pt x="478759" y="933046"/>
                  <a:pt x="449196" y="914803"/>
                  <a:pt x="428256" y="880052"/>
                </a:cubicBezTo>
                <a:cubicBezTo>
                  <a:pt x="409136" y="864702"/>
                  <a:pt x="385880" y="861236"/>
                  <a:pt x="367700" y="875455"/>
                </a:cubicBezTo>
                <a:lnTo>
                  <a:pt x="354844" y="893360"/>
                </a:lnTo>
                <a:lnTo>
                  <a:pt x="354844" y="1338051"/>
                </a:lnTo>
                <a:lnTo>
                  <a:pt x="797771" y="1338051"/>
                </a:lnTo>
                <a:lnTo>
                  <a:pt x="815101" y="1325607"/>
                </a:lnTo>
                <a:cubicBezTo>
                  <a:pt x="837268" y="1310077"/>
                  <a:pt x="831224" y="1281451"/>
                  <a:pt x="807927" y="1262331"/>
                </a:cubicBezTo>
                <a:cubicBezTo>
                  <a:pt x="769026" y="1235950"/>
                  <a:pt x="757200" y="1209430"/>
                  <a:pt x="751758" y="1168426"/>
                </a:cubicBezTo>
                <a:cubicBezTo>
                  <a:pt x="757201" y="1087742"/>
                  <a:pt x="834701" y="1051898"/>
                  <a:pt x="878248" y="1051898"/>
                </a:cubicBezTo>
                <a:cubicBezTo>
                  <a:pt x="938124" y="1049177"/>
                  <a:pt x="993184" y="1091397"/>
                  <a:pt x="1000943" y="1147232"/>
                </a:cubicBezTo>
                <a:cubicBezTo>
                  <a:pt x="1016649" y="1208366"/>
                  <a:pt x="962199" y="1238812"/>
                  <a:pt x="948640" y="1259753"/>
                </a:cubicBezTo>
                <a:cubicBezTo>
                  <a:pt x="924998" y="1272409"/>
                  <a:pt x="929319" y="1306462"/>
                  <a:pt x="942638" y="1324590"/>
                </a:cubicBezTo>
                <a:lnTo>
                  <a:pt x="960703" y="1338051"/>
                </a:lnTo>
                <a:lnTo>
                  <a:pt x="1405779" y="1338051"/>
                </a:lnTo>
                <a:lnTo>
                  <a:pt x="1405779" y="893360"/>
                </a:lnTo>
                <a:lnTo>
                  <a:pt x="1418635" y="875455"/>
                </a:lnTo>
                <a:cubicBezTo>
                  <a:pt x="1436815" y="861236"/>
                  <a:pt x="1460071" y="870001"/>
                  <a:pt x="1479191" y="885351"/>
                </a:cubicBezTo>
                <a:cubicBezTo>
                  <a:pt x="1500131" y="920102"/>
                  <a:pt x="1535594" y="942949"/>
                  <a:pt x="1575816" y="942949"/>
                </a:cubicBezTo>
                <a:cubicBezTo>
                  <a:pt x="1640172" y="942949"/>
                  <a:pt x="1692343" y="884459"/>
                  <a:pt x="1692343" y="812308"/>
                </a:cubicBezTo>
                <a:cubicBezTo>
                  <a:pt x="1692343" y="740157"/>
                  <a:pt x="1640172" y="681666"/>
                  <a:pt x="1575816" y="681666"/>
                </a:cubicBezTo>
                <a:cubicBezTo>
                  <a:pt x="1535594" y="681666"/>
                  <a:pt x="1500131" y="704515"/>
                  <a:pt x="1479191" y="739265"/>
                </a:cubicBezTo>
                <a:cubicBezTo>
                  <a:pt x="1461236" y="752313"/>
                  <a:pt x="1437780" y="761237"/>
                  <a:pt x="1419652" y="747917"/>
                </a:cubicBezTo>
                <a:lnTo>
                  <a:pt x="1405779" y="729299"/>
                </a:lnTo>
                <a:lnTo>
                  <a:pt x="1405779" y="286564"/>
                </a:lnTo>
                <a:lnTo>
                  <a:pt x="961255" y="286564"/>
                </a:lnTo>
                <a:lnTo>
                  <a:pt x="942638" y="272692"/>
                </a:lnTo>
                <a:cubicBezTo>
                  <a:pt x="929319" y="254563"/>
                  <a:pt x="938243" y="231108"/>
                  <a:pt x="951291" y="213153"/>
                </a:cubicBezTo>
                <a:cubicBezTo>
                  <a:pt x="986042" y="192213"/>
                  <a:pt x="1008889" y="156750"/>
                  <a:pt x="1008889" y="116527"/>
                </a:cubicBezTo>
                <a:cubicBezTo>
                  <a:pt x="1008889" y="52171"/>
                  <a:pt x="950398" y="0"/>
                  <a:pt x="878248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  <a:alpha val="3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07864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554E5E3-EB08-46BE-B3E9-D74C718F7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CF741B43-D9A0-40E3-9BC1-DF9B08A44E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EBD31001-E146-4713-A024-05A7A13965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258F6E5D-FD2D-41A5-BBA4-AEA89A656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61C2962F-B29D-4084-B86D-9FE11FF7B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  <p:pic>
        <p:nvPicPr>
          <p:cNvPr id="7" name="תמונה 6">
            <a:extLst>
              <a:ext uri="{FF2B5EF4-FFF2-40B4-BE49-F238E27FC236}">
                <a16:creationId xmlns:a16="http://schemas.microsoft.com/office/drawing/2014/main" id="{627E4C7A-D51C-462D-9E54-4A33FA2B6A9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תמונה 7">
            <a:extLst>
              <a:ext uri="{FF2B5EF4-FFF2-40B4-BE49-F238E27FC236}">
                <a16:creationId xmlns:a16="http://schemas.microsoft.com/office/drawing/2014/main" id="{011BCCD6-6CD2-484F-ADA2-418920AD3F8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946" y="4631823"/>
            <a:ext cx="657670" cy="464944"/>
          </a:xfrm>
          <a:prstGeom prst="rect">
            <a:avLst/>
          </a:prstGeom>
        </p:spPr>
      </p:pic>
      <p:grpSp>
        <p:nvGrpSpPr>
          <p:cNvPr id="34" name="Group 33">
            <a:extLst>
              <a:ext uri="{FF2B5EF4-FFF2-40B4-BE49-F238E27FC236}">
                <a16:creationId xmlns:a16="http://schemas.microsoft.com/office/drawing/2014/main" id="{94898712-0C01-48B3-92F3-BFDDCA5AA386}"/>
              </a:ext>
            </a:extLst>
          </p:cNvPr>
          <p:cNvGrpSpPr/>
          <p:nvPr userDrawn="1"/>
        </p:nvGrpSpPr>
        <p:grpSpPr>
          <a:xfrm>
            <a:off x="498684" y="627534"/>
            <a:ext cx="8146633" cy="3402378"/>
            <a:chOff x="769533" y="1861423"/>
            <a:chExt cx="6212668" cy="3835280"/>
          </a:xfrm>
          <a:solidFill>
            <a:schemeClr val="accent1">
              <a:lumMod val="20000"/>
              <a:lumOff val="80000"/>
              <a:alpha val="20000"/>
            </a:schemeClr>
          </a:solidFill>
        </p:grpSpPr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299EB71B-17A8-4738-AB9A-55201530CD4F}"/>
                </a:ext>
              </a:extLst>
            </p:cNvPr>
            <p:cNvGrpSpPr/>
            <p:nvPr/>
          </p:nvGrpSpPr>
          <p:grpSpPr>
            <a:xfrm>
              <a:off x="3355885" y="1889748"/>
              <a:ext cx="3626316" cy="2864933"/>
              <a:chOff x="3961597" y="1730635"/>
              <a:chExt cx="4028224" cy="3182457"/>
            </a:xfrm>
            <a:grpFill/>
          </p:grpSpPr>
          <p:sp>
            <p:nvSpPr>
              <p:cNvPr id="205" name="Freeform 18">
                <a:extLst>
                  <a:ext uri="{FF2B5EF4-FFF2-40B4-BE49-F238E27FC236}">
                    <a16:creationId xmlns:a16="http://schemas.microsoft.com/office/drawing/2014/main" id="{BD76B857-756D-4DDB-97D9-FE8AD0280B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3575" y="1827672"/>
                <a:ext cx="2945134" cy="1052953"/>
              </a:xfrm>
              <a:custGeom>
                <a:avLst/>
                <a:gdLst/>
                <a:ahLst/>
                <a:cxnLst>
                  <a:cxn ang="0">
                    <a:pos x="682" y="105"/>
                  </a:cxn>
                  <a:cxn ang="0">
                    <a:pos x="723" y="43"/>
                  </a:cxn>
                  <a:cxn ang="0">
                    <a:pos x="922" y="14"/>
                  </a:cxn>
                  <a:cxn ang="0">
                    <a:pos x="1014" y="64"/>
                  </a:cxn>
                  <a:cxn ang="0">
                    <a:pos x="1130" y="79"/>
                  </a:cxn>
                  <a:cxn ang="0">
                    <a:pos x="1286" y="105"/>
                  </a:cxn>
                  <a:cxn ang="0">
                    <a:pos x="1440" y="119"/>
                  </a:cxn>
                  <a:cxn ang="0">
                    <a:pos x="1724" y="144"/>
                  </a:cxn>
                  <a:cxn ang="0">
                    <a:pos x="1859" y="155"/>
                  </a:cxn>
                  <a:cxn ang="0">
                    <a:pos x="2154" y="210"/>
                  </a:cxn>
                  <a:cxn ang="0">
                    <a:pos x="2178" y="246"/>
                  </a:cxn>
                  <a:cxn ang="0">
                    <a:pos x="2123" y="260"/>
                  </a:cxn>
                  <a:cxn ang="0">
                    <a:pos x="2101" y="347"/>
                  </a:cxn>
                  <a:cxn ang="0">
                    <a:pos x="2022" y="361"/>
                  </a:cxn>
                  <a:cxn ang="0">
                    <a:pos x="2056" y="426"/>
                  </a:cxn>
                  <a:cxn ang="0">
                    <a:pos x="2077" y="517"/>
                  </a:cxn>
                  <a:cxn ang="0">
                    <a:pos x="1955" y="412"/>
                  </a:cxn>
                  <a:cxn ang="0">
                    <a:pos x="1946" y="299"/>
                  </a:cxn>
                  <a:cxn ang="0">
                    <a:pos x="1869" y="361"/>
                  </a:cxn>
                  <a:cxn ang="0">
                    <a:pos x="1801" y="376"/>
                  </a:cxn>
                  <a:cxn ang="0">
                    <a:pos x="1715" y="503"/>
                  </a:cxn>
                  <a:cxn ang="0">
                    <a:pos x="1792" y="517"/>
                  </a:cxn>
                  <a:cxn ang="0">
                    <a:pos x="1801" y="759"/>
                  </a:cxn>
                  <a:cxn ang="0">
                    <a:pos x="1783" y="713"/>
                  </a:cxn>
                  <a:cxn ang="0">
                    <a:pos x="1694" y="622"/>
                  </a:cxn>
                  <a:cxn ang="0">
                    <a:pos x="1486" y="517"/>
                  </a:cxn>
                  <a:cxn ang="0">
                    <a:pos x="1452" y="593"/>
                  </a:cxn>
                  <a:cxn ang="0">
                    <a:pos x="1197" y="557"/>
                  </a:cxn>
                  <a:cxn ang="0">
                    <a:pos x="1090" y="582"/>
                  </a:cxn>
                  <a:cxn ang="0">
                    <a:pos x="968" y="604"/>
                  </a:cxn>
                  <a:cxn ang="0">
                    <a:pos x="814" y="517"/>
                  </a:cxn>
                  <a:cxn ang="0">
                    <a:pos x="714" y="491"/>
                  </a:cxn>
                  <a:cxn ang="0">
                    <a:pos x="615" y="481"/>
                  </a:cxn>
                  <a:cxn ang="0">
                    <a:pos x="538" y="527"/>
                  </a:cxn>
                  <a:cxn ang="0">
                    <a:pos x="514" y="567"/>
                  </a:cxn>
                  <a:cxn ang="0">
                    <a:pos x="419" y="546"/>
                  </a:cxn>
                  <a:cxn ang="0">
                    <a:pos x="361" y="593"/>
                  </a:cxn>
                  <a:cxn ang="0">
                    <a:pos x="382" y="673"/>
                  </a:cxn>
                  <a:cxn ang="0">
                    <a:pos x="398" y="788"/>
                  </a:cxn>
                  <a:cxn ang="0">
                    <a:pos x="296" y="749"/>
                  </a:cxn>
                  <a:cxn ang="0">
                    <a:pos x="208" y="673"/>
                  </a:cxn>
                  <a:cxn ang="0">
                    <a:pos x="229" y="647"/>
                  </a:cxn>
                  <a:cxn ang="0">
                    <a:pos x="152" y="582"/>
                  </a:cxn>
                  <a:cxn ang="0">
                    <a:pos x="76" y="517"/>
                  </a:cxn>
                  <a:cxn ang="0">
                    <a:pos x="33" y="438"/>
                  </a:cxn>
                  <a:cxn ang="0">
                    <a:pos x="33" y="361"/>
                  </a:cxn>
                  <a:cxn ang="0">
                    <a:pos x="33" y="246"/>
                  </a:cxn>
                  <a:cxn ang="0">
                    <a:pos x="12" y="170"/>
                  </a:cxn>
                  <a:cxn ang="0">
                    <a:pos x="144" y="220"/>
                  </a:cxn>
                  <a:cxn ang="0">
                    <a:pos x="144" y="260"/>
                  </a:cxn>
                  <a:cxn ang="0">
                    <a:pos x="220" y="220"/>
                  </a:cxn>
                  <a:cxn ang="0">
                    <a:pos x="254" y="191"/>
                  </a:cxn>
                  <a:cxn ang="0">
                    <a:pos x="361" y="181"/>
                  </a:cxn>
                  <a:cxn ang="0">
                    <a:pos x="437" y="170"/>
                  </a:cxn>
                  <a:cxn ang="0">
                    <a:pos x="505" y="133"/>
                  </a:cxn>
                  <a:cxn ang="0">
                    <a:pos x="560" y="119"/>
                  </a:cxn>
                  <a:cxn ang="0">
                    <a:pos x="606" y="220"/>
                  </a:cxn>
                  <a:cxn ang="0">
                    <a:pos x="594" y="133"/>
                  </a:cxn>
                </a:cxnLst>
                <a:rect l="0" t="0" r="r" b="b"/>
                <a:pathLst>
                  <a:path w="2246" h="803">
                    <a:moveTo>
                      <a:pt x="594" y="90"/>
                    </a:moveTo>
                    <a:lnTo>
                      <a:pt x="606" y="119"/>
                    </a:lnTo>
                    <a:lnTo>
                      <a:pt x="646" y="133"/>
                    </a:lnTo>
                    <a:lnTo>
                      <a:pt x="606" y="105"/>
                    </a:lnTo>
                    <a:lnTo>
                      <a:pt x="615" y="90"/>
                    </a:lnTo>
                    <a:lnTo>
                      <a:pt x="682" y="105"/>
                    </a:lnTo>
                    <a:lnTo>
                      <a:pt x="692" y="105"/>
                    </a:lnTo>
                    <a:lnTo>
                      <a:pt x="662" y="90"/>
                    </a:lnTo>
                    <a:lnTo>
                      <a:pt x="646" y="79"/>
                    </a:lnTo>
                    <a:lnTo>
                      <a:pt x="723" y="64"/>
                    </a:lnTo>
                    <a:lnTo>
                      <a:pt x="704" y="54"/>
                    </a:lnTo>
                    <a:lnTo>
                      <a:pt x="723" y="43"/>
                    </a:lnTo>
                    <a:lnTo>
                      <a:pt x="769" y="28"/>
                    </a:lnTo>
                    <a:lnTo>
                      <a:pt x="845" y="28"/>
                    </a:lnTo>
                    <a:lnTo>
                      <a:pt x="845" y="14"/>
                    </a:lnTo>
                    <a:lnTo>
                      <a:pt x="869" y="0"/>
                    </a:lnTo>
                    <a:lnTo>
                      <a:pt x="900" y="0"/>
                    </a:lnTo>
                    <a:lnTo>
                      <a:pt x="922" y="14"/>
                    </a:lnTo>
                    <a:lnTo>
                      <a:pt x="977" y="14"/>
                    </a:lnTo>
                    <a:lnTo>
                      <a:pt x="1023" y="28"/>
                    </a:lnTo>
                    <a:lnTo>
                      <a:pt x="1032" y="43"/>
                    </a:lnTo>
                    <a:lnTo>
                      <a:pt x="977" y="79"/>
                    </a:lnTo>
                    <a:lnTo>
                      <a:pt x="1023" y="79"/>
                    </a:lnTo>
                    <a:lnTo>
                      <a:pt x="1014" y="64"/>
                    </a:lnTo>
                    <a:lnTo>
                      <a:pt x="1054" y="64"/>
                    </a:lnTo>
                    <a:lnTo>
                      <a:pt x="1023" y="54"/>
                    </a:lnTo>
                    <a:lnTo>
                      <a:pt x="1045" y="54"/>
                    </a:lnTo>
                    <a:lnTo>
                      <a:pt x="1065" y="79"/>
                    </a:lnTo>
                    <a:lnTo>
                      <a:pt x="1121" y="79"/>
                    </a:lnTo>
                    <a:lnTo>
                      <a:pt x="1130" y="79"/>
                    </a:lnTo>
                    <a:lnTo>
                      <a:pt x="1155" y="79"/>
                    </a:lnTo>
                    <a:lnTo>
                      <a:pt x="1197" y="79"/>
                    </a:lnTo>
                    <a:lnTo>
                      <a:pt x="1176" y="64"/>
                    </a:lnTo>
                    <a:lnTo>
                      <a:pt x="1253" y="79"/>
                    </a:lnTo>
                    <a:lnTo>
                      <a:pt x="1286" y="90"/>
                    </a:lnTo>
                    <a:lnTo>
                      <a:pt x="1286" y="105"/>
                    </a:lnTo>
                    <a:lnTo>
                      <a:pt x="1341" y="133"/>
                    </a:lnTo>
                    <a:lnTo>
                      <a:pt x="1341" y="119"/>
                    </a:lnTo>
                    <a:lnTo>
                      <a:pt x="1329" y="105"/>
                    </a:lnTo>
                    <a:lnTo>
                      <a:pt x="1376" y="119"/>
                    </a:lnTo>
                    <a:lnTo>
                      <a:pt x="1384" y="105"/>
                    </a:lnTo>
                    <a:lnTo>
                      <a:pt x="1440" y="119"/>
                    </a:lnTo>
                    <a:lnTo>
                      <a:pt x="1421" y="105"/>
                    </a:lnTo>
                    <a:lnTo>
                      <a:pt x="1421" y="90"/>
                    </a:lnTo>
                    <a:lnTo>
                      <a:pt x="1553" y="105"/>
                    </a:lnTo>
                    <a:lnTo>
                      <a:pt x="1614" y="133"/>
                    </a:lnTo>
                    <a:lnTo>
                      <a:pt x="1694" y="133"/>
                    </a:lnTo>
                    <a:lnTo>
                      <a:pt x="1724" y="144"/>
                    </a:lnTo>
                    <a:lnTo>
                      <a:pt x="1762" y="155"/>
                    </a:lnTo>
                    <a:lnTo>
                      <a:pt x="1847" y="155"/>
                    </a:lnTo>
                    <a:lnTo>
                      <a:pt x="1847" y="144"/>
                    </a:lnTo>
                    <a:lnTo>
                      <a:pt x="1869" y="144"/>
                    </a:lnTo>
                    <a:lnTo>
                      <a:pt x="1869" y="155"/>
                    </a:lnTo>
                    <a:lnTo>
                      <a:pt x="1859" y="155"/>
                    </a:lnTo>
                    <a:lnTo>
                      <a:pt x="1891" y="170"/>
                    </a:lnTo>
                    <a:lnTo>
                      <a:pt x="1902" y="170"/>
                    </a:lnTo>
                    <a:lnTo>
                      <a:pt x="1869" y="144"/>
                    </a:lnTo>
                    <a:lnTo>
                      <a:pt x="1955" y="144"/>
                    </a:lnTo>
                    <a:lnTo>
                      <a:pt x="2022" y="170"/>
                    </a:lnTo>
                    <a:lnTo>
                      <a:pt x="2154" y="210"/>
                    </a:lnTo>
                    <a:lnTo>
                      <a:pt x="2187" y="210"/>
                    </a:lnTo>
                    <a:lnTo>
                      <a:pt x="2246" y="220"/>
                    </a:lnTo>
                    <a:lnTo>
                      <a:pt x="2246" y="235"/>
                    </a:lnTo>
                    <a:lnTo>
                      <a:pt x="2222" y="235"/>
                    </a:lnTo>
                    <a:lnTo>
                      <a:pt x="2246" y="260"/>
                    </a:lnTo>
                    <a:lnTo>
                      <a:pt x="2178" y="246"/>
                    </a:lnTo>
                    <a:lnTo>
                      <a:pt x="2132" y="235"/>
                    </a:lnTo>
                    <a:lnTo>
                      <a:pt x="2111" y="220"/>
                    </a:lnTo>
                    <a:lnTo>
                      <a:pt x="2101" y="235"/>
                    </a:lnTo>
                    <a:lnTo>
                      <a:pt x="2123" y="235"/>
                    </a:lnTo>
                    <a:lnTo>
                      <a:pt x="2123" y="246"/>
                    </a:lnTo>
                    <a:lnTo>
                      <a:pt x="2123" y="260"/>
                    </a:lnTo>
                    <a:lnTo>
                      <a:pt x="2101" y="260"/>
                    </a:lnTo>
                    <a:lnTo>
                      <a:pt x="2178" y="299"/>
                    </a:lnTo>
                    <a:lnTo>
                      <a:pt x="2178" y="311"/>
                    </a:lnTo>
                    <a:lnTo>
                      <a:pt x="2145" y="299"/>
                    </a:lnTo>
                    <a:lnTo>
                      <a:pt x="2132" y="311"/>
                    </a:lnTo>
                    <a:lnTo>
                      <a:pt x="2101" y="347"/>
                    </a:lnTo>
                    <a:lnTo>
                      <a:pt x="2111" y="361"/>
                    </a:lnTo>
                    <a:lnTo>
                      <a:pt x="2068" y="347"/>
                    </a:lnTo>
                    <a:lnTo>
                      <a:pt x="2056" y="347"/>
                    </a:lnTo>
                    <a:lnTo>
                      <a:pt x="2056" y="361"/>
                    </a:lnTo>
                    <a:lnTo>
                      <a:pt x="2034" y="347"/>
                    </a:lnTo>
                    <a:lnTo>
                      <a:pt x="2022" y="361"/>
                    </a:lnTo>
                    <a:lnTo>
                      <a:pt x="2013" y="361"/>
                    </a:lnTo>
                    <a:lnTo>
                      <a:pt x="2022" y="376"/>
                    </a:lnTo>
                    <a:lnTo>
                      <a:pt x="2022" y="402"/>
                    </a:lnTo>
                    <a:lnTo>
                      <a:pt x="2034" y="412"/>
                    </a:lnTo>
                    <a:lnTo>
                      <a:pt x="2046" y="412"/>
                    </a:lnTo>
                    <a:lnTo>
                      <a:pt x="2056" y="426"/>
                    </a:lnTo>
                    <a:lnTo>
                      <a:pt x="2077" y="438"/>
                    </a:lnTo>
                    <a:lnTo>
                      <a:pt x="2068" y="455"/>
                    </a:lnTo>
                    <a:lnTo>
                      <a:pt x="2090" y="481"/>
                    </a:lnTo>
                    <a:lnTo>
                      <a:pt x="2068" y="491"/>
                    </a:lnTo>
                    <a:lnTo>
                      <a:pt x="2090" y="517"/>
                    </a:lnTo>
                    <a:lnTo>
                      <a:pt x="2077" y="517"/>
                    </a:lnTo>
                    <a:lnTo>
                      <a:pt x="2077" y="557"/>
                    </a:lnTo>
                    <a:lnTo>
                      <a:pt x="2077" y="567"/>
                    </a:lnTo>
                    <a:lnTo>
                      <a:pt x="1979" y="466"/>
                    </a:lnTo>
                    <a:lnTo>
                      <a:pt x="1955" y="426"/>
                    </a:lnTo>
                    <a:lnTo>
                      <a:pt x="1969" y="426"/>
                    </a:lnTo>
                    <a:lnTo>
                      <a:pt x="1955" y="412"/>
                    </a:lnTo>
                    <a:lnTo>
                      <a:pt x="1969" y="402"/>
                    </a:lnTo>
                    <a:lnTo>
                      <a:pt x="1979" y="347"/>
                    </a:lnTo>
                    <a:lnTo>
                      <a:pt x="1991" y="337"/>
                    </a:lnTo>
                    <a:lnTo>
                      <a:pt x="1969" y="311"/>
                    </a:lnTo>
                    <a:lnTo>
                      <a:pt x="1969" y="299"/>
                    </a:lnTo>
                    <a:lnTo>
                      <a:pt x="1946" y="299"/>
                    </a:lnTo>
                    <a:lnTo>
                      <a:pt x="1955" y="325"/>
                    </a:lnTo>
                    <a:lnTo>
                      <a:pt x="1946" y="347"/>
                    </a:lnTo>
                    <a:lnTo>
                      <a:pt x="1924" y="337"/>
                    </a:lnTo>
                    <a:lnTo>
                      <a:pt x="1924" y="325"/>
                    </a:lnTo>
                    <a:lnTo>
                      <a:pt x="1878" y="325"/>
                    </a:lnTo>
                    <a:lnTo>
                      <a:pt x="1869" y="361"/>
                    </a:lnTo>
                    <a:lnTo>
                      <a:pt x="1878" y="376"/>
                    </a:lnTo>
                    <a:lnTo>
                      <a:pt x="1902" y="376"/>
                    </a:lnTo>
                    <a:lnTo>
                      <a:pt x="1847" y="390"/>
                    </a:lnTo>
                    <a:lnTo>
                      <a:pt x="1838" y="361"/>
                    </a:lnTo>
                    <a:lnTo>
                      <a:pt x="1801" y="361"/>
                    </a:lnTo>
                    <a:lnTo>
                      <a:pt x="1801" y="376"/>
                    </a:lnTo>
                    <a:lnTo>
                      <a:pt x="1724" y="376"/>
                    </a:lnTo>
                    <a:lnTo>
                      <a:pt x="1707" y="376"/>
                    </a:lnTo>
                    <a:lnTo>
                      <a:pt x="1694" y="455"/>
                    </a:lnTo>
                    <a:lnTo>
                      <a:pt x="1669" y="481"/>
                    </a:lnTo>
                    <a:lnTo>
                      <a:pt x="1707" y="481"/>
                    </a:lnTo>
                    <a:lnTo>
                      <a:pt x="1715" y="503"/>
                    </a:lnTo>
                    <a:lnTo>
                      <a:pt x="1715" y="491"/>
                    </a:lnTo>
                    <a:lnTo>
                      <a:pt x="1724" y="491"/>
                    </a:lnTo>
                    <a:lnTo>
                      <a:pt x="1724" y="503"/>
                    </a:lnTo>
                    <a:lnTo>
                      <a:pt x="1737" y="503"/>
                    </a:lnTo>
                    <a:lnTo>
                      <a:pt x="1746" y="491"/>
                    </a:lnTo>
                    <a:lnTo>
                      <a:pt x="1792" y="517"/>
                    </a:lnTo>
                    <a:lnTo>
                      <a:pt x="1814" y="567"/>
                    </a:lnTo>
                    <a:lnTo>
                      <a:pt x="1847" y="622"/>
                    </a:lnTo>
                    <a:lnTo>
                      <a:pt x="1847" y="694"/>
                    </a:lnTo>
                    <a:lnTo>
                      <a:pt x="1823" y="723"/>
                    </a:lnTo>
                    <a:lnTo>
                      <a:pt x="1823" y="749"/>
                    </a:lnTo>
                    <a:lnTo>
                      <a:pt x="1801" y="759"/>
                    </a:lnTo>
                    <a:lnTo>
                      <a:pt x="1783" y="749"/>
                    </a:lnTo>
                    <a:lnTo>
                      <a:pt x="1771" y="759"/>
                    </a:lnTo>
                    <a:lnTo>
                      <a:pt x="1771" y="749"/>
                    </a:lnTo>
                    <a:lnTo>
                      <a:pt x="1746" y="713"/>
                    </a:lnTo>
                    <a:lnTo>
                      <a:pt x="1762" y="694"/>
                    </a:lnTo>
                    <a:lnTo>
                      <a:pt x="1783" y="713"/>
                    </a:lnTo>
                    <a:lnTo>
                      <a:pt x="1771" y="658"/>
                    </a:lnTo>
                    <a:lnTo>
                      <a:pt x="1771" y="647"/>
                    </a:lnTo>
                    <a:lnTo>
                      <a:pt x="1762" y="622"/>
                    </a:lnTo>
                    <a:lnTo>
                      <a:pt x="1724" y="647"/>
                    </a:lnTo>
                    <a:lnTo>
                      <a:pt x="1715" y="647"/>
                    </a:lnTo>
                    <a:lnTo>
                      <a:pt x="1694" y="622"/>
                    </a:lnTo>
                    <a:lnTo>
                      <a:pt x="1660" y="604"/>
                    </a:lnTo>
                    <a:lnTo>
                      <a:pt x="1630" y="593"/>
                    </a:lnTo>
                    <a:lnTo>
                      <a:pt x="1605" y="567"/>
                    </a:lnTo>
                    <a:lnTo>
                      <a:pt x="1563" y="517"/>
                    </a:lnTo>
                    <a:lnTo>
                      <a:pt x="1516" y="503"/>
                    </a:lnTo>
                    <a:lnTo>
                      <a:pt x="1486" y="517"/>
                    </a:lnTo>
                    <a:lnTo>
                      <a:pt x="1473" y="527"/>
                    </a:lnTo>
                    <a:lnTo>
                      <a:pt x="1498" y="546"/>
                    </a:lnTo>
                    <a:lnTo>
                      <a:pt x="1486" y="557"/>
                    </a:lnTo>
                    <a:lnTo>
                      <a:pt x="1498" y="582"/>
                    </a:lnTo>
                    <a:lnTo>
                      <a:pt x="1473" y="593"/>
                    </a:lnTo>
                    <a:lnTo>
                      <a:pt x="1452" y="593"/>
                    </a:lnTo>
                    <a:lnTo>
                      <a:pt x="1421" y="582"/>
                    </a:lnTo>
                    <a:lnTo>
                      <a:pt x="1397" y="593"/>
                    </a:lnTo>
                    <a:lnTo>
                      <a:pt x="1354" y="604"/>
                    </a:lnTo>
                    <a:lnTo>
                      <a:pt x="1274" y="582"/>
                    </a:lnTo>
                    <a:lnTo>
                      <a:pt x="1231" y="582"/>
                    </a:lnTo>
                    <a:lnTo>
                      <a:pt x="1197" y="557"/>
                    </a:lnTo>
                    <a:lnTo>
                      <a:pt x="1155" y="546"/>
                    </a:lnTo>
                    <a:lnTo>
                      <a:pt x="1145" y="557"/>
                    </a:lnTo>
                    <a:lnTo>
                      <a:pt x="1155" y="567"/>
                    </a:lnTo>
                    <a:lnTo>
                      <a:pt x="1155" y="593"/>
                    </a:lnTo>
                    <a:lnTo>
                      <a:pt x="1109" y="593"/>
                    </a:lnTo>
                    <a:lnTo>
                      <a:pt x="1090" y="582"/>
                    </a:lnTo>
                    <a:lnTo>
                      <a:pt x="1054" y="567"/>
                    </a:lnTo>
                    <a:lnTo>
                      <a:pt x="998" y="604"/>
                    </a:lnTo>
                    <a:lnTo>
                      <a:pt x="990" y="622"/>
                    </a:lnTo>
                    <a:lnTo>
                      <a:pt x="990" y="604"/>
                    </a:lnTo>
                    <a:lnTo>
                      <a:pt x="977" y="593"/>
                    </a:lnTo>
                    <a:lnTo>
                      <a:pt x="968" y="604"/>
                    </a:lnTo>
                    <a:lnTo>
                      <a:pt x="955" y="593"/>
                    </a:lnTo>
                    <a:lnTo>
                      <a:pt x="913" y="567"/>
                    </a:lnTo>
                    <a:lnTo>
                      <a:pt x="879" y="567"/>
                    </a:lnTo>
                    <a:lnTo>
                      <a:pt x="869" y="557"/>
                    </a:lnTo>
                    <a:lnTo>
                      <a:pt x="858" y="567"/>
                    </a:lnTo>
                    <a:lnTo>
                      <a:pt x="814" y="517"/>
                    </a:lnTo>
                    <a:lnTo>
                      <a:pt x="781" y="491"/>
                    </a:lnTo>
                    <a:lnTo>
                      <a:pt x="769" y="491"/>
                    </a:lnTo>
                    <a:lnTo>
                      <a:pt x="747" y="503"/>
                    </a:lnTo>
                    <a:lnTo>
                      <a:pt x="737" y="503"/>
                    </a:lnTo>
                    <a:lnTo>
                      <a:pt x="737" y="491"/>
                    </a:lnTo>
                    <a:lnTo>
                      <a:pt x="714" y="491"/>
                    </a:lnTo>
                    <a:lnTo>
                      <a:pt x="692" y="491"/>
                    </a:lnTo>
                    <a:lnTo>
                      <a:pt x="692" y="481"/>
                    </a:lnTo>
                    <a:lnTo>
                      <a:pt x="682" y="466"/>
                    </a:lnTo>
                    <a:lnTo>
                      <a:pt x="646" y="466"/>
                    </a:lnTo>
                    <a:lnTo>
                      <a:pt x="646" y="481"/>
                    </a:lnTo>
                    <a:lnTo>
                      <a:pt x="615" y="481"/>
                    </a:lnTo>
                    <a:lnTo>
                      <a:pt x="560" y="491"/>
                    </a:lnTo>
                    <a:lnTo>
                      <a:pt x="538" y="491"/>
                    </a:lnTo>
                    <a:lnTo>
                      <a:pt x="538" y="503"/>
                    </a:lnTo>
                    <a:lnTo>
                      <a:pt x="551" y="503"/>
                    </a:lnTo>
                    <a:lnTo>
                      <a:pt x="551" y="517"/>
                    </a:lnTo>
                    <a:lnTo>
                      <a:pt x="538" y="527"/>
                    </a:lnTo>
                    <a:lnTo>
                      <a:pt x="551" y="527"/>
                    </a:lnTo>
                    <a:lnTo>
                      <a:pt x="538" y="546"/>
                    </a:lnTo>
                    <a:lnTo>
                      <a:pt x="569" y="557"/>
                    </a:lnTo>
                    <a:lnTo>
                      <a:pt x="560" y="567"/>
                    </a:lnTo>
                    <a:lnTo>
                      <a:pt x="538" y="567"/>
                    </a:lnTo>
                    <a:lnTo>
                      <a:pt x="514" y="567"/>
                    </a:lnTo>
                    <a:lnTo>
                      <a:pt x="493" y="567"/>
                    </a:lnTo>
                    <a:lnTo>
                      <a:pt x="474" y="567"/>
                    </a:lnTo>
                    <a:lnTo>
                      <a:pt x="462" y="567"/>
                    </a:lnTo>
                    <a:lnTo>
                      <a:pt x="462" y="582"/>
                    </a:lnTo>
                    <a:lnTo>
                      <a:pt x="437" y="557"/>
                    </a:lnTo>
                    <a:lnTo>
                      <a:pt x="419" y="546"/>
                    </a:lnTo>
                    <a:lnTo>
                      <a:pt x="407" y="557"/>
                    </a:lnTo>
                    <a:lnTo>
                      <a:pt x="398" y="557"/>
                    </a:lnTo>
                    <a:lnTo>
                      <a:pt x="373" y="567"/>
                    </a:lnTo>
                    <a:lnTo>
                      <a:pt x="361" y="567"/>
                    </a:lnTo>
                    <a:lnTo>
                      <a:pt x="373" y="593"/>
                    </a:lnTo>
                    <a:lnTo>
                      <a:pt x="361" y="593"/>
                    </a:lnTo>
                    <a:lnTo>
                      <a:pt x="351" y="582"/>
                    </a:lnTo>
                    <a:lnTo>
                      <a:pt x="343" y="622"/>
                    </a:lnTo>
                    <a:lnTo>
                      <a:pt x="351" y="632"/>
                    </a:lnTo>
                    <a:lnTo>
                      <a:pt x="351" y="647"/>
                    </a:lnTo>
                    <a:lnTo>
                      <a:pt x="373" y="647"/>
                    </a:lnTo>
                    <a:lnTo>
                      <a:pt x="382" y="673"/>
                    </a:lnTo>
                    <a:lnTo>
                      <a:pt x="373" y="683"/>
                    </a:lnTo>
                    <a:lnTo>
                      <a:pt x="361" y="683"/>
                    </a:lnTo>
                    <a:lnTo>
                      <a:pt x="351" y="713"/>
                    </a:lnTo>
                    <a:lnTo>
                      <a:pt x="373" y="738"/>
                    </a:lnTo>
                    <a:lnTo>
                      <a:pt x="373" y="759"/>
                    </a:lnTo>
                    <a:lnTo>
                      <a:pt x="398" y="788"/>
                    </a:lnTo>
                    <a:lnTo>
                      <a:pt x="382" y="803"/>
                    </a:lnTo>
                    <a:lnTo>
                      <a:pt x="373" y="803"/>
                    </a:lnTo>
                    <a:lnTo>
                      <a:pt x="361" y="788"/>
                    </a:lnTo>
                    <a:lnTo>
                      <a:pt x="343" y="759"/>
                    </a:lnTo>
                    <a:lnTo>
                      <a:pt x="321" y="759"/>
                    </a:lnTo>
                    <a:lnTo>
                      <a:pt x="296" y="749"/>
                    </a:lnTo>
                    <a:lnTo>
                      <a:pt x="254" y="749"/>
                    </a:lnTo>
                    <a:lnTo>
                      <a:pt x="199" y="713"/>
                    </a:lnTo>
                    <a:lnTo>
                      <a:pt x="189" y="713"/>
                    </a:lnTo>
                    <a:lnTo>
                      <a:pt x="189" y="694"/>
                    </a:lnTo>
                    <a:lnTo>
                      <a:pt x="199" y="694"/>
                    </a:lnTo>
                    <a:lnTo>
                      <a:pt x="208" y="673"/>
                    </a:lnTo>
                    <a:lnTo>
                      <a:pt x="199" y="673"/>
                    </a:lnTo>
                    <a:lnTo>
                      <a:pt x="229" y="658"/>
                    </a:lnTo>
                    <a:lnTo>
                      <a:pt x="208" y="658"/>
                    </a:lnTo>
                    <a:lnTo>
                      <a:pt x="208" y="647"/>
                    </a:lnTo>
                    <a:lnTo>
                      <a:pt x="220" y="632"/>
                    </a:lnTo>
                    <a:lnTo>
                      <a:pt x="229" y="647"/>
                    </a:lnTo>
                    <a:lnTo>
                      <a:pt x="229" y="622"/>
                    </a:lnTo>
                    <a:lnTo>
                      <a:pt x="229" y="604"/>
                    </a:lnTo>
                    <a:lnTo>
                      <a:pt x="229" y="593"/>
                    </a:lnTo>
                    <a:lnTo>
                      <a:pt x="199" y="593"/>
                    </a:lnTo>
                    <a:lnTo>
                      <a:pt x="189" y="582"/>
                    </a:lnTo>
                    <a:lnTo>
                      <a:pt x="152" y="582"/>
                    </a:lnTo>
                    <a:lnTo>
                      <a:pt x="144" y="557"/>
                    </a:lnTo>
                    <a:lnTo>
                      <a:pt x="131" y="557"/>
                    </a:lnTo>
                    <a:lnTo>
                      <a:pt x="131" y="546"/>
                    </a:lnTo>
                    <a:lnTo>
                      <a:pt x="122" y="527"/>
                    </a:lnTo>
                    <a:lnTo>
                      <a:pt x="88" y="546"/>
                    </a:lnTo>
                    <a:lnTo>
                      <a:pt x="76" y="517"/>
                    </a:lnTo>
                    <a:lnTo>
                      <a:pt x="97" y="517"/>
                    </a:lnTo>
                    <a:lnTo>
                      <a:pt x="97" y="503"/>
                    </a:lnTo>
                    <a:lnTo>
                      <a:pt x="88" y="503"/>
                    </a:lnTo>
                    <a:lnTo>
                      <a:pt x="76" y="481"/>
                    </a:lnTo>
                    <a:lnTo>
                      <a:pt x="67" y="455"/>
                    </a:lnTo>
                    <a:lnTo>
                      <a:pt x="33" y="438"/>
                    </a:lnTo>
                    <a:lnTo>
                      <a:pt x="12" y="412"/>
                    </a:lnTo>
                    <a:lnTo>
                      <a:pt x="12" y="402"/>
                    </a:lnTo>
                    <a:lnTo>
                      <a:pt x="0" y="390"/>
                    </a:lnTo>
                    <a:lnTo>
                      <a:pt x="12" y="376"/>
                    </a:lnTo>
                    <a:lnTo>
                      <a:pt x="20" y="376"/>
                    </a:lnTo>
                    <a:lnTo>
                      <a:pt x="33" y="361"/>
                    </a:lnTo>
                    <a:lnTo>
                      <a:pt x="20" y="347"/>
                    </a:lnTo>
                    <a:lnTo>
                      <a:pt x="12" y="347"/>
                    </a:lnTo>
                    <a:lnTo>
                      <a:pt x="55" y="299"/>
                    </a:lnTo>
                    <a:lnTo>
                      <a:pt x="45" y="271"/>
                    </a:lnTo>
                    <a:lnTo>
                      <a:pt x="45" y="260"/>
                    </a:lnTo>
                    <a:lnTo>
                      <a:pt x="33" y="246"/>
                    </a:lnTo>
                    <a:lnTo>
                      <a:pt x="33" y="235"/>
                    </a:lnTo>
                    <a:lnTo>
                      <a:pt x="20" y="210"/>
                    </a:lnTo>
                    <a:lnTo>
                      <a:pt x="20" y="191"/>
                    </a:lnTo>
                    <a:lnTo>
                      <a:pt x="0" y="181"/>
                    </a:lnTo>
                    <a:lnTo>
                      <a:pt x="0" y="170"/>
                    </a:lnTo>
                    <a:lnTo>
                      <a:pt x="12" y="170"/>
                    </a:lnTo>
                    <a:lnTo>
                      <a:pt x="33" y="155"/>
                    </a:lnTo>
                    <a:lnTo>
                      <a:pt x="55" y="144"/>
                    </a:lnTo>
                    <a:lnTo>
                      <a:pt x="113" y="170"/>
                    </a:lnTo>
                    <a:lnTo>
                      <a:pt x="174" y="191"/>
                    </a:lnTo>
                    <a:lnTo>
                      <a:pt x="189" y="210"/>
                    </a:lnTo>
                    <a:lnTo>
                      <a:pt x="144" y="220"/>
                    </a:lnTo>
                    <a:lnTo>
                      <a:pt x="55" y="210"/>
                    </a:lnTo>
                    <a:lnTo>
                      <a:pt x="97" y="235"/>
                    </a:lnTo>
                    <a:lnTo>
                      <a:pt x="97" y="260"/>
                    </a:lnTo>
                    <a:lnTo>
                      <a:pt x="131" y="271"/>
                    </a:lnTo>
                    <a:lnTo>
                      <a:pt x="152" y="271"/>
                    </a:lnTo>
                    <a:lnTo>
                      <a:pt x="144" y="260"/>
                    </a:lnTo>
                    <a:lnTo>
                      <a:pt x="122" y="246"/>
                    </a:lnTo>
                    <a:lnTo>
                      <a:pt x="131" y="246"/>
                    </a:lnTo>
                    <a:lnTo>
                      <a:pt x="189" y="260"/>
                    </a:lnTo>
                    <a:lnTo>
                      <a:pt x="165" y="235"/>
                    </a:lnTo>
                    <a:lnTo>
                      <a:pt x="199" y="220"/>
                    </a:lnTo>
                    <a:lnTo>
                      <a:pt x="220" y="220"/>
                    </a:lnTo>
                    <a:lnTo>
                      <a:pt x="229" y="220"/>
                    </a:lnTo>
                    <a:lnTo>
                      <a:pt x="220" y="210"/>
                    </a:lnTo>
                    <a:lnTo>
                      <a:pt x="220" y="181"/>
                    </a:lnTo>
                    <a:lnTo>
                      <a:pt x="199" y="170"/>
                    </a:lnTo>
                    <a:lnTo>
                      <a:pt x="241" y="181"/>
                    </a:lnTo>
                    <a:lnTo>
                      <a:pt x="254" y="191"/>
                    </a:lnTo>
                    <a:lnTo>
                      <a:pt x="229" y="191"/>
                    </a:lnTo>
                    <a:lnTo>
                      <a:pt x="266" y="210"/>
                    </a:lnTo>
                    <a:lnTo>
                      <a:pt x="276" y="210"/>
                    </a:lnTo>
                    <a:lnTo>
                      <a:pt x="276" y="191"/>
                    </a:lnTo>
                    <a:lnTo>
                      <a:pt x="343" y="170"/>
                    </a:lnTo>
                    <a:lnTo>
                      <a:pt x="361" y="181"/>
                    </a:lnTo>
                    <a:lnTo>
                      <a:pt x="361" y="170"/>
                    </a:lnTo>
                    <a:lnTo>
                      <a:pt x="407" y="170"/>
                    </a:lnTo>
                    <a:lnTo>
                      <a:pt x="419" y="181"/>
                    </a:lnTo>
                    <a:lnTo>
                      <a:pt x="428" y="181"/>
                    </a:lnTo>
                    <a:lnTo>
                      <a:pt x="419" y="170"/>
                    </a:lnTo>
                    <a:lnTo>
                      <a:pt x="437" y="170"/>
                    </a:lnTo>
                    <a:lnTo>
                      <a:pt x="398" y="144"/>
                    </a:lnTo>
                    <a:lnTo>
                      <a:pt x="398" y="133"/>
                    </a:lnTo>
                    <a:lnTo>
                      <a:pt x="538" y="181"/>
                    </a:lnTo>
                    <a:lnTo>
                      <a:pt x="551" y="170"/>
                    </a:lnTo>
                    <a:lnTo>
                      <a:pt x="505" y="155"/>
                    </a:lnTo>
                    <a:lnTo>
                      <a:pt x="505" y="133"/>
                    </a:lnTo>
                    <a:lnTo>
                      <a:pt x="493" y="119"/>
                    </a:lnTo>
                    <a:lnTo>
                      <a:pt x="514" y="79"/>
                    </a:lnTo>
                    <a:lnTo>
                      <a:pt x="530" y="79"/>
                    </a:lnTo>
                    <a:lnTo>
                      <a:pt x="538" y="79"/>
                    </a:lnTo>
                    <a:lnTo>
                      <a:pt x="560" y="90"/>
                    </a:lnTo>
                    <a:lnTo>
                      <a:pt x="560" y="119"/>
                    </a:lnTo>
                    <a:lnTo>
                      <a:pt x="569" y="119"/>
                    </a:lnTo>
                    <a:lnTo>
                      <a:pt x="594" y="170"/>
                    </a:lnTo>
                    <a:lnTo>
                      <a:pt x="606" y="170"/>
                    </a:lnTo>
                    <a:lnTo>
                      <a:pt x="606" y="191"/>
                    </a:lnTo>
                    <a:lnTo>
                      <a:pt x="582" y="210"/>
                    </a:lnTo>
                    <a:lnTo>
                      <a:pt x="606" y="220"/>
                    </a:lnTo>
                    <a:lnTo>
                      <a:pt x="627" y="210"/>
                    </a:lnTo>
                    <a:lnTo>
                      <a:pt x="637" y="191"/>
                    </a:lnTo>
                    <a:lnTo>
                      <a:pt x="615" y="170"/>
                    </a:lnTo>
                    <a:lnTo>
                      <a:pt x="606" y="170"/>
                    </a:lnTo>
                    <a:lnTo>
                      <a:pt x="594" y="155"/>
                    </a:lnTo>
                    <a:lnTo>
                      <a:pt x="594" y="133"/>
                    </a:lnTo>
                    <a:lnTo>
                      <a:pt x="569" y="119"/>
                    </a:lnTo>
                    <a:lnTo>
                      <a:pt x="594" y="90"/>
                    </a:lnTo>
                    <a:close/>
                  </a:path>
                </a:pathLst>
              </a:custGeom>
              <a:grpFill/>
              <a:ln w="1270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51">
                <a:extLst>
                  <a:ext uri="{FF2B5EF4-FFF2-40B4-BE49-F238E27FC236}">
                    <a16:creationId xmlns:a16="http://schemas.microsoft.com/office/drawing/2014/main" id="{B43D7B32-C269-4E3C-A524-761EE69C58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44207" y="2428236"/>
                <a:ext cx="70809" cy="132439"/>
              </a:xfrm>
              <a:custGeom>
                <a:avLst/>
                <a:gdLst/>
                <a:ahLst/>
                <a:cxnLst>
                  <a:cxn ang="0">
                    <a:pos x="0" y="101"/>
                  </a:cxn>
                  <a:cxn ang="0">
                    <a:pos x="21" y="89"/>
                  </a:cxn>
                  <a:cxn ang="0">
                    <a:pos x="41" y="35"/>
                  </a:cxn>
                  <a:cxn ang="0">
                    <a:pos x="32" y="0"/>
                  </a:cxn>
                  <a:cxn ang="0">
                    <a:pos x="41" y="0"/>
                  </a:cxn>
                  <a:cxn ang="0">
                    <a:pos x="54" y="35"/>
                  </a:cxn>
                  <a:cxn ang="0">
                    <a:pos x="54" y="71"/>
                  </a:cxn>
                  <a:cxn ang="0">
                    <a:pos x="32" y="89"/>
                  </a:cxn>
                  <a:cxn ang="0">
                    <a:pos x="32" y="101"/>
                  </a:cxn>
                  <a:cxn ang="0">
                    <a:pos x="12" y="101"/>
                  </a:cxn>
                  <a:cxn ang="0">
                    <a:pos x="0" y="101"/>
                  </a:cxn>
                </a:cxnLst>
                <a:rect l="0" t="0" r="r" b="b"/>
                <a:pathLst>
                  <a:path w="54" h="101">
                    <a:moveTo>
                      <a:pt x="0" y="101"/>
                    </a:moveTo>
                    <a:lnTo>
                      <a:pt x="21" y="89"/>
                    </a:lnTo>
                    <a:lnTo>
                      <a:pt x="41" y="35"/>
                    </a:lnTo>
                    <a:lnTo>
                      <a:pt x="32" y="0"/>
                    </a:lnTo>
                    <a:lnTo>
                      <a:pt x="41" y="0"/>
                    </a:lnTo>
                    <a:lnTo>
                      <a:pt x="54" y="35"/>
                    </a:lnTo>
                    <a:lnTo>
                      <a:pt x="54" y="71"/>
                    </a:lnTo>
                    <a:lnTo>
                      <a:pt x="32" y="89"/>
                    </a:lnTo>
                    <a:lnTo>
                      <a:pt x="32" y="101"/>
                    </a:lnTo>
                    <a:lnTo>
                      <a:pt x="12" y="101"/>
                    </a:lnTo>
                    <a:lnTo>
                      <a:pt x="0" y="10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75">
                <a:extLst>
                  <a:ext uri="{FF2B5EF4-FFF2-40B4-BE49-F238E27FC236}">
                    <a16:creationId xmlns:a16="http://schemas.microsoft.com/office/drawing/2014/main" id="{BBC23500-F8FC-4319-975A-1A514A7042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8479" y="2443970"/>
                <a:ext cx="848397" cy="439277"/>
              </a:xfrm>
              <a:custGeom>
                <a:avLst/>
                <a:gdLst/>
                <a:ahLst/>
                <a:cxnLst>
                  <a:cxn ang="0">
                    <a:pos x="634" y="165"/>
                  </a:cxn>
                  <a:cxn ang="0">
                    <a:pos x="625" y="191"/>
                  </a:cxn>
                  <a:cxn ang="0">
                    <a:pos x="594" y="227"/>
                  </a:cxn>
                  <a:cxn ang="0">
                    <a:pos x="579" y="281"/>
                  </a:cxn>
                  <a:cxn ang="0">
                    <a:pos x="557" y="291"/>
                  </a:cxn>
                  <a:cxn ang="0">
                    <a:pos x="471" y="281"/>
                  </a:cxn>
                  <a:cxn ang="0">
                    <a:pos x="459" y="306"/>
                  </a:cxn>
                  <a:cxn ang="0">
                    <a:pos x="425" y="306"/>
                  </a:cxn>
                  <a:cxn ang="0">
                    <a:pos x="394" y="335"/>
                  </a:cxn>
                  <a:cxn ang="0">
                    <a:pos x="361" y="320"/>
                  </a:cxn>
                  <a:cxn ang="0">
                    <a:pos x="339" y="291"/>
                  </a:cxn>
                  <a:cxn ang="0">
                    <a:pos x="272" y="281"/>
                  </a:cxn>
                  <a:cxn ang="0">
                    <a:pos x="162" y="245"/>
                  </a:cxn>
                  <a:cxn ang="0">
                    <a:pos x="171" y="335"/>
                  </a:cxn>
                  <a:cxn ang="0">
                    <a:pos x="130" y="306"/>
                  </a:cxn>
                  <a:cxn ang="0">
                    <a:pos x="119" y="306"/>
                  </a:cxn>
                  <a:cxn ang="0">
                    <a:pos x="106" y="291"/>
                  </a:cxn>
                  <a:cxn ang="0">
                    <a:pos x="94" y="255"/>
                  </a:cxn>
                  <a:cxn ang="0">
                    <a:pos x="94" y="227"/>
                  </a:cxn>
                  <a:cxn ang="0">
                    <a:pos x="119" y="205"/>
                  </a:cxn>
                  <a:cxn ang="0">
                    <a:pos x="75" y="191"/>
                  </a:cxn>
                  <a:cxn ang="0">
                    <a:pos x="30" y="179"/>
                  </a:cxn>
                  <a:cxn ang="0">
                    <a:pos x="8" y="165"/>
                  </a:cxn>
                  <a:cxn ang="0">
                    <a:pos x="8" y="115"/>
                  </a:cxn>
                  <a:cxn ang="0">
                    <a:pos x="30" y="126"/>
                  </a:cxn>
                  <a:cxn ang="0">
                    <a:pos x="30" y="100"/>
                  </a:cxn>
                  <a:cxn ang="0">
                    <a:pos x="64" y="90"/>
                  </a:cxn>
                  <a:cxn ang="0">
                    <a:pos x="94" y="90"/>
                  </a:cxn>
                  <a:cxn ang="0">
                    <a:pos x="119" y="100"/>
                  </a:cxn>
                  <a:cxn ang="0">
                    <a:pos x="149" y="100"/>
                  </a:cxn>
                  <a:cxn ang="0">
                    <a:pos x="195" y="100"/>
                  </a:cxn>
                  <a:cxn ang="0">
                    <a:pos x="226" y="90"/>
                  </a:cxn>
                  <a:cxn ang="0">
                    <a:pos x="207" y="61"/>
                  </a:cxn>
                  <a:cxn ang="0">
                    <a:pos x="207" y="50"/>
                  </a:cxn>
                  <a:cxn ang="0">
                    <a:pos x="195" y="35"/>
                  </a:cxn>
                  <a:cxn ang="0">
                    <a:pos x="217" y="25"/>
                  </a:cxn>
                  <a:cxn ang="0">
                    <a:pos x="303" y="14"/>
                  </a:cxn>
                  <a:cxn ang="0">
                    <a:pos x="339" y="0"/>
                  </a:cxn>
                  <a:cxn ang="0">
                    <a:pos x="348" y="25"/>
                  </a:cxn>
                  <a:cxn ang="0">
                    <a:pos x="394" y="25"/>
                  </a:cxn>
                  <a:cxn ang="0">
                    <a:pos x="404" y="35"/>
                  </a:cxn>
                  <a:cxn ang="0">
                    <a:pos x="438" y="25"/>
                  </a:cxn>
                  <a:cxn ang="0">
                    <a:pos x="515" y="100"/>
                  </a:cxn>
                  <a:cxn ang="0">
                    <a:pos x="535" y="100"/>
                  </a:cxn>
                  <a:cxn ang="0">
                    <a:pos x="612" y="126"/>
                  </a:cxn>
                  <a:cxn ang="0">
                    <a:pos x="634" y="126"/>
                  </a:cxn>
                  <a:cxn ang="0">
                    <a:pos x="647" y="155"/>
                  </a:cxn>
                </a:cxnLst>
                <a:rect l="0" t="0" r="r" b="b"/>
                <a:pathLst>
                  <a:path w="647" h="335">
                    <a:moveTo>
                      <a:pt x="647" y="155"/>
                    </a:moveTo>
                    <a:lnTo>
                      <a:pt x="634" y="165"/>
                    </a:lnTo>
                    <a:lnTo>
                      <a:pt x="634" y="191"/>
                    </a:lnTo>
                    <a:lnTo>
                      <a:pt x="625" y="191"/>
                    </a:lnTo>
                    <a:lnTo>
                      <a:pt x="594" y="191"/>
                    </a:lnTo>
                    <a:lnTo>
                      <a:pt x="594" y="227"/>
                    </a:lnTo>
                    <a:lnTo>
                      <a:pt x="570" y="245"/>
                    </a:lnTo>
                    <a:lnTo>
                      <a:pt x="579" y="281"/>
                    </a:lnTo>
                    <a:lnTo>
                      <a:pt x="579" y="306"/>
                    </a:lnTo>
                    <a:lnTo>
                      <a:pt x="557" y="291"/>
                    </a:lnTo>
                    <a:lnTo>
                      <a:pt x="493" y="291"/>
                    </a:lnTo>
                    <a:lnTo>
                      <a:pt x="471" y="281"/>
                    </a:lnTo>
                    <a:lnTo>
                      <a:pt x="471" y="291"/>
                    </a:lnTo>
                    <a:lnTo>
                      <a:pt x="459" y="306"/>
                    </a:lnTo>
                    <a:lnTo>
                      <a:pt x="425" y="291"/>
                    </a:lnTo>
                    <a:lnTo>
                      <a:pt x="425" y="306"/>
                    </a:lnTo>
                    <a:lnTo>
                      <a:pt x="416" y="320"/>
                    </a:lnTo>
                    <a:lnTo>
                      <a:pt x="394" y="335"/>
                    </a:lnTo>
                    <a:lnTo>
                      <a:pt x="361" y="335"/>
                    </a:lnTo>
                    <a:lnTo>
                      <a:pt x="361" y="320"/>
                    </a:lnTo>
                    <a:lnTo>
                      <a:pt x="348" y="320"/>
                    </a:lnTo>
                    <a:lnTo>
                      <a:pt x="339" y="291"/>
                    </a:lnTo>
                    <a:lnTo>
                      <a:pt x="318" y="270"/>
                    </a:lnTo>
                    <a:lnTo>
                      <a:pt x="272" y="281"/>
                    </a:lnTo>
                    <a:lnTo>
                      <a:pt x="207" y="227"/>
                    </a:lnTo>
                    <a:lnTo>
                      <a:pt x="162" y="245"/>
                    </a:lnTo>
                    <a:lnTo>
                      <a:pt x="186" y="335"/>
                    </a:lnTo>
                    <a:lnTo>
                      <a:pt x="171" y="335"/>
                    </a:lnTo>
                    <a:lnTo>
                      <a:pt x="140" y="306"/>
                    </a:lnTo>
                    <a:lnTo>
                      <a:pt x="130" y="306"/>
                    </a:lnTo>
                    <a:lnTo>
                      <a:pt x="119" y="320"/>
                    </a:lnTo>
                    <a:lnTo>
                      <a:pt x="119" y="306"/>
                    </a:lnTo>
                    <a:lnTo>
                      <a:pt x="119" y="291"/>
                    </a:lnTo>
                    <a:lnTo>
                      <a:pt x="106" y="291"/>
                    </a:lnTo>
                    <a:lnTo>
                      <a:pt x="85" y="255"/>
                    </a:lnTo>
                    <a:lnTo>
                      <a:pt x="94" y="255"/>
                    </a:lnTo>
                    <a:lnTo>
                      <a:pt x="85" y="245"/>
                    </a:lnTo>
                    <a:lnTo>
                      <a:pt x="94" y="227"/>
                    </a:lnTo>
                    <a:lnTo>
                      <a:pt x="140" y="227"/>
                    </a:lnTo>
                    <a:lnTo>
                      <a:pt x="119" y="205"/>
                    </a:lnTo>
                    <a:lnTo>
                      <a:pt x="94" y="191"/>
                    </a:lnTo>
                    <a:lnTo>
                      <a:pt x="75" y="191"/>
                    </a:lnTo>
                    <a:lnTo>
                      <a:pt x="39" y="205"/>
                    </a:lnTo>
                    <a:lnTo>
                      <a:pt x="30" y="179"/>
                    </a:lnTo>
                    <a:lnTo>
                      <a:pt x="8" y="179"/>
                    </a:lnTo>
                    <a:lnTo>
                      <a:pt x="8" y="165"/>
                    </a:lnTo>
                    <a:lnTo>
                      <a:pt x="0" y="155"/>
                    </a:lnTo>
                    <a:lnTo>
                      <a:pt x="8" y="115"/>
                    </a:lnTo>
                    <a:lnTo>
                      <a:pt x="17" y="126"/>
                    </a:lnTo>
                    <a:lnTo>
                      <a:pt x="30" y="126"/>
                    </a:lnTo>
                    <a:lnTo>
                      <a:pt x="17" y="100"/>
                    </a:lnTo>
                    <a:lnTo>
                      <a:pt x="30" y="100"/>
                    </a:lnTo>
                    <a:lnTo>
                      <a:pt x="55" y="90"/>
                    </a:lnTo>
                    <a:lnTo>
                      <a:pt x="64" y="90"/>
                    </a:lnTo>
                    <a:lnTo>
                      <a:pt x="75" y="79"/>
                    </a:lnTo>
                    <a:lnTo>
                      <a:pt x="94" y="90"/>
                    </a:lnTo>
                    <a:lnTo>
                      <a:pt x="119" y="115"/>
                    </a:lnTo>
                    <a:lnTo>
                      <a:pt x="119" y="100"/>
                    </a:lnTo>
                    <a:lnTo>
                      <a:pt x="130" y="100"/>
                    </a:lnTo>
                    <a:lnTo>
                      <a:pt x="149" y="100"/>
                    </a:lnTo>
                    <a:lnTo>
                      <a:pt x="171" y="100"/>
                    </a:lnTo>
                    <a:lnTo>
                      <a:pt x="195" y="100"/>
                    </a:lnTo>
                    <a:lnTo>
                      <a:pt x="217" y="100"/>
                    </a:lnTo>
                    <a:lnTo>
                      <a:pt x="226" y="90"/>
                    </a:lnTo>
                    <a:lnTo>
                      <a:pt x="195" y="79"/>
                    </a:lnTo>
                    <a:lnTo>
                      <a:pt x="207" y="61"/>
                    </a:lnTo>
                    <a:lnTo>
                      <a:pt x="195" y="61"/>
                    </a:lnTo>
                    <a:lnTo>
                      <a:pt x="207" y="50"/>
                    </a:lnTo>
                    <a:lnTo>
                      <a:pt x="207" y="35"/>
                    </a:lnTo>
                    <a:lnTo>
                      <a:pt x="195" y="35"/>
                    </a:lnTo>
                    <a:lnTo>
                      <a:pt x="195" y="25"/>
                    </a:lnTo>
                    <a:lnTo>
                      <a:pt x="217" y="25"/>
                    </a:lnTo>
                    <a:lnTo>
                      <a:pt x="272" y="14"/>
                    </a:lnTo>
                    <a:lnTo>
                      <a:pt x="303" y="14"/>
                    </a:lnTo>
                    <a:lnTo>
                      <a:pt x="303" y="0"/>
                    </a:lnTo>
                    <a:lnTo>
                      <a:pt x="339" y="0"/>
                    </a:lnTo>
                    <a:lnTo>
                      <a:pt x="348" y="14"/>
                    </a:lnTo>
                    <a:lnTo>
                      <a:pt x="348" y="25"/>
                    </a:lnTo>
                    <a:lnTo>
                      <a:pt x="370" y="25"/>
                    </a:lnTo>
                    <a:lnTo>
                      <a:pt x="394" y="25"/>
                    </a:lnTo>
                    <a:lnTo>
                      <a:pt x="394" y="35"/>
                    </a:lnTo>
                    <a:lnTo>
                      <a:pt x="404" y="35"/>
                    </a:lnTo>
                    <a:lnTo>
                      <a:pt x="425" y="25"/>
                    </a:lnTo>
                    <a:lnTo>
                      <a:pt x="438" y="25"/>
                    </a:lnTo>
                    <a:lnTo>
                      <a:pt x="471" y="50"/>
                    </a:lnTo>
                    <a:lnTo>
                      <a:pt x="515" y="100"/>
                    </a:lnTo>
                    <a:lnTo>
                      <a:pt x="526" y="90"/>
                    </a:lnTo>
                    <a:lnTo>
                      <a:pt x="535" y="100"/>
                    </a:lnTo>
                    <a:lnTo>
                      <a:pt x="570" y="100"/>
                    </a:lnTo>
                    <a:lnTo>
                      <a:pt x="612" y="126"/>
                    </a:lnTo>
                    <a:lnTo>
                      <a:pt x="625" y="136"/>
                    </a:lnTo>
                    <a:lnTo>
                      <a:pt x="634" y="126"/>
                    </a:lnTo>
                    <a:lnTo>
                      <a:pt x="647" y="136"/>
                    </a:lnTo>
                    <a:lnTo>
                      <a:pt x="647" y="155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107">
                <a:extLst>
                  <a:ext uri="{FF2B5EF4-FFF2-40B4-BE49-F238E27FC236}">
                    <a16:creationId xmlns:a16="http://schemas.microsoft.com/office/drawing/2014/main" id="{EA694006-5210-4DEC-9042-9E2277D426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11931" y="4206323"/>
                <a:ext cx="241276" cy="284546"/>
              </a:xfrm>
              <a:custGeom>
                <a:avLst/>
                <a:gdLst/>
                <a:ahLst/>
                <a:cxnLst>
                  <a:cxn ang="0">
                    <a:pos x="184" y="217"/>
                  </a:cxn>
                  <a:cxn ang="0">
                    <a:pos x="184" y="60"/>
                  </a:cxn>
                  <a:cxn ang="0">
                    <a:pos x="131" y="36"/>
                  </a:cxn>
                  <a:cxn ang="0">
                    <a:pos x="107" y="46"/>
                  </a:cxn>
                  <a:cxn ang="0">
                    <a:pos x="85" y="72"/>
                  </a:cxn>
                  <a:cxn ang="0">
                    <a:pos x="76" y="72"/>
                  </a:cxn>
                  <a:cxn ang="0">
                    <a:pos x="64" y="46"/>
                  </a:cxn>
                  <a:cxn ang="0">
                    <a:pos x="52" y="10"/>
                  </a:cxn>
                  <a:cxn ang="0">
                    <a:pos x="43" y="10"/>
                  </a:cxn>
                  <a:cxn ang="0">
                    <a:pos x="43" y="0"/>
                  </a:cxn>
                  <a:cxn ang="0">
                    <a:pos x="21" y="0"/>
                  </a:cxn>
                  <a:cxn ang="0">
                    <a:pos x="0" y="21"/>
                  </a:cxn>
                  <a:cxn ang="0">
                    <a:pos x="21" y="36"/>
                  </a:cxn>
                  <a:cxn ang="0">
                    <a:pos x="21" y="46"/>
                  </a:cxn>
                  <a:cxn ang="0">
                    <a:pos x="52" y="46"/>
                  </a:cxn>
                  <a:cxn ang="0">
                    <a:pos x="52" y="60"/>
                  </a:cxn>
                  <a:cxn ang="0">
                    <a:pos x="21" y="60"/>
                  </a:cxn>
                  <a:cxn ang="0">
                    <a:pos x="31" y="72"/>
                  </a:cxn>
                  <a:cxn ang="0">
                    <a:pos x="31" y="86"/>
                  </a:cxn>
                  <a:cxn ang="0">
                    <a:pos x="43" y="86"/>
                  </a:cxn>
                  <a:cxn ang="0">
                    <a:pos x="52" y="72"/>
                  </a:cxn>
                  <a:cxn ang="0">
                    <a:pos x="76" y="101"/>
                  </a:cxn>
                  <a:cxn ang="0">
                    <a:pos x="119" y="111"/>
                  </a:cxn>
                  <a:cxn ang="0">
                    <a:pos x="131" y="127"/>
                  </a:cxn>
                  <a:cxn ang="0">
                    <a:pos x="140" y="177"/>
                  </a:cxn>
                  <a:cxn ang="0">
                    <a:pos x="131" y="177"/>
                  </a:cxn>
                  <a:cxn ang="0">
                    <a:pos x="119" y="202"/>
                  </a:cxn>
                  <a:cxn ang="0">
                    <a:pos x="162" y="192"/>
                  </a:cxn>
                  <a:cxn ang="0">
                    <a:pos x="184" y="217"/>
                  </a:cxn>
                </a:cxnLst>
                <a:rect l="0" t="0" r="r" b="b"/>
                <a:pathLst>
                  <a:path w="184" h="217">
                    <a:moveTo>
                      <a:pt x="184" y="217"/>
                    </a:moveTo>
                    <a:lnTo>
                      <a:pt x="184" y="60"/>
                    </a:lnTo>
                    <a:lnTo>
                      <a:pt x="131" y="36"/>
                    </a:lnTo>
                    <a:lnTo>
                      <a:pt x="107" y="46"/>
                    </a:lnTo>
                    <a:lnTo>
                      <a:pt x="85" y="72"/>
                    </a:lnTo>
                    <a:lnTo>
                      <a:pt x="76" y="72"/>
                    </a:lnTo>
                    <a:lnTo>
                      <a:pt x="64" y="46"/>
                    </a:lnTo>
                    <a:lnTo>
                      <a:pt x="52" y="10"/>
                    </a:lnTo>
                    <a:lnTo>
                      <a:pt x="43" y="10"/>
                    </a:lnTo>
                    <a:lnTo>
                      <a:pt x="43" y="0"/>
                    </a:lnTo>
                    <a:lnTo>
                      <a:pt x="21" y="0"/>
                    </a:lnTo>
                    <a:lnTo>
                      <a:pt x="0" y="21"/>
                    </a:lnTo>
                    <a:lnTo>
                      <a:pt x="21" y="36"/>
                    </a:lnTo>
                    <a:lnTo>
                      <a:pt x="21" y="46"/>
                    </a:lnTo>
                    <a:lnTo>
                      <a:pt x="52" y="46"/>
                    </a:lnTo>
                    <a:lnTo>
                      <a:pt x="52" y="60"/>
                    </a:lnTo>
                    <a:lnTo>
                      <a:pt x="21" y="60"/>
                    </a:lnTo>
                    <a:lnTo>
                      <a:pt x="31" y="72"/>
                    </a:lnTo>
                    <a:lnTo>
                      <a:pt x="31" y="86"/>
                    </a:lnTo>
                    <a:lnTo>
                      <a:pt x="43" y="86"/>
                    </a:lnTo>
                    <a:lnTo>
                      <a:pt x="52" y="72"/>
                    </a:lnTo>
                    <a:lnTo>
                      <a:pt x="76" y="101"/>
                    </a:lnTo>
                    <a:lnTo>
                      <a:pt x="119" y="111"/>
                    </a:lnTo>
                    <a:lnTo>
                      <a:pt x="131" y="127"/>
                    </a:lnTo>
                    <a:lnTo>
                      <a:pt x="140" y="177"/>
                    </a:lnTo>
                    <a:lnTo>
                      <a:pt x="131" y="177"/>
                    </a:lnTo>
                    <a:lnTo>
                      <a:pt x="119" y="202"/>
                    </a:lnTo>
                    <a:lnTo>
                      <a:pt x="162" y="192"/>
                    </a:lnTo>
                    <a:lnTo>
                      <a:pt x="184" y="217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111">
                <a:extLst>
                  <a:ext uri="{FF2B5EF4-FFF2-40B4-BE49-F238E27FC236}">
                    <a16:creationId xmlns:a16="http://schemas.microsoft.com/office/drawing/2014/main" id="{3EEFEECC-0011-47A1-B503-E76E5A0499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90040" y="4063395"/>
                <a:ext cx="228163" cy="275368"/>
              </a:xfrm>
              <a:custGeom>
                <a:avLst/>
                <a:gdLst/>
                <a:ahLst/>
                <a:cxnLst>
                  <a:cxn ang="0">
                    <a:pos x="134" y="0"/>
                  </a:cxn>
                  <a:cxn ang="0">
                    <a:pos x="152" y="0"/>
                  </a:cxn>
                  <a:cxn ang="0">
                    <a:pos x="152" y="28"/>
                  </a:cxn>
                  <a:cxn ang="0">
                    <a:pos x="164" y="40"/>
                  </a:cxn>
                  <a:cxn ang="0">
                    <a:pos x="152" y="54"/>
                  </a:cxn>
                  <a:cxn ang="0">
                    <a:pos x="174" y="80"/>
                  </a:cxn>
                  <a:cxn ang="0">
                    <a:pos x="164" y="80"/>
                  </a:cxn>
                  <a:cxn ang="0">
                    <a:pos x="142" y="130"/>
                  </a:cxn>
                  <a:cxn ang="0">
                    <a:pos x="134" y="145"/>
                  </a:cxn>
                  <a:cxn ang="0">
                    <a:pos x="134" y="155"/>
                  </a:cxn>
                  <a:cxn ang="0">
                    <a:pos x="134" y="181"/>
                  </a:cxn>
                  <a:cxn ang="0">
                    <a:pos x="109" y="195"/>
                  </a:cxn>
                  <a:cxn ang="0">
                    <a:pos x="97" y="210"/>
                  </a:cxn>
                  <a:cxn ang="0">
                    <a:pos x="88" y="181"/>
                  </a:cxn>
                  <a:cxn ang="0">
                    <a:pos x="75" y="181"/>
                  </a:cxn>
                  <a:cxn ang="0">
                    <a:pos x="42" y="181"/>
                  </a:cxn>
                  <a:cxn ang="0">
                    <a:pos x="42" y="169"/>
                  </a:cxn>
                  <a:cxn ang="0">
                    <a:pos x="20" y="169"/>
                  </a:cxn>
                  <a:cxn ang="0">
                    <a:pos x="11" y="130"/>
                  </a:cxn>
                  <a:cxn ang="0">
                    <a:pos x="0" y="119"/>
                  </a:cxn>
                  <a:cxn ang="0">
                    <a:pos x="0" y="80"/>
                  </a:cxn>
                  <a:cxn ang="0">
                    <a:pos x="11" y="54"/>
                  </a:cxn>
                  <a:cxn ang="0">
                    <a:pos x="20" y="80"/>
                  </a:cxn>
                  <a:cxn ang="0">
                    <a:pos x="42" y="80"/>
                  </a:cxn>
                  <a:cxn ang="0">
                    <a:pos x="58" y="64"/>
                  </a:cxn>
                  <a:cxn ang="0">
                    <a:pos x="75" y="80"/>
                  </a:cxn>
                  <a:cxn ang="0">
                    <a:pos x="97" y="64"/>
                  </a:cxn>
                  <a:cxn ang="0">
                    <a:pos x="122" y="0"/>
                  </a:cxn>
                  <a:cxn ang="0">
                    <a:pos x="134" y="0"/>
                  </a:cxn>
                </a:cxnLst>
                <a:rect l="0" t="0" r="r" b="b"/>
                <a:pathLst>
                  <a:path w="174" h="210">
                    <a:moveTo>
                      <a:pt x="134" y="0"/>
                    </a:moveTo>
                    <a:lnTo>
                      <a:pt x="152" y="0"/>
                    </a:lnTo>
                    <a:lnTo>
                      <a:pt x="152" y="28"/>
                    </a:lnTo>
                    <a:lnTo>
                      <a:pt x="164" y="40"/>
                    </a:lnTo>
                    <a:lnTo>
                      <a:pt x="152" y="54"/>
                    </a:lnTo>
                    <a:lnTo>
                      <a:pt x="174" y="80"/>
                    </a:lnTo>
                    <a:lnTo>
                      <a:pt x="164" y="80"/>
                    </a:lnTo>
                    <a:lnTo>
                      <a:pt x="142" y="130"/>
                    </a:lnTo>
                    <a:lnTo>
                      <a:pt x="134" y="145"/>
                    </a:lnTo>
                    <a:lnTo>
                      <a:pt x="134" y="155"/>
                    </a:lnTo>
                    <a:lnTo>
                      <a:pt x="134" y="181"/>
                    </a:lnTo>
                    <a:lnTo>
                      <a:pt x="109" y="195"/>
                    </a:lnTo>
                    <a:lnTo>
                      <a:pt x="97" y="210"/>
                    </a:lnTo>
                    <a:lnTo>
                      <a:pt x="88" y="181"/>
                    </a:lnTo>
                    <a:lnTo>
                      <a:pt x="75" y="181"/>
                    </a:lnTo>
                    <a:lnTo>
                      <a:pt x="42" y="181"/>
                    </a:lnTo>
                    <a:lnTo>
                      <a:pt x="42" y="169"/>
                    </a:lnTo>
                    <a:lnTo>
                      <a:pt x="20" y="169"/>
                    </a:lnTo>
                    <a:lnTo>
                      <a:pt x="11" y="130"/>
                    </a:lnTo>
                    <a:lnTo>
                      <a:pt x="0" y="119"/>
                    </a:lnTo>
                    <a:lnTo>
                      <a:pt x="0" y="80"/>
                    </a:lnTo>
                    <a:lnTo>
                      <a:pt x="11" y="54"/>
                    </a:lnTo>
                    <a:lnTo>
                      <a:pt x="20" y="80"/>
                    </a:lnTo>
                    <a:lnTo>
                      <a:pt x="42" y="80"/>
                    </a:lnTo>
                    <a:lnTo>
                      <a:pt x="58" y="64"/>
                    </a:lnTo>
                    <a:lnTo>
                      <a:pt x="75" y="80"/>
                    </a:lnTo>
                    <a:lnTo>
                      <a:pt x="97" y="64"/>
                    </a:lnTo>
                    <a:lnTo>
                      <a:pt x="122" y="0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113">
                <a:extLst>
                  <a:ext uri="{FF2B5EF4-FFF2-40B4-BE49-F238E27FC236}">
                    <a16:creationId xmlns:a16="http://schemas.microsoft.com/office/drawing/2014/main" id="{7EBBEE71-E0F6-49F5-B826-AEAD225F72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05776" y="3983406"/>
                <a:ext cx="233408" cy="184890"/>
              </a:xfrm>
              <a:custGeom>
                <a:avLst/>
                <a:gdLst/>
                <a:ahLst/>
                <a:cxnLst>
                  <a:cxn ang="0">
                    <a:pos x="162" y="50"/>
                  </a:cxn>
                  <a:cxn ang="0">
                    <a:pos x="140" y="60"/>
                  </a:cxn>
                  <a:cxn ang="0">
                    <a:pos x="123" y="60"/>
                  </a:cxn>
                  <a:cxn ang="0">
                    <a:pos x="110" y="60"/>
                  </a:cxn>
                  <a:cxn ang="0">
                    <a:pos x="85" y="125"/>
                  </a:cxn>
                  <a:cxn ang="0">
                    <a:pos x="64" y="141"/>
                  </a:cxn>
                  <a:cxn ang="0">
                    <a:pos x="46" y="125"/>
                  </a:cxn>
                  <a:cxn ang="0">
                    <a:pos x="31" y="141"/>
                  </a:cxn>
                  <a:cxn ang="0">
                    <a:pos x="9" y="141"/>
                  </a:cxn>
                  <a:cxn ang="0">
                    <a:pos x="0" y="115"/>
                  </a:cxn>
                  <a:cxn ang="0">
                    <a:pos x="21" y="125"/>
                  </a:cxn>
                  <a:cxn ang="0">
                    <a:pos x="31" y="89"/>
                  </a:cxn>
                  <a:cxn ang="0">
                    <a:pos x="55" y="89"/>
                  </a:cxn>
                  <a:cxn ang="0">
                    <a:pos x="76" y="50"/>
                  </a:cxn>
                  <a:cxn ang="0">
                    <a:pos x="85" y="60"/>
                  </a:cxn>
                  <a:cxn ang="0">
                    <a:pos x="98" y="60"/>
                  </a:cxn>
                  <a:cxn ang="0">
                    <a:pos x="98" y="50"/>
                  </a:cxn>
                  <a:cxn ang="0">
                    <a:pos x="98" y="36"/>
                  </a:cxn>
                  <a:cxn ang="0">
                    <a:pos x="131" y="0"/>
                  </a:cxn>
                  <a:cxn ang="0">
                    <a:pos x="140" y="14"/>
                  </a:cxn>
                  <a:cxn ang="0">
                    <a:pos x="140" y="24"/>
                  </a:cxn>
                  <a:cxn ang="0">
                    <a:pos x="178" y="36"/>
                  </a:cxn>
                  <a:cxn ang="0">
                    <a:pos x="153" y="50"/>
                  </a:cxn>
                  <a:cxn ang="0">
                    <a:pos x="162" y="50"/>
                  </a:cxn>
                </a:cxnLst>
                <a:rect l="0" t="0" r="r" b="b"/>
                <a:pathLst>
                  <a:path w="178" h="141">
                    <a:moveTo>
                      <a:pt x="162" y="50"/>
                    </a:moveTo>
                    <a:lnTo>
                      <a:pt x="140" y="60"/>
                    </a:lnTo>
                    <a:lnTo>
                      <a:pt x="123" y="60"/>
                    </a:lnTo>
                    <a:lnTo>
                      <a:pt x="110" y="60"/>
                    </a:lnTo>
                    <a:lnTo>
                      <a:pt x="85" y="125"/>
                    </a:lnTo>
                    <a:lnTo>
                      <a:pt x="64" y="141"/>
                    </a:lnTo>
                    <a:lnTo>
                      <a:pt x="46" y="125"/>
                    </a:lnTo>
                    <a:lnTo>
                      <a:pt x="31" y="141"/>
                    </a:lnTo>
                    <a:lnTo>
                      <a:pt x="9" y="141"/>
                    </a:lnTo>
                    <a:lnTo>
                      <a:pt x="0" y="115"/>
                    </a:lnTo>
                    <a:lnTo>
                      <a:pt x="21" y="125"/>
                    </a:lnTo>
                    <a:lnTo>
                      <a:pt x="31" y="89"/>
                    </a:lnTo>
                    <a:lnTo>
                      <a:pt x="55" y="89"/>
                    </a:lnTo>
                    <a:lnTo>
                      <a:pt x="76" y="50"/>
                    </a:lnTo>
                    <a:lnTo>
                      <a:pt x="85" y="60"/>
                    </a:lnTo>
                    <a:lnTo>
                      <a:pt x="98" y="60"/>
                    </a:lnTo>
                    <a:lnTo>
                      <a:pt x="98" y="50"/>
                    </a:lnTo>
                    <a:lnTo>
                      <a:pt x="98" y="36"/>
                    </a:lnTo>
                    <a:lnTo>
                      <a:pt x="131" y="0"/>
                    </a:lnTo>
                    <a:lnTo>
                      <a:pt x="140" y="14"/>
                    </a:lnTo>
                    <a:lnTo>
                      <a:pt x="140" y="24"/>
                    </a:lnTo>
                    <a:lnTo>
                      <a:pt x="178" y="36"/>
                    </a:lnTo>
                    <a:lnTo>
                      <a:pt x="153" y="50"/>
                    </a:lnTo>
                    <a:lnTo>
                      <a:pt x="162" y="5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114">
                <a:extLst>
                  <a:ext uri="{FF2B5EF4-FFF2-40B4-BE49-F238E27FC236}">
                    <a16:creationId xmlns:a16="http://schemas.microsoft.com/office/drawing/2014/main" id="{ABA5F6FD-7736-4F45-9F44-A5F7D9DD9A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05776" y="3983406"/>
                <a:ext cx="233408" cy="184890"/>
              </a:xfrm>
              <a:custGeom>
                <a:avLst/>
                <a:gdLst/>
                <a:ahLst/>
                <a:cxnLst>
                  <a:cxn ang="0">
                    <a:pos x="162" y="50"/>
                  </a:cxn>
                  <a:cxn ang="0">
                    <a:pos x="140" y="60"/>
                  </a:cxn>
                  <a:cxn ang="0">
                    <a:pos x="123" y="60"/>
                  </a:cxn>
                  <a:cxn ang="0">
                    <a:pos x="110" y="60"/>
                  </a:cxn>
                  <a:cxn ang="0">
                    <a:pos x="85" y="125"/>
                  </a:cxn>
                  <a:cxn ang="0">
                    <a:pos x="64" y="141"/>
                  </a:cxn>
                  <a:cxn ang="0">
                    <a:pos x="46" y="125"/>
                  </a:cxn>
                  <a:cxn ang="0">
                    <a:pos x="31" y="141"/>
                  </a:cxn>
                  <a:cxn ang="0">
                    <a:pos x="9" y="141"/>
                  </a:cxn>
                  <a:cxn ang="0">
                    <a:pos x="0" y="115"/>
                  </a:cxn>
                  <a:cxn ang="0">
                    <a:pos x="21" y="125"/>
                  </a:cxn>
                  <a:cxn ang="0">
                    <a:pos x="31" y="89"/>
                  </a:cxn>
                  <a:cxn ang="0">
                    <a:pos x="55" y="89"/>
                  </a:cxn>
                  <a:cxn ang="0">
                    <a:pos x="76" y="50"/>
                  </a:cxn>
                  <a:cxn ang="0">
                    <a:pos x="85" y="60"/>
                  </a:cxn>
                  <a:cxn ang="0">
                    <a:pos x="98" y="60"/>
                  </a:cxn>
                  <a:cxn ang="0">
                    <a:pos x="98" y="50"/>
                  </a:cxn>
                  <a:cxn ang="0">
                    <a:pos x="98" y="36"/>
                  </a:cxn>
                  <a:cxn ang="0">
                    <a:pos x="131" y="0"/>
                  </a:cxn>
                  <a:cxn ang="0">
                    <a:pos x="140" y="14"/>
                  </a:cxn>
                  <a:cxn ang="0">
                    <a:pos x="140" y="24"/>
                  </a:cxn>
                  <a:cxn ang="0">
                    <a:pos x="178" y="36"/>
                  </a:cxn>
                  <a:cxn ang="0">
                    <a:pos x="153" y="50"/>
                  </a:cxn>
                  <a:cxn ang="0">
                    <a:pos x="162" y="50"/>
                  </a:cxn>
                </a:cxnLst>
                <a:rect l="0" t="0" r="r" b="b"/>
                <a:pathLst>
                  <a:path w="178" h="141">
                    <a:moveTo>
                      <a:pt x="162" y="50"/>
                    </a:moveTo>
                    <a:lnTo>
                      <a:pt x="140" y="60"/>
                    </a:lnTo>
                    <a:lnTo>
                      <a:pt x="123" y="60"/>
                    </a:lnTo>
                    <a:lnTo>
                      <a:pt x="110" y="60"/>
                    </a:lnTo>
                    <a:lnTo>
                      <a:pt x="85" y="125"/>
                    </a:lnTo>
                    <a:lnTo>
                      <a:pt x="64" y="141"/>
                    </a:lnTo>
                    <a:lnTo>
                      <a:pt x="46" y="125"/>
                    </a:lnTo>
                    <a:lnTo>
                      <a:pt x="31" y="141"/>
                    </a:lnTo>
                    <a:lnTo>
                      <a:pt x="9" y="141"/>
                    </a:lnTo>
                    <a:lnTo>
                      <a:pt x="0" y="115"/>
                    </a:lnTo>
                    <a:lnTo>
                      <a:pt x="21" y="125"/>
                    </a:lnTo>
                    <a:lnTo>
                      <a:pt x="31" y="89"/>
                    </a:lnTo>
                    <a:lnTo>
                      <a:pt x="55" y="89"/>
                    </a:lnTo>
                    <a:lnTo>
                      <a:pt x="76" y="50"/>
                    </a:lnTo>
                    <a:lnTo>
                      <a:pt x="85" y="60"/>
                    </a:lnTo>
                    <a:lnTo>
                      <a:pt x="98" y="60"/>
                    </a:lnTo>
                    <a:lnTo>
                      <a:pt x="98" y="50"/>
                    </a:lnTo>
                    <a:lnTo>
                      <a:pt x="98" y="36"/>
                    </a:lnTo>
                    <a:lnTo>
                      <a:pt x="131" y="0"/>
                    </a:lnTo>
                    <a:lnTo>
                      <a:pt x="140" y="14"/>
                    </a:lnTo>
                    <a:lnTo>
                      <a:pt x="140" y="24"/>
                    </a:lnTo>
                    <a:lnTo>
                      <a:pt x="178" y="36"/>
                    </a:lnTo>
                    <a:lnTo>
                      <a:pt x="153" y="50"/>
                    </a:lnTo>
                    <a:lnTo>
                      <a:pt x="162" y="5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115">
                <a:extLst>
                  <a:ext uri="{FF2B5EF4-FFF2-40B4-BE49-F238E27FC236}">
                    <a16:creationId xmlns:a16="http://schemas.microsoft.com/office/drawing/2014/main" id="{05D7CA7F-5BEA-4235-ACAC-776FD18557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44206" y="3301544"/>
                <a:ext cx="215050" cy="594007"/>
              </a:xfrm>
              <a:custGeom>
                <a:avLst/>
                <a:gdLst/>
                <a:ahLst/>
                <a:cxnLst>
                  <a:cxn ang="0">
                    <a:pos x="151" y="387"/>
                  </a:cxn>
                  <a:cxn ang="0">
                    <a:pos x="130" y="453"/>
                  </a:cxn>
                  <a:cxn ang="0">
                    <a:pos x="143" y="413"/>
                  </a:cxn>
                  <a:cxn ang="0">
                    <a:pos x="130" y="387"/>
                  </a:cxn>
                  <a:cxn ang="0">
                    <a:pos x="143" y="376"/>
                  </a:cxn>
                  <a:cxn ang="0">
                    <a:pos x="109" y="286"/>
                  </a:cxn>
                  <a:cxn ang="0">
                    <a:pos x="96" y="272"/>
                  </a:cxn>
                  <a:cxn ang="0">
                    <a:pos x="76" y="297"/>
                  </a:cxn>
                  <a:cxn ang="0">
                    <a:pos x="42" y="286"/>
                  </a:cxn>
                  <a:cxn ang="0">
                    <a:pos x="54" y="261"/>
                  </a:cxn>
                  <a:cxn ang="0">
                    <a:pos x="42" y="220"/>
                  </a:cxn>
                  <a:cxn ang="0">
                    <a:pos x="33" y="220"/>
                  </a:cxn>
                  <a:cxn ang="0">
                    <a:pos x="21" y="196"/>
                  </a:cxn>
                  <a:cxn ang="0">
                    <a:pos x="0" y="167"/>
                  </a:cxn>
                  <a:cxn ang="0">
                    <a:pos x="0" y="141"/>
                  </a:cxn>
                  <a:cxn ang="0">
                    <a:pos x="12" y="141"/>
                  </a:cxn>
                  <a:cxn ang="0">
                    <a:pos x="12" y="105"/>
                  </a:cxn>
                  <a:cxn ang="0">
                    <a:pos x="21" y="105"/>
                  </a:cxn>
                  <a:cxn ang="0">
                    <a:pos x="33" y="40"/>
                  </a:cxn>
                  <a:cxn ang="0">
                    <a:pos x="54" y="14"/>
                  </a:cxn>
                  <a:cxn ang="0">
                    <a:pos x="67" y="14"/>
                  </a:cxn>
                  <a:cxn ang="0">
                    <a:pos x="67" y="0"/>
                  </a:cxn>
                  <a:cxn ang="0">
                    <a:pos x="87" y="0"/>
                  </a:cxn>
                  <a:cxn ang="0">
                    <a:pos x="96" y="28"/>
                  </a:cxn>
                  <a:cxn ang="0">
                    <a:pos x="87" y="105"/>
                  </a:cxn>
                  <a:cxn ang="0">
                    <a:pos x="109" y="94"/>
                  </a:cxn>
                  <a:cxn ang="0">
                    <a:pos x="109" y="119"/>
                  </a:cxn>
                  <a:cxn ang="0">
                    <a:pos x="121" y="119"/>
                  </a:cxn>
                  <a:cxn ang="0">
                    <a:pos x="121" y="141"/>
                  </a:cxn>
                  <a:cxn ang="0">
                    <a:pos x="143" y="155"/>
                  </a:cxn>
                  <a:cxn ang="0">
                    <a:pos x="164" y="155"/>
                  </a:cxn>
                  <a:cxn ang="0">
                    <a:pos x="143" y="184"/>
                  </a:cxn>
                  <a:cxn ang="0">
                    <a:pos x="109" y="206"/>
                  </a:cxn>
                  <a:cxn ang="0">
                    <a:pos x="109" y="232"/>
                  </a:cxn>
                  <a:cxn ang="0">
                    <a:pos x="130" y="286"/>
                  </a:cxn>
                  <a:cxn ang="0">
                    <a:pos x="121" y="322"/>
                  </a:cxn>
                  <a:cxn ang="0">
                    <a:pos x="143" y="337"/>
                  </a:cxn>
                  <a:cxn ang="0">
                    <a:pos x="151" y="387"/>
                  </a:cxn>
                </a:cxnLst>
                <a:rect l="0" t="0" r="r" b="b"/>
                <a:pathLst>
                  <a:path w="164" h="453">
                    <a:moveTo>
                      <a:pt x="151" y="387"/>
                    </a:moveTo>
                    <a:lnTo>
                      <a:pt x="130" y="453"/>
                    </a:lnTo>
                    <a:lnTo>
                      <a:pt x="143" y="413"/>
                    </a:lnTo>
                    <a:lnTo>
                      <a:pt x="130" y="387"/>
                    </a:lnTo>
                    <a:lnTo>
                      <a:pt x="143" y="376"/>
                    </a:lnTo>
                    <a:lnTo>
                      <a:pt x="109" y="286"/>
                    </a:lnTo>
                    <a:lnTo>
                      <a:pt x="96" y="272"/>
                    </a:lnTo>
                    <a:lnTo>
                      <a:pt x="76" y="297"/>
                    </a:lnTo>
                    <a:lnTo>
                      <a:pt x="42" y="286"/>
                    </a:lnTo>
                    <a:lnTo>
                      <a:pt x="54" y="261"/>
                    </a:lnTo>
                    <a:lnTo>
                      <a:pt x="42" y="220"/>
                    </a:lnTo>
                    <a:lnTo>
                      <a:pt x="33" y="220"/>
                    </a:lnTo>
                    <a:lnTo>
                      <a:pt x="21" y="196"/>
                    </a:lnTo>
                    <a:lnTo>
                      <a:pt x="0" y="167"/>
                    </a:lnTo>
                    <a:lnTo>
                      <a:pt x="0" y="141"/>
                    </a:lnTo>
                    <a:lnTo>
                      <a:pt x="12" y="141"/>
                    </a:lnTo>
                    <a:lnTo>
                      <a:pt x="12" y="105"/>
                    </a:lnTo>
                    <a:lnTo>
                      <a:pt x="21" y="105"/>
                    </a:lnTo>
                    <a:lnTo>
                      <a:pt x="33" y="40"/>
                    </a:lnTo>
                    <a:lnTo>
                      <a:pt x="54" y="14"/>
                    </a:lnTo>
                    <a:lnTo>
                      <a:pt x="67" y="14"/>
                    </a:lnTo>
                    <a:lnTo>
                      <a:pt x="67" y="0"/>
                    </a:lnTo>
                    <a:lnTo>
                      <a:pt x="87" y="0"/>
                    </a:lnTo>
                    <a:lnTo>
                      <a:pt x="96" y="28"/>
                    </a:lnTo>
                    <a:lnTo>
                      <a:pt x="87" y="105"/>
                    </a:lnTo>
                    <a:lnTo>
                      <a:pt x="109" y="94"/>
                    </a:lnTo>
                    <a:lnTo>
                      <a:pt x="109" y="119"/>
                    </a:lnTo>
                    <a:lnTo>
                      <a:pt x="121" y="119"/>
                    </a:lnTo>
                    <a:lnTo>
                      <a:pt x="121" y="141"/>
                    </a:lnTo>
                    <a:lnTo>
                      <a:pt x="143" y="155"/>
                    </a:lnTo>
                    <a:lnTo>
                      <a:pt x="164" y="155"/>
                    </a:lnTo>
                    <a:lnTo>
                      <a:pt x="143" y="184"/>
                    </a:lnTo>
                    <a:lnTo>
                      <a:pt x="109" y="206"/>
                    </a:lnTo>
                    <a:lnTo>
                      <a:pt x="109" y="232"/>
                    </a:lnTo>
                    <a:lnTo>
                      <a:pt x="130" y="286"/>
                    </a:lnTo>
                    <a:lnTo>
                      <a:pt x="121" y="322"/>
                    </a:lnTo>
                    <a:lnTo>
                      <a:pt x="143" y="337"/>
                    </a:lnTo>
                    <a:lnTo>
                      <a:pt x="151" y="387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117">
                <a:extLst>
                  <a:ext uri="{FF2B5EF4-FFF2-40B4-BE49-F238E27FC236}">
                    <a16:creationId xmlns:a16="http://schemas.microsoft.com/office/drawing/2014/main" id="{CC61480F-E1FD-467F-B5FD-EDB76F17C6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88447" y="3546752"/>
                <a:ext cx="187513" cy="468124"/>
              </a:xfrm>
              <a:custGeom>
                <a:avLst/>
                <a:gdLst/>
                <a:ahLst/>
                <a:cxnLst>
                  <a:cxn ang="0">
                    <a:pos x="63" y="331"/>
                  </a:cxn>
                  <a:cxn ang="0">
                    <a:pos x="63" y="345"/>
                  </a:cxn>
                  <a:cxn ang="0">
                    <a:pos x="33" y="292"/>
                  </a:cxn>
                  <a:cxn ang="0">
                    <a:pos x="33" y="306"/>
                  </a:cxn>
                  <a:cxn ang="0">
                    <a:pos x="21" y="280"/>
                  </a:cxn>
                  <a:cxn ang="0">
                    <a:pos x="21" y="266"/>
                  </a:cxn>
                  <a:cxn ang="0">
                    <a:pos x="42" y="201"/>
                  </a:cxn>
                  <a:cxn ang="0">
                    <a:pos x="33" y="151"/>
                  </a:cxn>
                  <a:cxn ang="0">
                    <a:pos x="12" y="136"/>
                  </a:cxn>
                  <a:cxn ang="0">
                    <a:pos x="21" y="100"/>
                  </a:cxn>
                  <a:cxn ang="0">
                    <a:pos x="0" y="46"/>
                  </a:cxn>
                  <a:cxn ang="0">
                    <a:pos x="0" y="21"/>
                  </a:cxn>
                  <a:cxn ang="0">
                    <a:pos x="33" y="0"/>
                  </a:cxn>
                  <a:cxn ang="0">
                    <a:pos x="42" y="10"/>
                  </a:cxn>
                  <a:cxn ang="0">
                    <a:pos x="54" y="21"/>
                  </a:cxn>
                  <a:cxn ang="0">
                    <a:pos x="54" y="60"/>
                  </a:cxn>
                  <a:cxn ang="0">
                    <a:pos x="79" y="46"/>
                  </a:cxn>
                  <a:cxn ang="0">
                    <a:pos x="88" y="60"/>
                  </a:cxn>
                  <a:cxn ang="0">
                    <a:pos x="97" y="46"/>
                  </a:cxn>
                  <a:cxn ang="0">
                    <a:pos x="118" y="75"/>
                  </a:cxn>
                  <a:cxn ang="0">
                    <a:pos x="130" y="100"/>
                  </a:cxn>
                  <a:cxn ang="0">
                    <a:pos x="143" y="125"/>
                  </a:cxn>
                  <a:cxn ang="0">
                    <a:pos x="143" y="151"/>
                  </a:cxn>
                  <a:cxn ang="0">
                    <a:pos x="97" y="151"/>
                  </a:cxn>
                  <a:cxn ang="0">
                    <a:pos x="88" y="175"/>
                  </a:cxn>
                  <a:cxn ang="0">
                    <a:pos x="97" y="201"/>
                  </a:cxn>
                  <a:cxn ang="0">
                    <a:pos x="88" y="191"/>
                  </a:cxn>
                  <a:cxn ang="0">
                    <a:pos x="63" y="191"/>
                  </a:cxn>
                  <a:cxn ang="0">
                    <a:pos x="63" y="175"/>
                  </a:cxn>
                  <a:cxn ang="0">
                    <a:pos x="42" y="175"/>
                  </a:cxn>
                  <a:cxn ang="0">
                    <a:pos x="54" y="201"/>
                  </a:cxn>
                  <a:cxn ang="0">
                    <a:pos x="42" y="241"/>
                  </a:cxn>
                  <a:cxn ang="0">
                    <a:pos x="42" y="266"/>
                  </a:cxn>
                  <a:cxn ang="0">
                    <a:pos x="54" y="266"/>
                  </a:cxn>
                  <a:cxn ang="0">
                    <a:pos x="63" y="316"/>
                  </a:cxn>
                  <a:cxn ang="0">
                    <a:pos x="88" y="331"/>
                  </a:cxn>
                  <a:cxn ang="0">
                    <a:pos x="97" y="345"/>
                  </a:cxn>
                  <a:cxn ang="0">
                    <a:pos x="88" y="357"/>
                  </a:cxn>
                  <a:cxn ang="0">
                    <a:pos x="79" y="357"/>
                  </a:cxn>
                  <a:cxn ang="0">
                    <a:pos x="79" y="345"/>
                  </a:cxn>
                  <a:cxn ang="0">
                    <a:pos x="63" y="331"/>
                  </a:cxn>
                </a:cxnLst>
                <a:rect l="0" t="0" r="r" b="b"/>
                <a:pathLst>
                  <a:path w="143" h="357">
                    <a:moveTo>
                      <a:pt x="63" y="331"/>
                    </a:moveTo>
                    <a:lnTo>
                      <a:pt x="63" y="345"/>
                    </a:lnTo>
                    <a:lnTo>
                      <a:pt x="33" y="292"/>
                    </a:lnTo>
                    <a:lnTo>
                      <a:pt x="33" y="306"/>
                    </a:lnTo>
                    <a:lnTo>
                      <a:pt x="21" y="280"/>
                    </a:lnTo>
                    <a:lnTo>
                      <a:pt x="21" y="266"/>
                    </a:lnTo>
                    <a:lnTo>
                      <a:pt x="42" y="201"/>
                    </a:lnTo>
                    <a:lnTo>
                      <a:pt x="33" y="151"/>
                    </a:lnTo>
                    <a:lnTo>
                      <a:pt x="12" y="136"/>
                    </a:lnTo>
                    <a:lnTo>
                      <a:pt x="21" y="100"/>
                    </a:lnTo>
                    <a:lnTo>
                      <a:pt x="0" y="46"/>
                    </a:lnTo>
                    <a:lnTo>
                      <a:pt x="0" y="21"/>
                    </a:lnTo>
                    <a:lnTo>
                      <a:pt x="33" y="0"/>
                    </a:lnTo>
                    <a:lnTo>
                      <a:pt x="42" y="10"/>
                    </a:lnTo>
                    <a:lnTo>
                      <a:pt x="54" y="21"/>
                    </a:lnTo>
                    <a:lnTo>
                      <a:pt x="54" y="60"/>
                    </a:lnTo>
                    <a:lnTo>
                      <a:pt x="79" y="46"/>
                    </a:lnTo>
                    <a:lnTo>
                      <a:pt x="88" y="60"/>
                    </a:lnTo>
                    <a:lnTo>
                      <a:pt x="97" y="46"/>
                    </a:lnTo>
                    <a:lnTo>
                      <a:pt x="118" y="75"/>
                    </a:lnTo>
                    <a:lnTo>
                      <a:pt x="130" y="100"/>
                    </a:lnTo>
                    <a:lnTo>
                      <a:pt x="143" y="125"/>
                    </a:lnTo>
                    <a:lnTo>
                      <a:pt x="143" y="151"/>
                    </a:lnTo>
                    <a:lnTo>
                      <a:pt x="97" y="151"/>
                    </a:lnTo>
                    <a:lnTo>
                      <a:pt x="88" y="175"/>
                    </a:lnTo>
                    <a:lnTo>
                      <a:pt x="97" y="201"/>
                    </a:lnTo>
                    <a:lnTo>
                      <a:pt x="88" y="191"/>
                    </a:lnTo>
                    <a:lnTo>
                      <a:pt x="63" y="191"/>
                    </a:lnTo>
                    <a:lnTo>
                      <a:pt x="63" y="175"/>
                    </a:lnTo>
                    <a:lnTo>
                      <a:pt x="42" y="175"/>
                    </a:lnTo>
                    <a:lnTo>
                      <a:pt x="54" y="201"/>
                    </a:lnTo>
                    <a:lnTo>
                      <a:pt x="42" y="241"/>
                    </a:lnTo>
                    <a:lnTo>
                      <a:pt x="42" y="266"/>
                    </a:lnTo>
                    <a:lnTo>
                      <a:pt x="54" y="266"/>
                    </a:lnTo>
                    <a:lnTo>
                      <a:pt x="63" y="316"/>
                    </a:lnTo>
                    <a:lnTo>
                      <a:pt x="88" y="331"/>
                    </a:lnTo>
                    <a:lnTo>
                      <a:pt x="97" y="345"/>
                    </a:lnTo>
                    <a:lnTo>
                      <a:pt x="88" y="357"/>
                    </a:lnTo>
                    <a:lnTo>
                      <a:pt x="79" y="357"/>
                    </a:lnTo>
                    <a:lnTo>
                      <a:pt x="79" y="345"/>
                    </a:lnTo>
                    <a:lnTo>
                      <a:pt x="63" y="33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119">
                <a:extLst>
                  <a:ext uri="{FF2B5EF4-FFF2-40B4-BE49-F238E27FC236}">
                    <a16:creationId xmlns:a16="http://schemas.microsoft.com/office/drawing/2014/main" id="{1F21AF50-9C4A-4D13-804B-9ED4AF7671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2368" y="3983406"/>
                <a:ext cx="103591" cy="166532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60"/>
                  </a:cxn>
                  <a:cxn ang="0">
                    <a:pos x="24" y="89"/>
                  </a:cxn>
                  <a:cxn ang="0">
                    <a:pos x="54" y="127"/>
                  </a:cxn>
                  <a:cxn ang="0">
                    <a:pos x="79" y="127"/>
                  </a:cxn>
                  <a:cxn ang="0">
                    <a:pos x="54" y="89"/>
                  </a:cxn>
                  <a:cxn ang="0">
                    <a:pos x="54" y="50"/>
                  </a:cxn>
                  <a:cxn ang="0">
                    <a:pos x="33" y="14"/>
                  </a:cxn>
                  <a:cxn ang="0">
                    <a:pos x="24" y="24"/>
                  </a:cxn>
                  <a:cxn ang="0">
                    <a:pos x="15" y="24"/>
                  </a:cxn>
                  <a:cxn ang="0">
                    <a:pos x="15" y="14"/>
                  </a:cxn>
                  <a:cxn ang="0">
                    <a:pos x="0" y="0"/>
                  </a:cxn>
                  <a:cxn ang="0">
                    <a:pos x="0" y="14"/>
                  </a:cxn>
                </a:cxnLst>
                <a:rect l="0" t="0" r="r" b="b"/>
                <a:pathLst>
                  <a:path w="79" h="127">
                    <a:moveTo>
                      <a:pt x="0" y="14"/>
                    </a:moveTo>
                    <a:lnTo>
                      <a:pt x="0" y="60"/>
                    </a:lnTo>
                    <a:lnTo>
                      <a:pt x="24" y="89"/>
                    </a:lnTo>
                    <a:lnTo>
                      <a:pt x="54" y="127"/>
                    </a:lnTo>
                    <a:lnTo>
                      <a:pt x="79" y="127"/>
                    </a:lnTo>
                    <a:lnTo>
                      <a:pt x="54" y="89"/>
                    </a:lnTo>
                    <a:lnTo>
                      <a:pt x="54" y="50"/>
                    </a:lnTo>
                    <a:lnTo>
                      <a:pt x="33" y="14"/>
                    </a:lnTo>
                    <a:lnTo>
                      <a:pt x="24" y="24"/>
                    </a:lnTo>
                    <a:lnTo>
                      <a:pt x="15" y="24"/>
                    </a:lnTo>
                    <a:lnTo>
                      <a:pt x="15" y="14"/>
                    </a:lnTo>
                    <a:lnTo>
                      <a:pt x="0" y="0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121">
                <a:extLst>
                  <a:ext uri="{FF2B5EF4-FFF2-40B4-BE49-F238E27FC236}">
                    <a16:creationId xmlns:a16="http://schemas.microsoft.com/office/drawing/2014/main" id="{A8544D00-DEA2-4C04-BD60-265E5C7CD8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2368" y="3458897"/>
                <a:ext cx="204559" cy="456323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15" y="11"/>
                  </a:cxn>
                  <a:cxn ang="0">
                    <a:pos x="54" y="0"/>
                  </a:cxn>
                  <a:cxn ang="0">
                    <a:pos x="79" y="11"/>
                  </a:cxn>
                  <a:cxn ang="0">
                    <a:pos x="91" y="21"/>
                  </a:cxn>
                  <a:cxn ang="0">
                    <a:pos x="109" y="36"/>
                  </a:cxn>
                  <a:cxn ang="0">
                    <a:pos x="91" y="47"/>
                  </a:cxn>
                  <a:cxn ang="0">
                    <a:pos x="79" y="76"/>
                  </a:cxn>
                  <a:cxn ang="0">
                    <a:pos x="67" y="102"/>
                  </a:cxn>
                  <a:cxn ang="0">
                    <a:pos x="79" y="112"/>
                  </a:cxn>
                  <a:cxn ang="0">
                    <a:pos x="146" y="192"/>
                  </a:cxn>
                  <a:cxn ang="0">
                    <a:pos x="156" y="232"/>
                  </a:cxn>
                  <a:cxn ang="0">
                    <a:pos x="156" y="282"/>
                  </a:cxn>
                  <a:cxn ang="0">
                    <a:pos x="121" y="308"/>
                  </a:cxn>
                  <a:cxn ang="0">
                    <a:pos x="109" y="308"/>
                  </a:cxn>
                  <a:cxn ang="0">
                    <a:pos x="109" y="333"/>
                  </a:cxn>
                  <a:cxn ang="0">
                    <a:pos x="79" y="348"/>
                  </a:cxn>
                  <a:cxn ang="0">
                    <a:pos x="79" y="323"/>
                  </a:cxn>
                  <a:cxn ang="0">
                    <a:pos x="67" y="308"/>
                  </a:cxn>
                  <a:cxn ang="0">
                    <a:pos x="91" y="294"/>
                  </a:cxn>
                  <a:cxn ang="0">
                    <a:pos x="101" y="282"/>
                  </a:cxn>
                  <a:cxn ang="0">
                    <a:pos x="121" y="258"/>
                  </a:cxn>
                  <a:cxn ang="0">
                    <a:pos x="121" y="203"/>
                  </a:cxn>
                  <a:cxn ang="0">
                    <a:pos x="109" y="177"/>
                  </a:cxn>
                  <a:cxn ang="0">
                    <a:pos x="91" y="152"/>
                  </a:cxn>
                  <a:cxn ang="0">
                    <a:pos x="91" y="141"/>
                  </a:cxn>
                  <a:cxn ang="0">
                    <a:pos x="45" y="86"/>
                  </a:cxn>
                  <a:cxn ang="0">
                    <a:pos x="54" y="76"/>
                  </a:cxn>
                  <a:cxn ang="0">
                    <a:pos x="45" y="66"/>
                  </a:cxn>
                  <a:cxn ang="0">
                    <a:pos x="24" y="47"/>
                  </a:cxn>
                  <a:cxn ang="0">
                    <a:pos x="0" y="11"/>
                  </a:cxn>
                </a:cxnLst>
                <a:rect l="0" t="0" r="r" b="b"/>
                <a:pathLst>
                  <a:path w="156" h="348">
                    <a:moveTo>
                      <a:pt x="0" y="11"/>
                    </a:moveTo>
                    <a:lnTo>
                      <a:pt x="15" y="11"/>
                    </a:lnTo>
                    <a:lnTo>
                      <a:pt x="54" y="0"/>
                    </a:lnTo>
                    <a:lnTo>
                      <a:pt x="79" y="11"/>
                    </a:lnTo>
                    <a:lnTo>
                      <a:pt x="91" y="21"/>
                    </a:lnTo>
                    <a:lnTo>
                      <a:pt x="109" y="36"/>
                    </a:lnTo>
                    <a:lnTo>
                      <a:pt x="91" y="47"/>
                    </a:lnTo>
                    <a:lnTo>
                      <a:pt x="79" y="76"/>
                    </a:lnTo>
                    <a:lnTo>
                      <a:pt x="67" y="102"/>
                    </a:lnTo>
                    <a:lnTo>
                      <a:pt x="79" y="112"/>
                    </a:lnTo>
                    <a:lnTo>
                      <a:pt x="146" y="192"/>
                    </a:lnTo>
                    <a:lnTo>
                      <a:pt x="156" y="232"/>
                    </a:lnTo>
                    <a:lnTo>
                      <a:pt x="156" y="282"/>
                    </a:lnTo>
                    <a:lnTo>
                      <a:pt x="121" y="308"/>
                    </a:lnTo>
                    <a:lnTo>
                      <a:pt x="109" y="308"/>
                    </a:lnTo>
                    <a:lnTo>
                      <a:pt x="109" y="333"/>
                    </a:lnTo>
                    <a:lnTo>
                      <a:pt x="79" y="348"/>
                    </a:lnTo>
                    <a:lnTo>
                      <a:pt x="79" y="323"/>
                    </a:lnTo>
                    <a:lnTo>
                      <a:pt x="67" y="308"/>
                    </a:lnTo>
                    <a:lnTo>
                      <a:pt x="91" y="294"/>
                    </a:lnTo>
                    <a:lnTo>
                      <a:pt x="101" y="282"/>
                    </a:lnTo>
                    <a:lnTo>
                      <a:pt x="121" y="258"/>
                    </a:lnTo>
                    <a:lnTo>
                      <a:pt x="121" y="203"/>
                    </a:lnTo>
                    <a:lnTo>
                      <a:pt x="109" y="177"/>
                    </a:lnTo>
                    <a:lnTo>
                      <a:pt x="91" y="152"/>
                    </a:lnTo>
                    <a:lnTo>
                      <a:pt x="91" y="141"/>
                    </a:lnTo>
                    <a:lnTo>
                      <a:pt x="45" y="86"/>
                    </a:lnTo>
                    <a:lnTo>
                      <a:pt x="54" y="76"/>
                    </a:lnTo>
                    <a:lnTo>
                      <a:pt x="45" y="66"/>
                    </a:lnTo>
                    <a:lnTo>
                      <a:pt x="24" y="47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122">
                <a:extLst>
                  <a:ext uri="{FF2B5EF4-FFF2-40B4-BE49-F238E27FC236}">
                    <a16:creationId xmlns:a16="http://schemas.microsoft.com/office/drawing/2014/main" id="{96E92158-DF8C-4318-A2F0-E626DB4D57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2368" y="3458897"/>
                <a:ext cx="204559" cy="456323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15" y="11"/>
                  </a:cxn>
                  <a:cxn ang="0">
                    <a:pos x="54" y="0"/>
                  </a:cxn>
                  <a:cxn ang="0">
                    <a:pos x="79" y="11"/>
                  </a:cxn>
                  <a:cxn ang="0">
                    <a:pos x="91" y="21"/>
                  </a:cxn>
                  <a:cxn ang="0">
                    <a:pos x="109" y="36"/>
                  </a:cxn>
                  <a:cxn ang="0">
                    <a:pos x="91" y="47"/>
                  </a:cxn>
                  <a:cxn ang="0">
                    <a:pos x="79" y="76"/>
                  </a:cxn>
                  <a:cxn ang="0">
                    <a:pos x="67" y="102"/>
                  </a:cxn>
                  <a:cxn ang="0">
                    <a:pos x="79" y="112"/>
                  </a:cxn>
                  <a:cxn ang="0">
                    <a:pos x="146" y="192"/>
                  </a:cxn>
                  <a:cxn ang="0">
                    <a:pos x="156" y="232"/>
                  </a:cxn>
                  <a:cxn ang="0">
                    <a:pos x="156" y="282"/>
                  </a:cxn>
                  <a:cxn ang="0">
                    <a:pos x="121" y="308"/>
                  </a:cxn>
                  <a:cxn ang="0">
                    <a:pos x="109" y="308"/>
                  </a:cxn>
                  <a:cxn ang="0">
                    <a:pos x="109" y="333"/>
                  </a:cxn>
                  <a:cxn ang="0">
                    <a:pos x="79" y="348"/>
                  </a:cxn>
                  <a:cxn ang="0">
                    <a:pos x="79" y="323"/>
                  </a:cxn>
                  <a:cxn ang="0">
                    <a:pos x="67" y="308"/>
                  </a:cxn>
                  <a:cxn ang="0">
                    <a:pos x="91" y="294"/>
                  </a:cxn>
                  <a:cxn ang="0">
                    <a:pos x="101" y="282"/>
                  </a:cxn>
                  <a:cxn ang="0">
                    <a:pos x="121" y="258"/>
                  </a:cxn>
                  <a:cxn ang="0">
                    <a:pos x="121" y="203"/>
                  </a:cxn>
                  <a:cxn ang="0">
                    <a:pos x="109" y="177"/>
                  </a:cxn>
                  <a:cxn ang="0">
                    <a:pos x="91" y="152"/>
                  </a:cxn>
                  <a:cxn ang="0">
                    <a:pos x="91" y="141"/>
                  </a:cxn>
                  <a:cxn ang="0">
                    <a:pos x="45" y="86"/>
                  </a:cxn>
                  <a:cxn ang="0">
                    <a:pos x="54" y="76"/>
                  </a:cxn>
                  <a:cxn ang="0">
                    <a:pos x="45" y="66"/>
                  </a:cxn>
                  <a:cxn ang="0">
                    <a:pos x="24" y="47"/>
                  </a:cxn>
                  <a:cxn ang="0">
                    <a:pos x="0" y="11"/>
                  </a:cxn>
                </a:cxnLst>
                <a:rect l="0" t="0" r="r" b="b"/>
                <a:pathLst>
                  <a:path w="156" h="348">
                    <a:moveTo>
                      <a:pt x="0" y="11"/>
                    </a:moveTo>
                    <a:lnTo>
                      <a:pt x="15" y="11"/>
                    </a:lnTo>
                    <a:lnTo>
                      <a:pt x="54" y="0"/>
                    </a:lnTo>
                    <a:lnTo>
                      <a:pt x="79" y="11"/>
                    </a:lnTo>
                    <a:lnTo>
                      <a:pt x="91" y="21"/>
                    </a:lnTo>
                    <a:lnTo>
                      <a:pt x="109" y="36"/>
                    </a:lnTo>
                    <a:lnTo>
                      <a:pt x="91" y="47"/>
                    </a:lnTo>
                    <a:lnTo>
                      <a:pt x="79" y="76"/>
                    </a:lnTo>
                    <a:lnTo>
                      <a:pt x="67" y="102"/>
                    </a:lnTo>
                    <a:lnTo>
                      <a:pt x="79" y="112"/>
                    </a:lnTo>
                    <a:lnTo>
                      <a:pt x="146" y="192"/>
                    </a:lnTo>
                    <a:lnTo>
                      <a:pt x="156" y="232"/>
                    </a:lnTo>
                    <a:lnTo>
                      <a:pt x="156" y="282"/>
                    </a:lnTo>
                    <a:lnTo>
                      <a:pt x="121" y="308"/>
                    </a:lnTo>
                    <a:lnTo>
                      <a:pt x="109" y="308"/>
                    </a:lnTo>
                    <a:lnTo>
                      <a:pt x="109" y="333"/>
                    </a:lnTo>
                    <a:lnTo>
                      <a:pt x="79" y="348"/>
                    </a:lnTo>
                    <a:lnTo>
                      <a:pt x="79" y="323"/>
                    </a:lnTo>
                    <a:lnTo>
                      <a:pt x="67" y="308"/>
                    </a:lnTo>
                    <a:lnTo>
                      <a:pt x="91" y="294"/>
                    </a:lnTo>
                    <a:lnTo>
                      <a:pt x="101" y="282"/>
                    </a:lnTo>
                    <a:lnTo>
                      <a:pt x="121" y="258"/>
                    </a:lnTo>
                    <a:lnTo>
                      <a:pt x="121" y="203"/>
                    </a:lnTo>
                    <a:lnTo>
                      <a:pt x="109" y="177"/>
                    </a:lnTo>
                    <a:lnTo>
                      <a:pt x="91" y="152"/>
                    </a:lnTo>
                    <a:lnTo>
                      <a:pt x="91" y="141"/>
                    </a:lnTo>
                    <a:lnTo>
                      <a:pt x="45" y="86"/>
                    </a:lnTo>
                    <a:lnTo>
                      <a:pt x="54" y="76"/>
                    </a:lnTo>
                    <a:lnTo>
                      <a:pt x="45" y="66"/>
                    </a:lnTo>
                    <a:lnTo>
                      <a:pt x="24" y="47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123">
                <a:extLst>
                  <a:ext uri="{FF2B5EF4-FFF2-40B4-BE49-F238E27FC236}">
                    <a16:creationId xmlns:a16="http://schemas.microsoft.com/office/drawing/2014/main" id="{EA20775E-5E29-441D-BD75-E4FE9B7F70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06461" y="3725085"/>
                <a:ext cx="125883" cy="138995"/>
              </a:xfrm>
              <a:custGeom>
                <a:avLst/>
                <a:gdLst/>
                <a:ahLst/>
                <a:cxnLst>
                  <a:cxn ang="0">
                    <a:pos x="0" y="39"/>
                  </a:cxn>
                  <a:cxn ang="0">
                    <a:pos x="9" y="65"/>
                  </a:cxn>
                  <a:cxn ang="0">
                    <a:pos x="20" y="91"/>
                  </a:cxn>
                  <a:cxn ang="0">
                    <a:pos x="41" y="106"/>
                  </a:cxn>
                  <a:cxn ang="0">
                    <a:pos x="66" y="91"/>
                  </a:cxn>
                  <a:cxn ang="0">
                    <a:pos x="75" y="80"/>
                  </a:cxn>
                  <a:cxn ang="0">
                    <a:pos x="96" y="55"/>
                  </a:cxn>
                  <a:cxn ang="0">
                    <a:pos x="96" y="0"/>
                  </a:cxn>
                  <a:cxn ang="0">
                    <a:pos x="75" y="14"/>
                  </a:cxn>
                  <a:cxn ang="0">
                    <a:pos x="66" y="14"/>
                  </a:cxn>
                  <a:cxn ang="0">
                    <a:pos x="54" y="14"/>
                  </a:cxn>
                  <a:cxn ang="0">
                    <a:pos x="9" y="14"/>
                  </a:cxn>
                  <a:cxn ang="0">
                    <a:pos x="0" y="39"/>
                  </a:cxn>
                </a:cxnLst>
                <a:rect l="0" t="0" r="r" b="b"/>
                <a:pathLst>
                  <a:path w="96" h="106">
                    <a:moveTo>
                      <a:pt x="0" y="39"/>
                    </a:moveTo>
                    <a:lnTo>
                      <a:pt x="9" y="65"/>
                    </a:lnTo>
                    <a:lnTo>
                      <a:pt x="20" y="91"/>
                    </a:lnTo>
                    <a:lnTo>
                      <a:pt x="41" y="106"/>
                    </a:lnTo>
                    <a:lnTo>
                      <a:pt x="66" y="91"/>
                    </a:lnTo>
                    <a:lnTo>
                      <a:pt x="75" y="80"/>
                    </a:lnTo>
                    <a:lnTo>
                      <a:pt x="96" y="55"/>
                    </a:lnTo>
                    <a:lnTo>
                      <a:pt x="96" y="0"/>
                    </a:lnTo>
                    <a:lnTo>
                      <a:pt x="75" y="14"/>
                    </a:lnTo>
                    <a:lnTo>
                      <a:pt x="66" y="14"/>
                    </a:lnTo>
                    <a:lnTo>
                      <a:pt x="54" y="14"/>
                    </a:lnTo>
                    <a:lnTo>
                      <a:pt x="9" y="14"/>
                    </a:lnTo>
                    <a:lnTo>
                      <a:pt x="0" y="3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125">
                <a:extLst>
                  <a:ext uri="{FF2B5EF4-FFF2-40B4-BE49-F238E27FC236}">
                    <a16:creationId xmlns:a16="http://schemas.microsoft.com/office/drawing/2014/main" id="{8EC5E8A1-3078-468E-8BF8-1E7BDDEA51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33029" y="3474632"/>
                <a:ext cx="199315" cy="268811"/>
              </a:xfrm>
              <a:custGeom>
                <a:avLst/>
                <a:gdLst/>
                <a:ahLst/>
                <a:cxnLst>
                  <a:cxn ang="0">
                    <a:pos x="152" y="190"/>
                  </a:cxn>
                  <a:cxn ang="0">
                    <a:pos x="131" y="205"/>
                  </a:cxn>
                  <a:cxn ang="0">
                    <a:pos x="122" y="205"/>
                  </a:cxn>
                  <a:cxn ang="0">
                    <a:pos x="109" y="205"/>
                  </a:cxn>
                  <a:cxn ang="0">
                    <a:pos x="109" y="179"/>
                  </a:cxn>
                  <a:cxn ang="0">
                    <a:pos x="97" y="154"/>
                  </a:cxn>
                  <a:cxn ang="0">
                    <a:pos x="84" y="129"/>
                  </a:cxn>
                  <a:cxn ang="0">
                    <a:pos x="64" y="100"/>
                  </a:cxn>
                  <a:cxn ang="0">
                    <a:pos x="54" y="114"/>
                  </a:cxn>
                  <a:cxn ang="0">
                    <a:pos x="45" y="100"/>
                  </a:cxn>
                  <a:cxn ang="0">
                    <a:pos x="20" y="114"/>
                  </a:cxn>
                  <a:cxn ang="0">
                    <a:pos x="20" y="74"/>
                  </a:cxn>
                  <a:cxn ang="0">
                    <a:pos x="8" y="64"/>
                  </a:cxn>
                  <a:cxn ang="0">
                    <a:pos x="0" y="54"/>
                  </a:cxn>
                  <a:cxn ang="0">
                    <a:pos x="20" y="24"/>
                  </a:cxn>
                  <a:cxn ang="0">
                    <a:pos x="20" y="0"/>
                  </a:cxn>
                  <a:cxn ang="0">
                    <a:pos x="30" y="0"/>
                  </a:cxn>
                  <a:cxn ang="0">
                    <a:pos x="54" y="35"/>
                  </a:cxn>
                  <a:cxn ang="0">
                    <a:pos x="75" y="54"/>
                  </a:cxn>
                  <a:cxn ang="0">
                    <a:pos x="84" y="64"/>
                  </a:cxn>
                  <a:cxn ang="0">
                    <a:pos x="75" y="74"/>
                  </a:cxn>
                  <a:cxn ang="0">
                    <a:pos x="122" y="129"/>
                  </a:cxn>
                  <a:cxn ang="0">
                    <a:pos x="122" y="140"/>
                  </a:cxn>
                  <a:cxn ang="0">
                    <a:pos x="139" y="165"/>
                  </a:cxn>
                  <a:cxn ang="0">
                    <a:pos x="152" y="190"/>
                  </a:cxn>
                </a:cxnLst>
                <a:rect l="0" t="0" r="r" b="b"/>
                <a:pathLst>
                  <a:path w="152" h="205">
                    <a:moveTo>
                      <a:pt x="152" y="190"/>
                    </a:moveTo>
                    <a:lnTo>
                      <a:pt x="131" y="205"/>
                    </a:lnTo>
                    <a:lnTo>
                      <a:pt x="122" y="205"/>
                    </a:lnTo>
                    <a:lnTo>
                      <a:pt x="109" y="205"/>
                    </a:lnTo>
                    <a:lnTo>
                      <a:pt x="109" y="179"/>
                    </a:lnTo>
                    <a:lnTo>
                      <a:pt x="97" y="154"/>
                    </a:lnTo>
                    <a:lnTo>
                      <a:pt x="84" y="129"/>
                    </a:lnTo>
                    <a:lnTo>
                      <a:pt x="64" y="100"/>
                    </a:lnTo>
                    <a:lnTo>
                      <a:pt x="54" y="114"/>
                    </a:lnTo>
                    <a:lnTo>
                      <a:pt x="45" y="100"/>
                    </a:lnTo>
                    <a:lnTo>
                      <a:pt x="20" y="114"/>
                    </a:lnTo>
                    <a:lnTo>
                      <a:pt x="20" y="74"/>
                    </a:lnTo>
                    <a:lnTo>
                      <a:pt x="8" y="64"/>
                    </a:lnTo>
                    <a:lnTo>
                      <a:pt x="0" y="54"/>
                    </a:lnTo>
                    <a:lnTo>
                      <a:pt x="20" y="24"/>
                    </a:lnTo>
                    <a:lnTo>
                      <a:pt x="20" y="0"/>
                    </a:lnTo>
                    <a:lnTo>
                      <a:pt x="30" y="0"/>
                    </a:lnTo>
                    <a:lnTo>
                      <a:pt x="54" y="35"/>
                    </a:lnTo>
                    <a:lnTo>
                      <a:pt x="75" y="54"/>
                    </a:lnTo>
                    <a:lnTo>
                      <a:pt x="84" y="64"/>
                    </a:lnTo>
                    <a:lnTo>
                      <a:pt x="75" y="74"/>
                    </a:lnTo>
                    <a:lnTo>
                      <a:pt x="122" y="129"/>
                    </a:lnTo>
                    <a:lnTo>
                      <a:pt x="122" y="140"/>
                    </a:lnTo>
                    <a:lnTo>
                      <a:pt x="139" y="165"/>
                    </a:lnTo>
                    <a:lnTo>
                      <a:pt x="152" y="19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127">
                <a:extLst>
                  <a:ext uri="{FF2B5EF4-FFF2-40B4-BE49-F238E27FC236}">
                    <a16:creationId xmlns:a16="http://schemas.microsoft.com/office/drawing/2014/main" id="{2D49379B-D356-4D0C-8867-FDEB284A19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26250" y="2491177"/>
                <a:ext cx="1239159" cy="1055576"/>
              </a:xfrm>
              <a:custGeom>
                <a:avLst/>
                <a:gdLst/>
                <a:ahLst/>
                <a:cxnLst>
                  <a:cxn ang="0">
                    <a:pos x="140" y="155"/>
                  </a:cxn>
                  <a:cxn ang="0">
                    <a:pos x="100" y="191"/>
                  </a:cxn>
                  <a:cxn ang="0">
                    <a:pos x="85" y="271"/>
                  </a:cxn>
                  <a:cxn ang="0">
                    <a:pos x="42" y="301"/>
                  </a:cxn>
                  <a:cxn ang="0">
                    <a:pos x="0" y="326"/>
                  </a:cxn>
                  <a:cxn ang="0">
                    <a:pos x="9" y="362"/>
                  </a:cxn>
                  <a:cxn ang="0">
                    <a:pos x="21" y="402"/>
                  </a:cxn>
                  <a:cxn ang="0">
                    <a:pos x="85" y="438"/>
                  </a:cxn>
                  <a:cxn ang="0">
                    <a:pos x="131" y="457"/>
                  </a:cxn>
                  <a:cxn ang="0">
                    <a:pos x="109" y="503"/>
                  </a:cxn>
                  <a:cxn ang="0">
                    <a:pos x="161" y="568"/>
                  </a:cxn>
                  <a:cxn ang="0">
                    <a:pos x="217" y="583"/>
                  </a:cxn>
                  <a:cxn ang="0">
                    <a:pos x="308" y="620"/>
                  </a:cxn>
                  <a:cxn ang="0">
                    <a:pos x="360" y="620"/>
                  </a:cxn>
                  <a:cxn ang="0">
                    <a:pos x="427" y="583"/>
                  </a:cxn>
                  <a:cxn ang="0">
                    <a:pos x="492" y="649"/>
                  </a:cxn>
                  <a:cxn ang="0">
                    <a:pos x="504" y="738"/>
                  </a:cxn>
                  <a:cxn ang="0">
                    <a:pos x="538" y="776"/>
                  </a:cxn>
                  <a:cxn ang="0">
                    <a:pos x="568" y="750"/>
                  </a:cxn>
                  <a:cxn ang="0">
                    <a:pos x="648" y="750"/>
                  </a:cxn>
                  <a:cxn ang="0">
                    <a:pos x="715" y="776"/>
                  </a:cxn>
                  <a:cxn ang="0">
                    <a:pos x="725" y="786"/>
                  </a:cxn>
                  <a:cxn ang="0">
                    <a:pos x="777" y="760"/>
                  </a:cxn>
                  <a:cxn ang="0">
                    <a:pos x="792" y="750"/>
                  </a:cxn>
                  <a:cxn ang="0">
                    <a:pos x="844" y="695"/>
                  </a:cxn>
                  <a:cxn ang="0">
                    <a:pos x="869" y="649"/>
                  </a:cxn>
                  <a:cxn ang="0">
                    <a:pos x="886" y="568"/>
                  </a:cxn>
                  <a:cxn ang="0">
                    <a:pos x="869" y="529"/>
                  </a:cxn>
                  <a:cxn ang="0">
                    <a:pos x="832" y="467"/>
                  </a:cxn>
                  <a:cxn ang="0">
                    <a:pos x="832" y="402"/>
                  </a:cxn>
                  <a:cxn ang="0">
                    <a:pos x="810" y="376"/>
                  </a:cxn>
                  <a:cxn ang="0">
                    <a:pos x="746" y="362"/>
                  </a:cxn>
                  <a:cxn ang="0">
                    <a:pos x="767" y="337"/>
                  </a:cxn>
                  <a:cxn ang="0">
                    <a:pos x="801" y="311"/>
                  </a:cxn>
                  <a:cxn ang="0">
                    <a:pos x="810" y="347"/>
                  </a:cxn>
                  <a:cxn ang="0">
                    <a:pos x="844" y="337"/>
                  </a:cxn>
                  <a:cxn ang="0">
                    <a:pos x="899" y="285"/>
                  </a:cxn>
                  <a:cxn ang="0">
                    <a:pos x="933" y="256"/>
                  </a:cxn>
                  <a:cxn ang="0">
                    <a:pos x="924" y="191"/>
                  </a:cxn>
                  <a:cxn ang="0">
                    <a:pos x="933" y="145"/>
                  </a:cxn>
                  <a:cxn ang="0">
                    <a:pos x="877" y="145"/>
                  </a:cxn>
                  <a:cxn ang="0">
                    <a:pos x="792" y="90"/>
                  </a:cxn>
                  <a:cxn ang="0">
                    <a:pos x="678" y="0"/>
                  </a:cxn>
                  <a:cxn ang="0">
                    <a:pos x="661" y="43"/>
                  </a:cxn>
                  <a:cxn ang="0">
                    <a:pos x="636" y="90"/>
                  </a:cxn>
                  <a:cxn ang="0">
                    <a:pos x="623" y="145"/>
                  </a:cxn>
                  <a:cxn ang="0">
                    <a:pos x="678" y="145"/>
                  </a:cxn>
                  <a:cxn ang="0">
                    <a:pos x="648" y="181"/>
                  </a:cxn>
                  <a:cxn ang="0">
                    <a:pos x="603" y="210"/>
                  </a:cxn>
                  <a:cxn ang="0">
                    <a:pos x="584" y="256"/>
                  </a:cxn>
                  <a:cxn ang="0">
                    <a:pos x="427" y="256"/>
                  </a:cxn>
                  <a:cxn ang="0">
                    <a:pos x="241" y="191"/>
                  </a:cxn>
                  <a:cxn ang="0">
                    <a:pos x="186" y="131"/>
                  </a:cxn>
                </a:cxnLst>
                <a:rect l="0" t="0" r="r" b="b"/>
                <a:pathLst>
                  <a:path w="945" h="805">
                    <a:moveTo>
                      <a:pt x="153" y="119"/>
                    </a:moveTo>
                    <a:lnTo>
                      <a:pt x="140" y="131"/>
                    </a:lnTo>
                    <a:lnTo>
                      <a:pt x="140" y="155"/>
                    </a:lnTo>
                    <a:lnTo>
                      <a:pt x="131" y="155"/>
                    </a:lnTo>
                    <a:lnTo>
                      <a:pt x="100" y="155"/>
                    </a:lnTo>
                    <a:lnTo>
                      <a:pt x="100" y="191"/>
                    </a:lnTo>
                    <a:lnTo>
                      <a:pt x="76" y="210"/>
                    </a:lnTo>
                    <a:lnTo>
                      <a:pt x="85" y="246"/>
                    </a:lnTo>
                    <a:lnTo>
                      <a:pt x="85" y="271"/>
                    </a:lnTo>
                    <a:lnTo>
                      <a:pt x="85" y="285"/>
                    </a:lnTo>
                    <a:lnTo>
                      <a:pt x="64" y="301"/>
                    </a:lnTo>
                    <a:lnTo>
                      <a:pt x="42" y="301"/>
                    </a:lnTo>
                    <a:lnTo>
                      <a:pt x="42" y="311"/>
                    </a:lnTo>
                    <a:lnTo>
                      <a:pt x="9" y="311"/>
                    </a:lnTo>
                    <a:lnTo>
                      <a:pt x="0" y="326"/>
                    </a:lnTo>
                    <a:lnTo>
                      <a:pt x="0" y="337"/>
                    </a:lnTo>
                    <a:lnTo>
                      <a:pt x="0" y="347"/>
                    </a:lnTo>
                    <a:lnTo>
                      <a:pt x="9" y="362"/>
                    </a:lnTo>
                    <a:lnTo>
                      <a:pt x="21" y="362"/>
                    </a:lnTo>
                    <a:lnTo>
                      <a:pt x="21" y="391"/>
                    </a:lnTo>
                    <a:lnTo>
                      <a:pt x="21" y="402"/>
                    </a:lnTo>
                    <a:lnTo>
                      <a:pt x="42" y="402"/>
                    </a:lnTo>
                    <a:lnTo>
                      <a:pt x="54" y="427"/>
                    </a:lnTo>
                    <a:lnTo>
                      <a:pt x="85" y="438"/>
                    </a:lnTo>
                    <a:lnTo>
                      <a:pt x="109" y="427"/>
                    </a:lnTo>
                    <a:lnTo>
                      <a:pt x="131" y="438"/>
                    </a:lnTo>
                    <a:lnTo>
                      <a:pt x="131" y="457"/>
                    </a:lnTo>
                    <a:lnTo>
                      <a:pt x="119" y="478"/>
                    </a:lnTo>
                    <a:lnTo>
                      <a:pt x="131" y="503"/>
                    </a:lnTo>
                    <a:lnTo>
                      <a:pt x="109" y="503"/>
                    </a:lnTo>
                    <a:lnTo>
                      <a:pt x="109" y="518"/>
                    </a:lnTo>
                    <a:lnTo>
                      <a:pt x="131" y="547"/>
                    </a:lnTo>
                    <a:lnTo>
                      <a:pt x="161" y="568"/>
                    </a:lnTo>
                    <a:lnTo>
                      <a:pt x="186" y="568"/>
                    </a:lnTo>
                    <a:lnTo>
                      <a:pt x="208" y="594"/>
                    </a:lnTo>
                    <a:lnTo>
                      <a:pt x="217" y="583"/>
                    </a:lnTo>
                    <a:lnTo>
                      <a:pt x="263" y="620"/>
                    </a:lnTo>
                    <a:lnTo>
                      <a:pt x="293" y="620"/>
                    </a:lnTo>
                    <a:lnTo>
                      <a:pt x="308" y="620"/>
                    </a:lnTo>
                    <a:lnTo>
                      <a:pt x="318" y="634"/>
                    </a:lnTo>
                    <a:lnTo>
                      <a:pt x="330" y="604"/>
                    </a:lnTo>
                    <a:lnTo>
                      <a:pt x="360" y="620"/>
                    </a:lnTo>
                    <a:lnTo>
                      <a:pt x="385" y="604"/>
                    </a:lnTo>
                    <a:lnTo>
                      <a:pt x="407" y="583"/>
                    </a:lnTo>
                    <a:lnTo>
                      <a:pt x="427" y="583"/>
                    </a:lnTo>
                    <a:lnTo>
                      <a:pt x="462" y="620"/>
                    </a:lnTo>
                    <a:lnTo>
                      <a:pt x="482" y="620"/>
                    </a:lnTo>
                    <a:lnTo>
                      <a:pt x="492" y="649"/>
                    </a:lnTo>
                    <a:lnTo>
                      <a:pt x="482" y="724"/>
                    </a:lnTo>
                    <a:lnTo>
                      <a:pt x="504" y="714"/>
                    </a:lnTo>
                    <a:lnTo>
                      <a:pt x="504" y="738"/>
                    </a:lnTo>
                    <a:lnTo>
                      <a:pt x="517" y="738"/>
                    </a:lnTo>
                    <a:lnTo>
                      <a:pt x="517" y="760"/>
                    </a:lnTo>
                    <a:lnTo>
                      <a:pt x="538" y="776"/>
                    </a:lnTo>
                    <a:lnTo>
                      <a:pt x="559" y="776"/>
                    </a:lnTo>
                    <a:lnTo>
                      <a:pt x="559" y="750"/>
                    </a:lnTo>
                    <a:lnTo>
                      <a:pt x="568" y="750"/>
                    </a:lnTo>
                    <a:lnTo>
                      <a:pt x="584" y="750"/>
                    </a:lnTo>
                    <a:lnTo>
                      <a:pt x="623" y="738"/>
                    </a:lnTo>
                    <a:lnTo>
                      <a:pt x="648" y="750"/>
                    </a:lnTo>
                    <a:lnTo>
                      <a:pt x="661" y="760"/>
                    </a:lnTo>
                    <a:lnTo>
                      <a:pt x="678" y="776"/>
                    </a:lnTo>
                    <a:lnTo>
                      <a:pt x="715" y="776"/>
                    </a:lnTo>
                    <a:lnTo>
                      <a:pt x="715" y="805"/>
                    </a:lnTo>
                    <a:lnTo>
                      <a:pt x="725" y="805"/>
                    </a:lnTo>
                    <a:lnTo>
                      <a:pt x="725" y="786"/>
                    </a:lnTo>
                    <a:lnTo>
                      <a:pt x="767" y="760"/>
                    </a:lnTo>
                    <a:lnTo>
                      <a:pt x="767" y="750"/>
                    </a:lnTo>
                    <a:lnTo>
                      <a:pt x="777" y="760"/>
                    </a:lnTo>
                    <a:lnTo>
                      <a:pt x="777" y="750"/>
                    </a:lnTo>
                    <a:lnTo>
                      <a:pt x="792" y="760"/>
                    </a:lnTo>
                    <a:lnTo>
                      <a:pt x="792" y="750"/>
                    </a:lnTo>
                    <a:lnTo>
                      <a:pt x="822" y="738"/>
                    </a:lnTo>
                    <a:lnTo>
                      <a:pt x="844" y="714"/>
                    </a:lnTo>
                    <a:lnTo>
                      <a:pt x="844" y="695"/>
                    </a:lnTo>
                    <a:lnTo>
                      <a:pt x="856" y="695"/>
                    </a:lnTo>
                    <a:lnTo>
                      <a:pt x="869" y="670"/>
                    </a:lnTo>
                    <a:lnTo>
                      <a:pt x="869" y="649"/>
                    </a:lnTo>
                    <a:lnTo>
                      <a:pt x="877" y="620"/>
                    </a:lnTo>
                    <a:lnTo>
                      <a:pt x="886" y="604"/>
                    </a:lnTo>
                    <a:lnTo>
                      <a:pt x="886" y="568"/>
                    </a:lnTo>
                    <a:lnTo>
                      <a:pt x="856" y="558"/>
                    </a:lnTo>
                    <a:lnTo>
                      <a:pt x="877" y="547"/>
                    </a:lnTo>
                    <a:lnTo>
                      <a:pt x="869" y="529"/>
                    </a:lnTo>
                    <a:lnTo>
                      <a:pt x="877" y="529"/>
                    </a:lnTo>
                    <a:lnTo>
                      <a:pt x="856" y="503"/>
                    </a:lnTo>
                    <a:lnTo>
                      <a:pt x="832" y="467"/>
                    </a:lnTo>
                    <a:lnTo>
                      <a:pt x="801" y="457"/>
                    </a:lnTo>
                    <a:lnTo>
                      <a:pt x="822" y="412"/>
                    </a:lnTo>
                    <a:lnTo>
                      <a:pt x="832" y="402"/>
                    </a:lnTo>
                    <a:lnTo>
                      <a:pt x="844" y="402"/>
                    </a:lnTo>
                    <a:lnTo>
                      <a:pt x="844" y="391"/>
                    </a:lnTo>
                    <a:lnTo>
                      <a:pt x="810" y="376"/>
                    </a:lnTo>
                    <a:lnTo>
                      <a:pt x="801" y="402"/>
                    </a:lnTo>
                    <a:lnTo>
                      <a:pt x="792" y="402"/>
                    </a:lnTo>
                    <a:lnTo>
                      <a:pt x="746" y="362"/>
                    </a:lnTo>
                    <a:lnTo>
                      <a:pt x="746" y="347"/>
                    </a:lnTo>
                    <a:lnTo>
                      <a:pt x="767" y="347"/>
                    </a:lnTo>
                    <a:lnTo>
                      <a:pt x="767" y="337"/>
                    </a:lnTo>
                    <a:lnTo>
                      <a:pt x="777" y="326"/>
                    </a:lnTo>
                    <a:lnTo>
                      <a:pt x="792" y="301"/>
                    </a:lnTo>
                    <a:lnTo>
                      <a:pt x="801" y="311"/>
                    </a:lnTo>
                    <a:lnTo>
                      <a:pt x="810" y="311"/>
                    </a:lnTo>
                    <a:lnTo>
                      <a:pt x="801" y="337"/>
                    </a:lnTo>
                    <a:lnTo>
                      <a:pt x="810" y="347"/>
                    </a:lnTo>
                    <a:lnTo>
                      <a:pt x="810" y="362"/>
                    </a:lnTo>
                    <a:lnTo>
                      <a:pt x="832" y="337"/>
                    </a:lnTo>
                    <a:lnTo>
                      <a:pt x="844" y="337"/>
                    </a:lnTo>
                    <a:lnTo>
                      <a:pt x="877" y="285"/>
                    </a:lnTo>
                    <a:lnTo>
                      <a:pt x="899" y="301"/>
                    </a:lnTo>
                    <a:lnTo>
                      <a:pt x="899" y="285"/>
                    </a:lnTo>
                    <a:lnTo>
                      <a:pt x="908" y="271"/>
                    </a:lnTo>
                    <a:lnTo>
                      <a:pt x="908" y="256"/>
                    </a:lnTo>
                    <a:lnTo>
                      <a:pt x="933" y="256"/>
                    </a:lnTo>
                    <a:lnTo>
                      <a:pt x="933" y="246"/>
                    </a:lnTo>
                    <a:lnTo>
                      <a:pt x="908" y="210"/>
                    </a:lnTo>
                    <a:lnTo>
                      <a:pt x="924" y="191"/>
                    </a:lnTo>
                    <a:lnTo>
                      <a:pt x="945" y="210"/>
                    </a:lnTo>
                    <a:lnTo>
                      <a:pt x="933" y="155"/>
                    </a:lnTo>
                    <a:lnTo>
                      <a:pt x="933" y="145"/>
                    </a:lnTo>
                    <a:lnTo>
                      <a:pt x="924" y="119"/>
                    </a:lnTo>
                    <a:lnTo>
                      <a:pt x="886" y="145"/>
                    </a:lnTo>
                    <a:lnTo>
                      <a:pt x="877" y="145"/>
                    </a:lnTo>
                    <a:lnTo>
                      <a:pt x="856" y="119"/>
                    </a:lnTo>
                    <a:lnTo>
                      <a:pt x="822" y="101"/>
                    </a:lnTo>
                    <a:lnTo>
                      <a:pt x="792" y="90"/>
                    </a:lnTo>
                    <a:lnTo>
                      <a:pt x="767" y="65"/>
                    </a:lnTo>
                    <a:lnTo>
                      <a:pt x="725" y="14"/>
                    </a:lnTo>
                    <a:lnTo>
                      <a:pt x="678" y="0"/>
                    </a:lnTo>
                    <a:lnTo>
                      <a:pt x="648" y="14"/>
                    </a:lnTo>
                    <a:lnTo>
                      <a:pt x="636" y="25"/>
                    </a:lnTo>
                    <a:lnTo>
                      <a:pt x="661" y="43"/>
                    </a:lnTo>
                    <a:lnTo>
                      <a:pt x="648" y="54"/>
                    </a:lnTo>
                    <a:lnTo>
                      <a:pt x="661" y="79"/>
                    </a:lnTo>
                    <a:lnTo>
                      <a:pt x="636" y="90"/>
                    </a:lnTo>
                    <a:lnTo>
                      <a:pt x="614" y="90"/>
                    </a:lnTo>
                    <a:lnTo>
                      <a:pt x="603" y="101"/>
                    </a:lnTo>
                    <a:lnTo>
                      <a:pt x="623" y="145"/>
                    </a:lnTo>
                    <a:lnTo>
                      <a:pt x="648" y="145"/>
                    </a:lnTo>
                    <a:lnTo>
                      <a:pt x="670" y="131"/>
                    </a:lnTo>
                    <a:lnTo>
                      <a:pt x="678" y="145"/>
                    </a:lnTo>
                    <a:lnTo>
                      <a:pt x="691" y="170"/>
                    </a:lnTo>
                    <a:lnTo>
                      <a:pt x="661" y="170"/>
                    </a:lnTo>
                    <a:lnTo>
                      <a:pt x="648" y="181"/>
                    </a:lnTo>
                    <a:lnTo>
                      <a:pt x="636" y="191"/>
                    </a:lnTo>
                    <a:lnTo>
                      <a:pt x="623" y="210"/>
                    </a:lnTo>
                    <a:lnTo>
                      <a:pt x="603" y="210"/>
                    </a:lnTo>
                    <a:lnTo>
                      <a:pt x="593" y="220"/>
                    </a:lnTo>
                    <a:lnTo>
                      <a:pt x="603" y="235"/>
                    </a:lnTo>
                    <a:lnTo>
                      <a:pt x="584" y="256"/>
                    </a:lnTo>
                    <a:lnTo>
                      <a:pt x="547" y="271"/>
                    </a:lnTo>
                    <a:lnTo>
                      <a:pt x="504" y="285"/>
                    </a:lnTo>
                    <a:lnTo>
                      <a:pt x="427" y="256"/>
                    </a:lnTo>
                    <a:lnTo>
                      <a:pt x="360" y="256"/>
                    </a:lnTo>
                    <a:lnTo>
                      <a:pt x="318" y="220"/>
                    </a:lnTo>
                    <a:lnTo>
                      <a:pt x="241" y="191"/>
                    </a:lnTo>
                    <a:lnTo>
                      <a:pt x="229" y="155"/>
                    </a:lnTo>
                    <a:lnTo>
                      <a:pt x="208" y="145"/>
                    </a:lnTo>
                    <a:lnTo>
                      <a:pt x="186" y="131"/>
                    </a:lnTo>
                    <a:lnTo>
                      <a:pt x="161" y="101"/>
                    </a:lnTo>
                    <a:lnTo>
                      <a:pt x="153" y="11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129">
                <a:extLst>
                  <a:ext uri="{FF2B5EF4-FFF2-40B4-BE49-F238E27FC236}">
                    <a16:creationId xmlns:a16="http://schemas.microsoft.com/office/drawing/2014/main" id="{90F06EA4-D2A7-4EBA-81B8-0A7C9FAF56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30124" y="3355306"/>
                <a:ext cx="112770" cy="166532"/>
              </a:xfrm>
              <a:custGeom>
                <a:avLst/>
                <a:gdLst/>
                <a:ahLst/>
                <a:cxnLst>
                  <a:cxn ang="0">
                    <a:pos x="9" y="54"/>
                  </a:cxn>
                  <a:cxn ang="0">
                    <a:pos x="21" y="115"/>
                  </a:cxn>
                  <a:cxn ang="0">
                    <a:pos x="51" y="115"/>
                  </a:cxn>
                  <a:cxn ang="0">
                    <a:pos x="61" y="90"/>
                  </a:cxn>
                  <a:cxn ang="0">
                    <a:pos x="86" y="127"/>
                  </a:cxn>
                  <a:cxn ang="0">
                    <a:pos x="86" y="101"/>
                  </a:cxn>
                  <a:cxn ang="0">
                    <a:pos x="76" y="65"/>
                  </a:cxn>
                  <a:cxn ang="0">
                    <a:pos x="76" y="79"/>
                  </a:cxn>
                  <a:cxn ang="0">
                    <a:pos x="51" y="65"/>
                  </a:cxn>
                  <a:cxn ang="0">
                    <a:pos x="51" y="54"/>
                  </a:cxn>
                  <a:cxn ang="0">
                    <a:pos x="76" y="25"/>
                  </a:cxn>
                  <a:cxn ang="0">
                    <a:pos x="31" y="25"/>
                  </a:cxn>
                  <a:cxn ang="0">
                    <a:pos x="21" y="0"/>
                  </a:cxn>
                  <a:cxn ang="0">
                    <a:pos x="9" y="0"/>
                  </a:cxn>
                  <a:cxn ang="0">
                    <a:pos x="0" y="0"/>
                  </a:cxn>
                  <a:cxn ang="0">
                    <a:pos x="0" y="11"/>
                  </a:cxn>
                  <a:cxn ang="0">
                    <a:pos x="9" y="25"/>
                  </a:cxn>
                  <a:cxn ang="0">
                    <a:pos x="0" y="36"/>
                  </a:cxn>
                  <a:cxn ang="0">
                    <a:pos x="9" y="54"/>
                  </a:cxn>
                </a:cxnLst>
                <a:rect l="0" t="0" r="r" b="b"/>
                <a:pathLst>
                  <a:path w="86" h="127">
                    <a:moveTo>
                      <a:pt x="9" y="54"/>
                    </a:moveTo>
                    <a:lnTo>
                      <a:pt x="21" y="115"/>
                    </a:lnTo>
                    <a:lnTo>
                      <a:pt x="51" y="115"/>
                    </a:lnTo>
                    <a:lnTo>
                      <a:pt x="61" y="90"/>
                    </a:lnTo>
                    <a:lnTo>
                      <a:pt x="86" y="127"/>
                    </a:lnTo>
                    <a:lnTo>
                      <a:pt x="86" y="101"/>
                    </a:lnTo>
                    <a:lnTo>
                      <a:pt x="76" y="65"/>
                    </a:lnTo>
                    <a:lnTo>
                      <a:pt x="76" y="79"/>
                    </a:lnTo>
                    <a:lnTo>
                      <a:pt x="51" y="65"/>
                    </a:lnTo>
                    <a:lnTo>
                      <a:pt x="51" y="54"/>
                    </a:lnTo>
                    <a:lnTo>
                      <a:pt x="76" y="25"/>
                    </a:lnTo>
                    <a:lnTo>
                      <a:pt x="31" y="25"/>
                    </a:lnTo>
                    <a:lnTo>
                      <a:pt x="21" y="0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11"/>
                    </a:lnTo>
                    <a:lnTo>
                      <a:pt x="9" y="25"/>
                    </a:lnTo>
                    <a:lnTo>
                      <a:pt x="0" y="36"/>
                    </a:lnTo>
                    <a:lnTo>
                      <a:pt x="9" y="5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130">
                <a:extLst>
                  <a:ext uri="{FF2B5EF4-FFF2-40B4-BE49-F238E27FC236}">
                    <a16:creationId xmlns:a16="http://schemas.microsoft.com/office/drawing/2014/main" id="{55356760-3720-451A-85B0-A1D41DA561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30124" y="3355306"/>
                <a:ext cx="112770" cy="166532"/>
              </a:xfrm>
              <a:custGeom>
                <a:avLst/>
                <a:gdLst/>
                <a:ahLst/>
                <a:cxnLst>
                  <a:cxn ang="0">
                    <a:pos x="9" y="54"/>
                  </a:cxn>
                  <a:cxn ang="0">
                    <a:pos x="21" y="115"/>
                  </a:cxn>
                  <a:cxn ang="0">
                    <a:pos x="51" y="115"/>
                  </a:cxn>
                  <a:cxn ang="0">
                    <a:pos x="61" y="90"/>
                  </a:cxn>
                  <a:cxn ang="0">
                    <a:pos x="86" y="127"/>
                  </a:cxn>
                  <a:cxn ang="0">
                    <a:pos x="86" y="101"/>
                  </a:cxn>
                  <a:cxn ang="0">
                    <a:pos x="76" y="65"/>
                  </a:cxn>
                  <a:cxn ang="0">
                    <a:pos x="76" y="79"/>
                  </a:cxn>
                  <a:cxn ang="0">
                    <a:pos x="51" y="65"/>
                  </a:cxn>
                  <a:cxn ang="0">
                    <a:pos x="51" y="54"/>
                  </a:cxn>
                  <a:cxn ang="0">
                    <a:pos x="76" y="25"/>
                  </a:cxn>
                  <a:cxn ang="0">
                    <a:pos x="31" y="25"/>
                  </a:cxn>
                  <a:cxn ang="0">
                    <a:pos x="21" y="0"/>
                  </a:cxn>
                  <a:cxn ang="0">
                    <a:pos x="9" y="0"/>
                  </a:cxn>
                  <a:cxn ang="0">
                    <a:pos x="0" y="0"/>
                  </a:cxn>
                  <a:cxn ang="0">
                    <a:pos x="0" y="11"/>
                  </a:cxn>
                  <a:cxn ang="0">
                    <a:pos x="9" y="25"/>
                  </a:cxn>
                  <a:cxn ang="0">
                    <a:pos x="0" y="36"/>
                  </a:cxn>
                  <a:cxn ang="0">
                    <a:pos x="9" y="54"/>
                  </a:cxn>
                </a:cxnLst>
                <a:rect l="0" t="0" r="r" b="b"/>
                <a:pathLst>
                  <a:path w="86" h="127">
                    <a:moveTo>
                      <a:pt x="9" y="54"/>
                    </a:moveTo>
                    <a:lnTo>
                      <a:pt x="21" y="115"/>
                    </a:lnTo>
                    <a:lnTo>
                      <a:pt x="51" y="115"/>
                    </a:lnTo>
                    <a:lnTo>
                      <a:pt x="61" y="90"/>
                    </a:lnTo>
                    <a:lnTo>
                      <a:pt x="86" y="127"/>
                    </a:lnTo>
                    <a:lnTo>
                      <a:pt x="86" y="101"/>
                    </a:lnTo>
                    <a:lnTo>
                      <a:pt x="76" y="65"/>
                    </a:lnTo>
                    <a:lnTo>
                      <a:pt x="76" y="79"/>
                    </a:lnTo>
                    <a:lnTo>
                      <a:pt x="51" y="65"/>
                    </a:lnTo>
                    <a:lnTo>
                      <a:pt x="51" y="54"/>
                    </a:lnTo>
                    <a:lnTo>
                      <a:pt x="76" y="25"/>
                    </a:lnTo>
                    <a:lnTo>
                      <a:pt x="31" y="25"/>
                    </a:lnTo>
                    <a:lnTo>
                      <a:pt x="21" y="0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11"/>
                    </a:lnTo>
                    <a:lnTo>
                      <a:pt x="9" y="25"/>
                    </a:lnTo>
                    <a:lnTo>
                      <a:pt x="0" y="36"/>
                    </a:lnTo>
                    <a:lnTo>
                      <a:pt x="9" y="5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131">
                <a:extLst>
                  <a:ext uri="{FF2B5EF4-FFF2-40B4-BE49-F238E27FC236}">
                    <a16:creationId xmlns:a16="http://schemas.microsoft.com/office/drawing/2014/main" id="{36A1CFB3-4D33-4193-AF5E-86551A828B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43237" y="3283187"/>
                <a:ext cx="66875" cy="57696"/>
              </a:xfrm>
              <a:custGeom>
                <a:avLst/>
                <a:gdLst/>
                <a:ahLst/>
                <a:cxnLst>
                  <a:cxn ang="0">
                    <a:pos x="41" y="14"/>
                  </a:cxn>
                  <a:cxn ang="0">
                    <a:pos x="51" y="28"/>
                  </a:cxn>
                  <a:cxn ang="0">
                    <a:pos x="51" y="44"/>
                  </a:cxn>
                  <a:cxn ang="0">
                    <a:pos x="12" y="44"/>
                  </a:cxn>
                  <a:cxn ang="0">
                    <a:pos x="0" y="44"/>
                  </a:cxn>
                  <a:cxn ang="0">
                    <a:pos x="0" y="28"/>
                  </a:cxn>
                  <a:cxn ang="0">
                    <a:pos x="12" y="0"/>
                  </a:cxn>
                  <a:cxn ang="0">
                    <a:pos x="41" y="14"/>
                  </a:cxn>
                </a:cxnLst>
                <a:rect l="0" t="0" r="r" b="b"/>
                <a:pathLst>
                  <a:path w="51" h="44">
                    <a:moveTo>
                      <a:pt x="41" y="14"/>
                    </a:moveTo>
                    <a:lnTo>
                      <a:pt x="51" y="28"/>
                    </a:lnTo>
                    <a:lnTo>
                      <a:pt x="51" y="44"/>
                    </a:lnTo>
                    <a:lnTo>
                      <a:pt x="12" y="44"/>
                    </a:lnTo>
                    <a:lnTo>
                      <a:pt x="0" y="44"/>
                    </a:lnTo>
                    <a:lnTo>
                      <a:pt x="0" y="28"/>
                    </a:lnTo>
                    <a:lnTo>
                      <a:pt x="12" y="0"/>
                    </a:lnTo>
                    <a:lnTo>
                      <a:pt x="41" y="1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132">
                <a:extLst>
                  <a:ext uri="{FF2B5EF4-FFF2-40B4-BE49-F238E27FC236}">
                    <a16:creationId xmlns:a16="http://schemas.microsoft.com/office/drawing/2014/main" id="{ED49B92D-7855-4935-88F7-8245CE5975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43237" y="3283187"/>
                <a:ext cx="66875" cy="57696"/>
              </a:xfrm>
              <a:custGeom>
                <a:avLst/>
                <a:gdLst/>
                <a:ahLst/>
                <a:cxnLst>
                  <a:cxn ang="0">
                    <a:pos x="41" y="14"/>
                  </a:cxn>
                  <a:cxn ang="0">
                    <a:pos x="51" y="28"/>
                  </a:cxn>
                  <a:cxn ang="0">
                    <a:pos x="51" y="44"/>
                  </a:cxn>
                  <a:cxn ang="0">
                    <a:pos x="12" y="44"/>
                  </a:cxn>
                  <a:cxn ang="0">
                    <a:pos x="0" y="44"/>
                  </a:cxn>
                  <a:cxn ang="0">
                    <a:pos x="0" y="28"/>
                  </a:cxn>
                  <a:cxn ang="0">
                    <a:pos x="12" y="0"/>
                  </a:cxn>
                  <a:cxn ang="0">
                    <a:pos x="41" y="14"/>
                  </a:cxn>
                </a:cxnLst>
                <a:rect l="0" t="0" r="r" b="b"/>
                <a:pathLst>
                  <a:path w="51" h="44">
                    <a:moveTo>
                      <a:pt x="41" y="14"/>
                    </a:moveTo>
                    <a:lnTo>
                      <a:pt x="51" y="28"/>
                    </a:lnTo>
                    <a:lnTo>
                      <a:pt x="51" y="44"/>
                    </a:lnTo>
                    <a:lnTo>
                      <a:pt x="12" y="44"/>
                    </a:lnTo>
                    <a:lnTo>
                      <a:pt x="0" y="44"/>
                    </a:lnTo>
                    <a:lnTo>
                      <a:pt x="0" y="28"/>
                    </a:lnTo>
                    <a:lnTo>
                      <a:pt x="12" y="0"/>
                    </a:lnTo>
                    <a:lnTo>
                      <a:pt x="41" y="1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133">
                <a:extLst>
                  <a:ext uri="{FF2B5EF4-FFF2-40B4-BE49-F238E27FC236}">
                    <a16:creationId xmlns:a16="http://schemas.microsoft.com/office/drawing/2014/main" id="{BA5986B7-A175-4535-BF6F-08220E1506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5931" y="3049779"/>
                <a:ext cx="664818" cy="898222"/>
              </a:xfrm>
              <a:custGeom>
                <a:avLst/>
                <a:gdLst/>
                <a:ahLst/>
                <a:cxnLst>
                  <a:cxn ang="0">
                    <a:pos x="338" y="191"/>
                  </a:cxn>
                  <a:cxn ang="0">
                    <a:pos x="353" y="232"/>
                  </a:cxn>
                  <a:cxn ang="0">
                    <a:pos x="299" y="220"/>
                  </a:cxn>
                  <a:cxn ang="0">
                    <a:pos x="253" y="206"/>
                  </a:cxn>
                  <a:cxn ang="0">
                    <a:pos x="206" y="141"/>
                  </a:cxn>
                  <a:cxn ang="0">
                    <a:pos x="155" y="90"/>
                  </a:cxn>
                  <a:cxn ang="0">
                    <a:pos x="176" y="76"/>
                  </a:cxn>
                  <a:cxn ang="0">
                    <a:pos x="176" y="28"/>
                  </a:cxn>
                  <a:cxn ang="0">
                    <a:pos x="155" y="0"/>
                  </a:cxn>
                  <a:cxn ang="0">
                    <a:pos x="122" y="28"/>
                  </a:cxn>
                  <a:cxn ang="0">
                    <a:pos x="67" y="28"/>
                  </a:cxn>
                  <a:cxn ang="0">
                    <a:pos x="78" y="65"/>
                  </a:cxn>
                  <a:cxn ang="0">
                    <a:pos x="87" y="90"/>
                  </a:cxn>
                  <a:cxn ang="0">
                    <a:pos x="54" y="191"/>
                  </a:cxn>
                  <a:cxn ang="0">
                    <a:pos x="33" y="191"/>
                  </a:cxn>
                  <a:cxn ang="0">
                    <a:pos x="23" y="220"/>
                  </a:cxn>
                  <a:cxn ang="0">
                    <a:pos x="33" y="242"/>
                  </a:cxn>
                  <a:cxn ang="0">
                    <a:pos x="45" y="268"/>
                  </a:cxn>
                  <a:cxn ang="0">
                    <a:pos x="11" y="286"/>
                  </a:cxn>
                  <a:cxn ang="0">
                    <a:pos x="23" y="322"/>
                  </a:cxn>
                  <a:cxn ang="0">
                    <a:pos x="45" y="322"/>
                  </a:cxn>
                  <a:cxn ang="0">
                    <a:pos x="54" y="376"/>
                  </a:cxn>
                  <a:cxn ang="0">
                    <a:pos x="78" y="359"/>
                  </a:cxn>
                  <a:cxn ang="0">
                    <a:pos x="87" y="333"/>
                  </a:cxn>
                  <a:cxn ang="0">
                    <a:pos x="131" y="514"/>
                  </a:cxn>
                  <a:cxn ang="0">
                    <a:pos x="198" y="685"/>
                  </a:cxn>
                  <a:cxn ang="0">
                    <a:pos x="222" y="644"/>
                  </a:cxn>
                  <a:cxn ang="0">
                    <a:pos x="231" y="594"/>
                  </a:cxn>
                  <a:cxn ang="0">
                    <a:pos x="231" y="503"/>
                  </a:cxn>
                  <a:cxn ang="0">
                    <a:pos x="253" y="489"/>
                  </a:cxn>
                  <a:cxn ang="0">
                    <a:pos x="262" y="478"/>
                  </a:cxn>
                  <a:cxn ang="0">
                    <a:pos x="308" y="424"/>
                  </a:cxn>
                  <a:cxn ang="0">
                    <a:pos x="338" y="387"/>
                  </a:cxn>
                  <a:cxn ang="0">
                    <a:pos x="363" y="347"/>
                  </a:cxn>
                  <a:cxn ang="0">
                    <a:pos x="375" y="347"/>
                  </a:cxn>
                  <a:cxn ang="0">
                    <a:pos x="353" y="268"/>
                  </a:cxn>
                  <a:cxn ang="0">
                    <a:pos x="353" y="242"/>
                  </a:cxn>
                  <a:cxn ang="0">
                    <a:pos x="363" y="232"/>
                  </a:cxn>
                  <a:cxn ang="0">
                    <a:pos x="384" y="256"/>
                  </a:cxn>
                  <a:cxn ang="0">
                    <a:pos x="405" y="286"/>
                  </a:cxn>
                  <a:cxn ang="0">
                    <a:pos x="430" y="311"/>
                  </a:cxn>
                  <a:cxn ang="0">
                    <a:pos x="439" y="333"/>
                  </a:cxn>
                  <a:cxn ang="0">
                    <a:pos x="452" y="297"/>
                  </a:cxn>
                  <a:cxn ang="0">
                    <a:pos x="472" y="232"/>
                  </a:cxn>
                  <a:cxn ang="0">
                    <a:pos x="507" y="206"/>
                  </a:cxn>
                  <a:cxn ang="0">
                    <a:pos x="472" y="155"/>
                  </a:cxn>
                  <a:cxn ang="0">
                    <a:pos x="430" y="177"/>
                  </a:cxn>
                  <a:cxn ang="0">
                    <a:pos x="414" y="206"/>
                  </a:cxn>
                  <a:cxn ang="0">
                    <a:pos x="375" y="220"/>
                  </a:cxn>
                  <a:cxn ang="0">
                    <a:pos x="363" y="206"/>
                  </a:cxn>
                </a:cxnLst>
                <a:rect l="0" t="0" r="r" b="b"/>
                <a:pathLst>
                  <a:path w="507" h="685">
                    <a:moveTo>
                      <a:pt x="353" y="191"/>
                    </a:moveTo>
                    <a:lnTo>
                      <a:pt x="338" y="191"/>
                    </a:lnTo>
                    <a:lnTo>
                      <a:pt x="338" y="220"/>
                    </a:lnTo>
                    <a:lnTo>
                      <a:pt x="353" y="232"/>
                    </a:lnTo>
                    <a:lnTo>
                      <a:pt x="330" y="232"/>
                    </a:lnTo>
                    <a:lnTo>
                      <a:pt x="299" y="220"/>
                    </a:lnTo>
                    <a:lnTo>
                      <a:pt x="274" y="206"/>
                    </a:lnTo>
                    <a:lnTo>
                      <a:pt x="253" y="206"/>
                    </a:lnTo>
                    <a:lnTo>
                      <a:pt x="198" y="167"/>
                    </a:lnTo>
                    <a:lnTo>
                      <a:pt x="206" y="141"/>
                    </a:lnTo>
                    <a:lnTo>
                      <a:pt x="176" y="119"/>
                    </a:lnTo>
                    <a:lnTo>
                      <a:pt x="155" y="90"/>
                    </a:lnTo>
                    <a:lnTo>
                      <a:pt x="155" y="76"/>
                    </a:lnTo>
                    <a:lnTo>
                      <a:pt x="176" y="76"/>
                    </a:lnTo>
                    <a:lnTo>
                      <a:pt x="164" y="50"/>
                    </a:lnTo>
                    <a:lnTo>
                      <a:pt x="176" y="28"/>
                    </a:lnTo>
                    <a:lnTo>
                      <a:pt x="176" y="11"/>
                    </a:lnTo>
                    <a:lnTo>
                      <a:pt x="155" y="0"/>
                    </a:lnTo>
                    <a:lnTo>
                      <a:pt x="131" y="11"/>
                    </a:lnTo>
                    <a:lnTo>
                      <a:pt x="122" y="28"/>
                    </a:lnTo>
                    <a:lnTo>
                      <a:pt x="100" y="28"/>
                    </a:lnTo>
                    <a:lnTo>
                      <a:pt x="67" y="28"/>
                    </a:lnTo>
                    <a:lnTo>
                      <a:pt x="78" y="40"/>
                    </a:lnTo>
                    <a:lnTo>
                      <a:pt x="78" y="65"/>
                    </a:lnTo>
                    <a:lnTo>
                      <a:pt x="100" y="90"/>
                    </a:lnTo>
                    <a:lnTo>
                      <a:pt x="87" y="90"/>
                    </a:lnTo>
                    <a:lnTo>
                      <a:pt x="100" y="119"/>
                    </a:lnTo>
                    <a:lnTo>
                      <a:pt x="54" y="191"/>
                    </a:lnTo>
                    <a:lnTo>
                      <a:pt x="45" y="191"/>
                    </a:lnTo>
                    <a:lnTo>
                      <a:pt x="33" y="191"/>
                    </a:lnTo>
                    <a:lnTo>
                      <a:pt x="23" y="206"/>
                    </a:lnTo>
                    <a:lnTo>
                      <a:pt x="23" y="220"/>
                    </a:lnTo>
                    <a:lnTo>
                      <a:pt x="33" y="232"/>
                    </a:lnTo>
                    <a:lnTo>
                      <a:pt x="33" y="242"/>
                    </a:lnTo>
                    <a:lnTo>
                      <a:pt x="45" y="242"/>
                    </a:lnTo>
                    <a:lnTo>
                      <a:pt x="45" y="268"/>
                    </a:lnTo>
                    <a:lnTo>
                      <a:pt x="45" y="286"/>
                    </a:lnTo>
                    <a:lnTo>
                      <a:pt x="11" y="286"/>
                    </a:lnTo>
                    <a:lnTo>
                      <a:pt x="0" y="297"/>
                    </a:lnTo>
                    <a:lnTo>
                      <a:pt x="23" y="322"/>
                    </a:lnTo>
                    <a:lnTo>
                      <a:pt x="45" y="311"/>
                    </a:lnTo>
                    <a:lnTo>
                      <a:pt x="45" y="322"/>
                    </a:lnTo>
                    <a:lnTo>
                      <a:pt x="23" y="333"/>
                    </a:lnTo>
                    <a:lnTo>
                      <a:pt x="54" y="376"/>
                    </a:lnTo>
                    <a:lnTo>
                      <a:pt x="67" y="359"/>
                    </a:lnTo>
                    <a:lnTo>
                      <a:pt x="78" y="359"/>
                    </a:lnTo>
                    <a:lnTo>
                      <a:pt x="78" y="333"/>
                    </a:lnTo>
                    <a:lnTo>
                      <a:pt x="87" y="333"/>
                    </a:lnTo>
                    <a:lnTo>
                      <a:pt x="109" y="478"/>
                    </a:lnTo>
                    <a:lnTo>
                      <a:pt x="131" y="514"/>
                    </a:lnTo>
                    <a:lnTo>
                      <a:pt x="176" y="659"/>
                    </a:lnTo>
                    <a:lnTo>
                      <a:pt x="198" y="685"/>
                    </a:lnTo>
                    <a:lnTo>
                      <a:pt x="206" y="659"/>
                    </a:lnTo>
                    <a:lnTo>
                      <a:pt x="222" y="644"/>
                    </a:lnTo>
                    <a:lnTo>
                      <a:pt x="231" y="620"/>
                    </a:lnTo>
                    <a:lnTo>
                      <a:pt x="231" y="594"/>
                    </a:lnTo>
                    <a:lnTo>
                      <a:pt x="241" y="554"/>
                    </a:lnTo>
                    <a:lnTo>
                      <a:pt x="231" y="503"/>
                    </a:lnTo>
                    <a:lnTo>
                      <a:pt x="241" y="489"/>
                    </a:lnTo>
                    <a:lnTo>
                      <a:pt x="253" y="489"/>
                    </a:lnTo>
                    <a:lnTo>
                      <a:pt x="253" y="478"/>
                    </a:lnTo>
                    <a:lnTo>
                      <a:pt x="262" y="478"/>
                    </a:lnTo>
                    <a:lnTo>
                      <a:pt x="274" y="464"/>
                    </a:lnTo>
                    <a:lnTo>
                      <a:pt x="308" y="424"/>
                    </a:lnTo>
                    <a:lnTo>
                      <a:pt x="317" y="398"/>
                    </a:lnTo>
                    <a:lnTo>
                      <a:pt x="338" y="387"/>
                    </a:lnTo>
                    <a:lnTo>
                      <a:pt x="338" y="347"/>
                    </a:lnTo>
                    <a:lnTo>
                      <a:pt x="363" y="347"/>
                    </a:lnTo>
                    <a:lnTo>
                      <a:pt x="363" y="333"/>
                    </a:lnTo>
                    <a:lnTo>
                      <a:pt x="375" y="347"/>
                    </a:lnTo>
                    <a:lnTo>
                      <a:pt x="363" y="286"/>
                    </a:lnTo>
                    <a:lnTo>
                      <a:pt x="353" y="268"/>
                    </a:lnTo>
                    <a:lnTo>
                      <a:pt x="363" y="256"/>
                    </a:lnTo>
                    <a:lnTo>
                      <a:pt x="353" y="242"/>
                    </a:lnTo>
                    <a:lnTo>
                      <a:pt x="353" y="232"/>
                    </a:lnTo>
                    <a:lnTo>
                      <a:pt x="363" y="232"/>
                    </a:lnTo>
                    <a:lnTo>
                      <a:pt x="375" y="232"/>
                    </a:lnTo>
                    <a:lnTo>
                      <a:pt x="384" y="256"/>
                    </a:lnTo>
                    <a:lnTo>
                      <a:pt x="430" y="256"/>
                    </a:lnTo>
                    <a:lnTo>
                      <a:pt x="405" y="286"/>
                    </a:lnTo>
                    <a:lnTo>
                      <a:pt x="405" y="297"/>
                    </a:lnTo>
                    <a:lnTo>
                      <a:pt x="430" y="311"/>
                    </a:lnTo>
                    <a:lnTo>
                      <a:pt x="430" y="297"/>
                    </a:lnTo>
                    <a:lnTo>
                      <a:pt x="439" y="333"/>
                    </a:lnTo>
                    <a:lnTo>
                      <a:pt x="452" y="333"/>
                    </a:lnTo>
                    <a:lnTo>
                      <a:pt x="452" y="297"/>
                    </a:lnTo>
                    <a:lnTo>
                      <a:pt x="461" y="297"/>
                    </a:lnTo>
                    <a:lnTo>
                      <a:pt x="472" y="232"/>
                    </a:lnTo>
                    <a:lnTo>
                      <a:pt x="494" y="206"/>
                    </a:lnTo>
                    <a:lnTo>
                      <a:pt x="507" y="206"/>
                    </a:lnTo>
                    <a:lnTo>
                      <a:pt x="507" y="191"/>
                    </a:lnTo>
                    <a:lnTo>
                      <a:pt x="472" y="155"/>
                    </a:lnTo>
                    <a:lnTo>
                      <a:pt x="452" y="155"/>
                    </a:lnTo>
                    <a:lnTo>
                      <a:pt x="430" y="177"/>
                    </a:lnTo>
                    <a:lnTo>
                      <a:pt x="405" y="191"/>
                    </a:lnTo>
                    <a:lnTo>
                      <a:pt x="414" y="206"/>
                    </a:lnTo>
                    <a:lnTo>
                      <a:pt x="414" y="220"/>
                    </a:lnTo>
                    <a:lnTo>
                      <a:pt x="375" y="220"/>
                    </a:lnTo>
                    <a:lnTo>
                      <a:pt x="363" y="220"/>
                    </a:lnTo>
                    <a:lnTo>
                      <a:pt x="363" y="206"/>
                    </a:lnTo>
                    <a:lnTo>
                      <a:pt x="353" y="19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134">
                <a:extLst>
                  <a:ext uri="{FF2B5EF4-FFF2-40B4-BE49-F238E27FC236}">
                    <a16:creationId xmlns:a16="http://schemas.microsoft.com/office/drawing/2014/main" id="{5487A2C1-EA07-4F65-A39C-FFEE66380B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5931" y="3049779"/>
                <a:ext cx="664818" cy="898222"/>
              </a:xfrm>
              <a:custGeom>
                <a:avLst/>
                <a:gdLst/>
                <a:ahLst/>
                <a:cxnLst>
                  <a:cxn ang="0">
                    <a:pos x="338" y="191"/>
                  </a:cxn>
                  <a:cxn ang="0">
                    <a:pos x="353" y="232"/>
                  </a:cxn>
                  <a:cxn ang="0">
                    <a:pos x="299" y="220"/>
                  </a:cxn>
                  <a:cxn ang="0">
                    <a:pos x="253" y="206"/>
                  </a:cxn>
                  <a:cxn ang="0">
                    <a:pos x="206" y="141"/>
                  </a:cxn>
                  <a:cxn ang="0">
                    <a:pos x="155" y="90"/>
                  </a:cxn>
                  <a:cxn ang="0">
                    <a:pos x="176" y="76"/>
                  </a:cxn>
                  <a:cxn ang="0">
                    <a:pos x="176" y="28"/>
                  </a:cxn>
                  <a:cxn ang="0">
                    <a:pos x="155" y="0"/>
                  </a:cxn>
                  <a:cxn ang="0">
                    <a:pos x="122" y="28"/>
                  </a:cxn>
                  <a:cxn ang="0">
                    <a:pos x="67" y="28"/>
                  </a:cxn>
                  <a:cxn ang="0">
                    <a:pos x="78" y="65"/>
                  </a:cxn>
                  <a:cxn ang="0">
                    <a:pos x="87" y="90"/>
                  </a:cxn>
                  <a:cxn ang="0">
                    <a:pos x="54" y="191"/>
                  </a:cxn>
                  <a:cxn ang="0">
                    <a:pos x="33" y="191"/>
                  </a:cxn>
                  <a:cxn ang="0">
                    <a:pos x="23" y="220"/>
                  </a:cxn>
                  <a:cxn ang="0">
                    <a:pos x="33" y="242"/>
                  </a:cxn>
                  <a:cxn ang="0">
                    <a:pos x="45" y="268"/>
                  </a:cxn>
                  <a:cxn ang="0">
                    <a:pos x="11" y="286"/>
                  </a:cxn>
                  <a:cxn ang="0">
                    <a:pos x="23" y="322"/>
                  </a:cxn>
                  <a:cxn ang="0">
                    <a:pos x="45" y="322"/>
                  </a:cxn>
                  <a:cxn ang="0">
                    <a:pos x="54" y="376"/>
                  </a:cxn>
                  <a:cxn ang="0">
                    <a:pos x="78" y="359"/>
                  </a:cxn>
                  <a:cxn ang="0">
                    <a:pos x="87" y="333"/>
                  </a:cxn>
                  <a:cxn ang="0">
                    <a:pos x="131" y="514"/>
                  </a:cxn>
                  <a:cxn ang="0">
                    <a:pos x="198" y="685"/>
                  </a:cxn>
                  <a:cxn ang="0">
                    <a:pos x="222" y="644"/>
                  </a:cxn>
                  <a:cxn ang="0">
                    <a:pos x="231" y="594"/>
                  </a:cxn>
                  <a:cxn ang="0">
                    <a:pos x="231" y="503"/>
                  </a:cxn>
                  <a:cxn ang="0">
                    <a:pos x="253" y="489"/>
                  </a:cxn>
                  <a:cxn ang="0">
                    <a:pos x="262" y="478"/>
                  </a:cxn>
                  <a:cxn ang="0">
                    <a:pos x="308" y="424"/>
                  </a:cxn>
                  <a:cxn ang="0">
                    <a:pos x="338" y="387"/>
                  </a:cxn>
                  <a:cxn ang="0">
                    <a:pos x="363" y="347"/>
                  </a:cxn>
                  <a:cxn ang="0">
                    <a:pos x="375" y="347"/>
                  </a:cxn>
                  <a:cxn ang="0">
                    <a:pos x="353" y="268"/>
                  </a:cxn>
                  <a:cxn ang="0">
                    <a:pos x="353" y="242"/>
                  </a:cxn>
                  <a:cxn ang="0">
                    <a:pos x="363" y="232"/>
                  </a:cxn>
                  <a:cxn ang="0">
                    <a:pos x="384" y="256"/>
                  </a:cxn>
                  <a:cxn ang="0">
                    <a:pos x="405" y="286"/>
                  </a:cxn>
                  <a:cxn ang="0">
                    <a:pos x="430" y="311"/>
                  </a:cxn>
                  <a:cxn ang="0">
                    <a:pos x="439" y="333"/>
                  </a:cxn>
                  <a:cxn ang="0">
                    <a:pos x="452" y="297"/>
                  </a:cxn>
                  <a:cxn ang="0">
                    <a:pos x="472" y="232"/>
                  </a:cxn>
                  <a:cxn ang="0">
                    <a:pos x="507" y="206"/>
                  </a:cxn>
                  <a:cxn ang="0">
                    <a:pos x="472" y="155"/>
                  </a:cxn>
                  <a:cxn ang="0">
                    <a:pos x="430" y="177"/>
                  </a:cxn>
                  <a:cxn ang="0">
                    <a:pos x="414" y="206"/>
                  </a:cxn>
                  <a:cxn ang="0">
                    <a:pos x="375" y="220"/>
                  </a:cxn>
                  <a:cxn ang="0">
                    <a:pos x="363" y="206"/>
                  </a:cxn>
                </a:cxnLst>
                <a:rect l="0" t="0" r="r" b="b"/>
                <a:pathLst>
                  <a:path w="507" h="685">
                    <a:moveTo>
                      <a:pt x="353" y="191"/>
                    </a:moveTo>
                    <a:lnTo>
                      <a:pt x="338" y="191"/>
                    </a:lnTo>
                    <a:lnTo>
                      <a:pt x="338" y="220"/>
                    </a:lnTo>
                    <a:lnTo>
                      <a:pt x="353" y="232"/>
                    </a:lnTo>
                    <a:lnTo>
                      <a:pt x="330" y="232"/>
                    </a:lnTo>
                    <a:lnTo>
                      <a:pt x="299" y="220"/>
                    </a:lnTo>
                    <a:lnTo>
                      <a:pt x="274" y="206"/>
                    </a:lnTo>
                    <a:lnTo>
                      <a:pt x="253" y="206"/>
                    </a:lnTo>
                    <a:lnTo>
                      <a:pt x="198" y="167"/>
                    </a:lnTo>
                    <a:lnTo>
                      <a:pt x="206" y="141"/>
                    </a:lnTo>
                    <a:lnTo>
                      <a:pt x="176" y="119"/>
                    </a:lnTo>
                    <a:lnTo>
                      <a:pt x="155" y="90"/>
                    </a:lnTo>
                    <a:lnTo>
                      <a:pt x="155" y="76"/>
                    </a:lnTo>
                    <a:lnTo>
                      <a:pt x="176" y="76"/>
                    </a:lnTo>
                    <a:lnTo>
                      <a:pt x="164" y="50"/>
                    </a:lnTo>
                    <a:lnTo>
                      <a:pt x="176" y="28"/>
                    </a:lnTo>
                    <a:lnTo>
                      <a:pt x="176" y="11"/>
                    </a:lnTo>
                    <a:lnTo>
                      <a:pt x="155" y="0"/>
                    </a:lnTo>
                    <a:lnTo>
                      <a:pt x="131" y="11"/>
                    </a:lnTo>
                    <a:lnTo>
                      <a:pt x="122" y="28"/>
                    </a:lnTo>
                    <a:lnTo>
                      <a:pt x="100" y="28"/>
                    </a:lnTo>
                    <a:lnTo>
                      <a:pt x="67" y="28"/>
                    </a:lnTo>
                    <a:lnTo>
                      <a:pt x="78" y="40"/>
                    </a:lnTo>
                    <a:lnTo>
                      <a:pt x="78" y="65"/>
                    </a:lnTo>
                    <a:lnTo>
                      <a:pt x="100" y="90"/>
                    </a:lnTo>
                    <a:lnTo>
                      <a:pt x="87" y="90"/>
                    </a:lnTo>
                    <a:lnTo>
                      <a:pt x="100" y="119"/>
                    </a:lnTo>
                    <a:lnTo>
                      <a:pt x="54" y="191"/>
                    </a:lnTo>
                    <a:lnTo>
                      <a:pt x="45" y="191"/>
                    </a:lnTo>
                    <a:lnTo>
                      <a:pt x="33" y="191"/>
                    </a:lnTo>
                    <a:lnTo>
                      <a:pt x="23" y="206"/>
                    </a:lnTo>
                    <a:lnTo>
                      <a:pt x="23" y="220"/>
                    </a:lnTo>
                    <a:lnTo>
                      <a:pt x="33" y="232"/>
                    </a:lnTo>
                    <a:lnTo>
                      <a:pt x="33" y="242"/>
                    </a:lnTo>
                    <a:lnTo>
                      <a:pt x="45" y="242"/>
                    </a:lnTo>
                    <a:lnTo>
                      <a:pt x="45" y="268"/>
                    </a:lnTo>
                    <a:lnTo>
                      <a:pt x="45" y="286"/>
                    </a:lnTo>
                    <a:lnTo>
                      <a:pt x="11" y="286"/>
                    </a:lnTo>
                    <a:lnTo>
                      <a:pt x="0" y="297"/>
                    </a:lnTo>
                    <a:lnTo>
                      <a:pt x="23" y="322"/>
                    </a:lnTo>
                    <a:lnTo>
                      <a:pt x="45" y="311"/>
                    </a:lnTo>
                    <a:lnTo>
                      <a:pt x="45" y="322"/>
                    </a:lnTo>
                    <a:lnTo>
                      <a:pt x="23" y="333"/>
                    </a:lnTo>
                    <a:lnTo>
                      <a:pt x="54" y="376"/>
                    </a:lnTo>
                    <a:lnTo>
                      <a:pt x="67" y="359"/>
                    </a:lnTo>
                    <a:lnTo>
                      <a:pt x="78" y="359"/>
                    </a:lnTo>
                    <a:lnTo>
                      <a:pt x="78" y="333"/>
                    </a:lnTo>
                    <a:lnTo>
                      <a:pt x="87" y="333"/>
                    </a:lnTo>
                    <a:lnTo>
                      <a:pt x="109" y="478"/>
                    </a:lnTo>
                    <a:lnTo>
                      <a:pt x="131" y="514"/>
                    </a:lnTo>
                    <a:lnTo>
                      <a:pt x="176" y="659"/>
                    </a:lnTo>
                    <a:lnTo>
                      <a:pt x="198" y="685"/>
                    </a:lnTo>
                    <a:lnTo>
                      <a:pt x="206" y="659"/>
                    </a:lnTo>
                    <a:lnTo>
                      <a:pt x="222" y="644"/>
                    </a:lnTo>
                    <a:lnTo>
                      <a:pt x="231" y="620"/>
                    </a:lnTo>
                    <a:lnTo>
                      <a:pt x="231" y="594"/>
                    </a:lnTo>
                    <a:lnTo>
                      <a:pt x="241" y="554"/>
                    </a:lnTo>
                    <a:lnTo>
                      <a:pt x="231" y="503"/>
                    </a:lnTo>
                    <a:lnTo>
                      <a:pt x="241" y="489"/>
                    </a:lnTo>
                    <a:lnTo>
                      <a:pt x="253" y="489"/>
                    </a:lnTo>
                    <a:lnTo>
                      <a:pt x="253" y="478"/>
                    </a:lnTo>
                    <a:lnTo>
                      <a:pt x="262" y="478"/>
                    </a:lnTo>
                    <a:lnTo>
                      <a:pt x="274" y="464"/>
                    </a:lnTo>
                    <a:lnTo>
                      <a:pt x="308" y="424"/>
                    </a:lnTo>
                    <a:lnTo>
                      <a:pt x="317" y="398"/>
                    </a:lnTo>
                    <a:lnTo>
                      <a:pt x="338" y="387"/>
                    </a:lnTo>
                    <a:lnTo>
                      <a:pt x="338" y="347"/>
                    </a:lnTo>
                    <a:lnTo>
                      <a:pt x="363" y="347"/>
                    </a:lnTo>
                    <a:lnTo>
                      <a:pt x="363" y="333"/>
                    </a:lnTo>
                    <a:lnTo>
                      <a:pt x="375" y="347"/>
                    </a:lnTo>
                    <a:lnTo>
                      <a:pt x="363" y="286"/>
                    </a:lnTo>
                    <a:lnTo>
                      <a:pt x="353" y="268"/>
                    </a:lnTo>
                    <a:lnTo>
                      <a:pt x="363" y="256"/>
                    </a:lnTo>
                    <a:lnTo>
                      <a:pt x="353" y="242"/>
                    </a:lnTo>
                    <a:lnTo>
                      <a:pt x="353" y="232"/>
                    </a:lnTo>
                    <a:lnTo>
                      <a:pt x="363" y="232"/>
                    </a:lnTo>
                    <a:lnTo>
                      <a:pt x="375" y="232"/>
                    </a:lnTo>
                    <a:lnTo>
                      <a:pt x="384" y="256"/>
                    </a:lnTo>
                    <a:lnTo>
                      <a:pt x="430" y="256"/>
                    </a:lnTo>
                    <a:lnTo>
                      <a:pt x="405" y="286"/>
                    </a:lnTo>
                    <a:lnTo>
                      <a:pt x="405" y="297"/>
                    </a:lnTo>
                    <a:lnTo>
                      <a:pt x="430" y="311"/>
                    </a:lnTo>
                    <a:lnTo>
                      <a:pt x="430" y="297"/>
                    </a:lnTo>
                    <a:lnTo>
                      <a:pt x="439" y="333"/>
                    </a:lnTo>
                    <a:lnTo>
                      <a:pt x="452" y="333"/>
                    </a:lnTo>
                    <a:lnTo>
                      <a:pt x="452" y="297"/>
                    </a:lnTo>
                    <a:lnTo>
                      <a:pt x="461" y="297"/>
                    </a:lnTo>
                    <a:lnTo>
                      <a:pt x="472" y="232"/>
                    </a:lnTo>
                    <a:lnTo>
                      <a:pt x="494" y="206"/>
                    </a:lnTo>
                    <a:lnTo>
                      <a:pt x="507" y="206"/>
                    </a:lnTo>
                    <a:lnTo>
                      <a:pt x="507" y="191"/>
                    </a:lnTo>
                    <a:lnTo>
                      <a:pt x="472" y="155"/>
                    </a:lnTo>
                    <a:lnTo>
                      <a:pt x="452" y="155"/>
                    </a:lnTo>
                    <a:lnTo>
                      <a:pt x="430" y="177"/>
                    </a:lnTo>
                    <a:lnTo>
                      <a:pt x="405" y="191"/>
                    </a:lnTo>
                    <a:lnTo>
                      <a:pt x="414" y="206"/>
                    </a:lnTo>
                    <a:lnTo>
                      <a:pt x="414" y="220"/>
                    </a:lnTo>
                    <a:lnTo>
                      <a:pt x="375" y="220"/>
                    </a:lnTo>
                    <a:lnTo>
                      <a:pt x="363" y="220"/>
                    </a:lnTo>
                    <a:lnTo>
                      <a:pt x="363" y="206"/>
                    </a:lnTo>
                    <a:lnTo>
                      <a:pt x="353" y="191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135">
                <a:extLst>
                  <a:ext uri="{FF2B5EF4-FFF2-40B4-BE49-F238E27FC236}">
                    <a16:creationId xmlns:a16="http://schemas.microsoft.com/office/drawing/2014/main" id="{BD9F031E-7430-4214-9A06-2578BE4E4E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26876" y="3235980"/>
                <a:ext cx="203248" cy="118014"/>
              </a:xfrm>
              <a:custGeom>
                <a:avLst/>
                <a:gdLst/>
                <a:ahLst/>
                <a:cxnLst>
                  <a:cxn ang="0">
                    <a:pos x="139" y="78"/>
                  </a:cxn>
                  <a:cxn ang="0">
                    <a:pos x="155" y="90"/>
                  </a:cxn>
                  <a:cxn ang="0">
                    <a:pos x="131" y="90"/>
                  </a:cxn>
                  <a:cxn ang="0">
                    <a:pos x="100" y="78"/>
                  </a:cxn>
                  <a:cxn ang="0">
                    <a:pos x="75" y="64"/>
                  </a:cxn>
                  <a:cxn ang="0">
                    <a:pos x="54" y="64"/>
                  </a:cxn>
                  <a:cxn ang="0">
                    <a:pos x="0" y="25"/>
                  </a:cxn>
                  <a:cxn ang="0">
                    <a:pos x="8" y="0"/>
                  </a:cxn>
                  <a:cxn ang="0">
                    <a:pos x="33" y="0"/>
                  </a:cxn>
                  <a:cxn ang="0">
                    <a:pos x="54" y="25"/>
                  </a:cxn>
                  <a:cxn ang="0">
                    <a:pos x="64" y="14"/>
                  </a:cxn>
                  <a:cxn ang="0">
                    <a:pos x="109" y="50"/>
                  </a:cxn>
                  <a:cxn ang="0">
                    <a:pos x="139" y="50"/>
                  </a:cxn>
                  <a:cxn ang="0">
                    <a:pos x="139" y="78"/>
                  </a:cxn>
                </a:cxnLst>
                <a:rect l="0" t="0" r="r" b="b"/>
                <a:pathLst>
                  <a:path w="155" h="90">
                    <a:moveTo>
                      <a:pt x="139" y="78"/>
                    </a:moveTo>
                    <a:lnTo>
                      <a:pt x="155" y="90"/>
                    </a:lnTo>
                    <a:lnTo>
                      <a:pt x="131" y="90"/>
                    </a:lnTo>
                    <a:lnTo>
                      <a:pt x="100" y="78"/>
                    </a:lnTo>
                    <a:lnTo>
                      <a:pt x="75" y="64"/>
                    </a:lnTo>
                    <a:lnTo>
                      <a:pt x="54" y="64"/>
                    </a:lnTo>
                    <a:lnTo>
                      <a:pt x="0" y="25"/>
                    </a:lnTo>
                    <a:lnTo>
                      <a:pt x="8" y="0"/>
                    </a:lnTo>
                    <a:lnTo>
                      <a:pt x="33" y="0"/>
                    </a:lnTo>
                    <a:lnTo>
                      <a:pt x="54" y="25"/>
                    </a:lnTo>
                    <a:lnTo>
                      <a:pt x="64" y="14"/>
                    </a:lnTo>
                    <a:lnTo>
                      <a:pt x="109" y="50"/>
                    </a:lnTo>
                    <a:lnTo>
                      <a:pt x="139" y="50"/>
                    </a:lnTo>
                    <a:lnTo>
                      <a:pt x="139" y="78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136">
                <a:extLst>
                  <a:ext uri="{FF2B5EF4-FFF2-40B4-BE49-F238E27FC236}">
                    <a16:creationId xmlns:a16="http://schemas.microsoft.com/office/drawing/2014/main" id="{AA9B8BEE-E819-45A5-A5B7-5327B9ACE4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26876" y="3235980"/>
                <a:ext cx="203248" cy="118014"/>
              </a:xfrm>
              <a:custGeom>
                <a:avLst/>
                <a:gdLst/>
                <a:ahLst/>
                <a:cxnLst>
                  <a:cxn ang="0">
                    <a:pos x="139" y="78"/>
                  </a:cxn>
                  <a:cxn ang="0">
                    <a:pos x="155" y="90"/>
                  </a:cxn>
                  <a:cxn ang="0">
                    <a:pos x="131" y="90"/>
                  </a:cxn>
                  <a:cxn ang="0">
                    <a:pos x="100" y="78"/>
                  </a:cxn>
                  <a:cxn ang="0">
                    <a:pos x="75" y="64"/>
                  </a:cxn>
                  <a:cxn ang="0">
                    <a:pos x="54" y="64"/>
                  </a:cxn>
                  <a:cxn ang="0">
                    <a:pos x="0" y="25"/>
                  </a:cxn>
                  <a:cxn ang="0">
                    <a:pos x="8" y="0"/>
                  </a:cxn>
                  <a:cxn ang="0">
                    <a:pos x="33" y="0"/>
                  </a:cxn>
                  <a:cxn ang="0">
                    <a:pos x="54" y="25"/>
                  </a:cxn>
                  <a:cxn ang="0">
                    <a:pos x="64" y="14"/>
                  </a:cxn>
                  <a:cxn ang="0">
                    <a:pos x="109" y="50"/>
                  </a:cxn>
                  <a:cxn ang="0">
                    <a:pos x="139" y="50"/>
                  </a:cxn>
                  <a:cxn ang="0">
                    <a:pos x="139" y="78"/>
                  </a:cxn>
                </a:cxnLst>
                <a:rect l="0" t="0" r="r" b="b"/>
                <a:pathLst>
                  <a:path w="155" h="90">
                    <a:moveTo>
                      <a:pt x="139" y="78"/>
                    </a:moveTo>
                    <a:lnTo>
                      <a:pt x="155" y="90"/>
                    </a:lnTo>
                    <a:lnTo>
                      <a:pt x="131" y="90"/>
                    </a:lnTo>
                    <a:lnTo>
                      <a:pt x="100" y="78"/>
                    </a:lnTo>
                    <a:lnTo>
                      <a:pt x="75" y="64"/>
                    </a:lnTo>
                    <a:lnTo>
                      <a:pt x="54" y="64"/>
                    </a:lnTo>
                    <a:lnTo>
                      <a:pt x="0" y="25"/>
                    </a:lnTo>
                    <a:lnTo>
                      <a:pt x="8" y="0"/>
                    </a:lnTo>
                    <a:lnTo>
                      <a:pt x="33" y="0"/>
                    </a:lnTo>
                    <a:lnTo>
                      <a:pt x="54" y="25"/>
                    </a:lnTo>
                    <a:lnTo>
                      <a:pt x="64" y="14"/>
                    </a:lnTo>
                    <a:lnTo>
                      <a:pt x="109" y="50"/>
                    </a:lnTo>
                    <a:lnTo>
                      <a:pt x="139" y="50"/>
                    </a:lnTo>
                    <a:lnTo>
                      <a:pt x="139" y="78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143">
                <a:extLst>
                  <a:ext uri="{FF2B5EF4-FFF2-40B4-BE49-F238E27FC236}">
                    <a16:creationId xmlns:a16="http://schemas.microsoft.com/office/drawing/2014/main" id="{6871FF11-2579-4C53-A6CD-BAE3F22A43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35593" y="2826863"/>
                <a:ext cx="116704" cy="156042"/>
              </a:xfrm>
              <a:custGeom>
                <a:avLst/>
                <a:gdLst/>
                <a:ahLst/>
                <a:cxnLst>
                  <a:cxn ang="0">
                    <a:pos x="64" y="0"/>
                  </a:cxn>
                  <a:cxn ang="0">
                    <a:pos x="89" y="0"/>
                  </a:cxn>
                  <a:cxn ang="0">
                    <a:pos x="79" y="28"/>
                  </a:cxn>
                  <a:cxn ang="0">
                    <a:pos x="89" y="54"/>
                  </a:cxn>
                  <a:cxn ang="0">
                    <a:pos x="54" y="68"/>
                  </a:cxn>
                  <a:cxn ang="0">
                    <a:pos x="64" y="90"/>
                  </a:cxn>
                  <a:cxn ang="0">
                    <a:pos x="89" y="104"/>
                  </a:cxn>
                  <a:cxn ang="0">
                    <a:pos x="79" y="119"/>
                  </a:cxn>
                  <a:cxn ang="0">
                    <a:pos x="64" y="119"/>
                  </a:cxn>
                  <a:cxn ang="0">
                    <a:pos x="33" y="119"/>
                  </a:cxn>
                  <a:cxn ang="0">
                    <a:pos x="33" y="79"/>
                  </a:cxn>
                  <a:cxn ang="0">
                    <a:pos x="0" y="79"/>
                  </a:cxn>
                  <a:cxn ang="0">
                    <a:pos x="33" y="28"/>
                  </a:cxn>
                  <a:cxn ang="0">
                    <a:pos x="54" y="43"/>
                  </a:cxn>
                  <a:cxn ang="0">
                    <a:pos x="54" y="28"/>
                  </a:cxn>
                  <a:cxn ang="0">
                    <a:pos x="64" y="14"/>
                  </a:cxn>
                  <a:cxn ang="0">
                    <a:pos x="64" y="0"/>
                  </a:cxn>
                </a:cxnLst>
                <a:rect l="0" t="0" r="r" b="b"/>
                <a:pathLst>
                  <a:path w="89" h="119">
                    <a:moveTo>
                      <a:pt x="64" y="0"/>
                    </a:moveTo>
                    <a:lnTo>
                      <a:pt x="89" y="0"/>
                    </a:lnTo>
                    <a:lnTo>
                      <a:pt x="79" y="28"/>
                    </a:lnTo>
                    <a:lnTo>
                      <a:pt x="89" y="54"/>
                    </a:lnTo>
                    <a:lnTo>
                      <a:pt x="54" y="68"/>
                    </a:lnTo>
                    <a:lnTo>
                      <a:pt x="64" y="90"/>
                    </a:lnTo>
                    <a:lnTo>
                      <a:pt x="89" y="104"/>
                    </a:lnTo>
                    <a:lnTo>
                      <a:pt x="79" y="119"/>
                    </a:lnTo>
                    <a:lnTo>
                      <a:pt x="64" y="119"/>
                    </a:lnTo>
                    <a:lnTo>
                      <a:pt x="33" y="119"/>
                    </a:lnTo>
                    <a:lnTo>
                      <a:pt x="33" y="79"/>
                    </a:lnTo>
                    <a:lnTo>
                      <a:pt x="0" y="79"/>
                    </a:lnTo>
                    <a:lnTo>
                      <a:pt x="33" y="28"/>
                    </a:lnTo>
                    <a:lnTo>
                      <a:pt x="54" y="43"/>
                    </a:lnTo>
                    <a:lnTo>
                      <a:pt x="54" y="28"/>
                    </a:lnTo>
                    <a:lnTo>
                      <a:pt x="64" y="14"/>
                    </a:lnTo>
                    <a:lnTo>
                      <a:pt x="64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145">
                <a:extLst>
                  <a:ext uri="{FF2B5EF4-FFF2-40B4-BE49-F238E27FC236}">
                    <a16:creationId xmlns:a16="http://schemas.microsoft.com/office/drawing/2014/main" id="{82CF871C-02FC-4657-8E31-714A543A1D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19515" y="2965859"/>
                <a:ext cx="87856" cy="137684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28"/>
                  </a:cxn>
                  <a:cxn ang="0">
                    <a:pos x="15" y="40"/>
                  </a:cxn>
                  <a:cxn ang="0">
                    <a:pos x="0" y="40"/>
                  </a:cxn>
                  <a:cxn ang="0">
                    <a:pos x="24" y="64"/>
                  </a:cxn>
                  <a:cxn ang="0">
                    <a:pos x="15" y="76"/>
                  </a:cxn>
                  <a:cxn ang="0">
                    <a:pos x="36" y="105"/>
                  </a:cxn>
                  <a:cxn ang="0">
                    <a:pos x="67" y="76"/>
                  </a:cxn>
                  <a:cxn ang="0">
                    <a:pos x="67" y="64"/>
                  </a:cxn>
                  <a:cxn ang="0">
                    <a:pos x="45" y="28"/>
                  </a:cxn>
                  <a:cxn ang="0">
                    <a:pos x="24" y="0"/>
                  </a:cxn>
                  <a:cxn ang="0">
                    <a:pos x="15" y="14"/>
                  </a:cxn>
                  <a:cxn ang="0">
                    <a:pos x="0" y="14"/>
                  </a:cxn>
                </a:cxnLst>
                <a:rect l="0" t="0" r="r" b="b"/>
                <a:pathLst>
                  <a:path w="67" h="105">
                    <a:moveTo>
                      <a:pt x="0" y="14"/>
                    </a:moveTo>
                    <a:lnTo>
                      <a:pt x="0" y="28"/>
                    </a:lnTo>
                    <a:lnTo>
                      <a:pt x="15" y="40"/>
                    </a:lnTo>
                    <a:lnTo>
                      <a:pt x="0" y="40"/>
                    </a:lnTo>
                    <a:lnTo>
                      <a:pt x="24" y="64"/>
                    </a:lnTo>
                    <a:lnTo>
                      <a:pt x="15" y="76"/>
                    </a:lnTo>
                    <a:lnTo>
                      <a:pt x="36" y="105"/>
                    </a:lnTo>
                    <a:lnTo>
                      <a:pt x="67" y="76"/>
                    </a:lnTo>
                    <a:lnTo>
                      <a:pt x="67" y="64"/>
                    </a:lnTo>
                    <a:lnTo>
                      <a:pt x="45" y="28"/>
                    </a:lnTo>
                    <a:lnTo>
                      <a:pt x="24" y="0"/>
                    </a:lnTo>
                    <a:lnTo>
                      <a:pt x="15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147">
                <a:extLst>
                  <a:ext uri="{FF2B5EF4-FFF2-40B4-BE49-F238E27FC236}">
                    <a16:creationId xmlns:a16="http://schemas.microsoft.com/office/drawing/2014/main" id="{319B2B5A-D155-4952-BA20-A5EC36A5C8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37366" y="2547562"/>
                <a:ext cx="694978" cy="319951"/>
              </a:xfrm>
              <a:custGeom>
                <a:avLst/>
                <a:gdLst/>
                <a:ahLst/>
                <a:cxnLst>
                  <a:cxn ang="0">
                    <a:pos x="441" y="57"/>
                  </a:cxn>
                  <a:cxn ang="0">
                    <a:pos x="453" y="47"/>
                  </a:cxn>
                  <a:cxn ang="0">
                    <a:pos x="423" y="36"/>
                  </a:cxn>
                  <a:cxn ang="0">
                    <a:pos x="398" y="47"/>
                  </a:cxn>
                  <a:cxn ang="0">
                    <a:pos x="355" y="57"/>
                  </a:cxn>
                  <a:cxn ang="0">
                    <a:pos x="275" y="36"/>
                  </a:cxn>
                  <a:cxn ang="0">
                    <a:pos x="233" y="36"/>
                  </a:cxn>
                  <a:cxn ang="0">
                    <a:pos x="199" y="11"/>
                  </a:cxn>
                  <a:cxn ang="0">
                    <a:pos x="156" y="0"/>
                  </a:cxn>
                  <a:cxn ang="0">
                    <a:pos x="147" y="11"/>
                  </a:cxn>
                  <a:cxn ang="0">
                    <a:pos x="156" y="21"/>
                  </a:cxn>
                  <a:cxn ang="0">
                    <a:pos x="156" y="47"/>
                  </a:cxn>
                  <a:cxn ang="0">
                    <a:pos x="110" y="47"/>
                  </a:cxn>
                  <a:cxn ang="0">
                    <a:pos x="92" y="36"/>
                  </a:cxn>
                  <a:cxn ang="0">
                    <a:pos x="55" y="21"/>
                  </a:cxn>
                  <a:cxn ang="0">
                    <a:pos x="0" y="57"/>
                  </a:cxn>
                  <a:cxn ang="0">
                    <a:pos x="24" y="86"/>
                  </a:cxn>
                  <a:cxn ang="0">
                    <a:pos x="46" y="102"/>
                  </a:cxn>
                  <a:cxn ang="0">
                    <a:pos x="67" y="112"/>
                  </a:cxn>
                  <a:cxn ang="0">
                    <a:pos x="79" y="148"/>
                  </a:cxn>
                  <a:cxn ang="0">
                    <a:pos x="156" y="177"/>
                  </a:cxn>
                  <a:cxn ang="0">
                    <a:pos x="199" y="214"/>
                  </a:cxn>
                  <a:cxn ang="0">
                    <a:pos x="266" y="214"/>
                  </a:cxn>
                  <a:cxn ang="0">
                    <a:pos x="343" y="244"/>
                  </a:cxn>
                  <a:cxn ang="0">
                    <a:pos x="385" y="228"/>
                  </a:cxn>
                  <a:cxn ang="0">
                    <a:pos x="423" y="214"/>
                  </a:cxn>
                  <a:cxn ang="0">
                    <a:pos x="441" y="192"/>
                  </a:cxn>
                  <a:cxn ang="0">
                    <a:pos x="432" y="177"/>
                  </a:cxn>
                  <a:cxn ang="0">
                    <a:pos x="441" y="167"/>
                  </a:cxn>
                  <a:cxn ang="0">
                    <a:pos x="462" y="167"/>
                  </a:cxn>
                  <a:cxn ang="0">
                    <a:pos x="475" y="148"/>
                  </a:cxn>
                  <a:cxn ang="0">
                    <a:pos x="487" y="138"/>
                  </a:cxn>
                  <a:cxn ang="0">
                    <a:pos x="499" y="127"/>
                  </a:cxn>
                  <a:cxn ang="0">
                    <a:pos x="530" y="127"/>
                  </a:cxn>
                  <a:cxn ang="0">
                    <a:pos x="517" y="102"/>
                  </a:cxn>
                  <a:cxn ang="0">
                    <a:pos x="509" y="86"/>
                  </a:cxn>
                  <a:cxn ang="0">
                    <a:pos x="487" y="102"/>
                  </a:cxn>
                  <a:cxn ang="0">
                    <a:pos x="462" y="102"/>
                  </a:cxn>
                  <a:cxn ang="0">
                    <a:pos x="441" y="57"/>
                  </a:cxn>
                </a:cxnLst>
                <a:rect l="0" t="0" r="r" b="b"/>
                <a:pathLst>
                  <a:path w="530" h="244">
                    <a:moveTo>
                      <a:pt x="441" y="57"/>
                    </a:moveTo>
                    <a:lnTo>
                      <a:pt x="453" y="47"/>
                    </a:lnTo>
                    <a:lnTo>
                      <a:pt x="423" y="36"/>
                    </a:lnTo>
                    <a:lnTo>
                      <a:pt x="398" y="47"/>
                    </a:lnTo>
                    <a:lnTo>
                      <a:pt x="355" y="57"/>
                    </a:lnTo>
                    <a:lnTo>
                      <a:pt x="275" y="36"/>
                    </a:lnTo>
                    <a:lnTo>
                      <a:pt x="233" y="36"/>
                    </a:lnTo>
                    <a:lnTo>
                      <a:pt x="199" y="11"/>
                    </a:lnTo>
                    <a:lnTo>
                      <a:pt x="156" y="0"/>
                    </a:lnTo>
                    <a:lnTo>
                      <a:pt x="147" y="11"/>
                    </a:lnTo>
                    <a:lnTo>
                      <a:pt x="156" y="21"/>
                    </a:lnTo>
                    <a:lnTo>
                      <a:pt x="156" y="47"/>
                    </a:lnTo>
                    <a:lnTo>
                      <a:pt x="110" y="47"/>
                    </a:lnTo>
                    <a:lnTo>
                      <a:pt x="92" y="36"/>
                    </a:lnTo>
                    <a:lnTo>
                      <a:pt x="55" y="21"/>
                    </a:lnTo>
                    <a:lnTo>
                      <a:pt x="0" y="57"/>
                    </a:lnTo>
                    <a:lnTo>
                      <a:pt x="24" y="86"/>
                    </a:lnTo>
                    <a:lnTo>
                      <a:pt x="46" y="102"/>
                    </a:lnTo>
                    <a:lnTo>
                      <a:pt x="67" y="112"/>
                    </a:lnTo>
                    <a:lnTo>
                      <a:pt x="79" y="148"/>
                    </a:lnTo>
                    <a:lnTo>
                      <a:pt x="156" y="177"/>
                    </a:lnTo>
                    <a:lnTo>
                      <a:pt x="199" y="214"/>
                    </a:lnTo>
                    <a:lnTo>
                      <a:pt x="266" y="214"/>
                    </a:lnTo>
                    <a:lnTo>
                      <a:pt x="343" y="244"/>
                    </a:lnTo>
                    <a:lnTo>
                      <a:pt x="385" y="228"/>
                    </a:lnTo>
                    <a:lnTo>
                      <a:pt x="423" y="214"/>
                    </a:lnTo>
                    <a:lnTo>
                      <a:pt x="441" y="192"/>
                    </a:lnTo>
                    <a:lnTo>
                      <a:pt x="432" y="177"/>
                    </a:lnTo>
                    <a:lnTo>
                      <a:pt x="441" y="167"/>
                    </a:lnTo>
                    <a:lnTo>
                      <a:pt x="462" y="167"/>
                    </a:lnTo>
                    <a:lnTo>
                      <a:pt x="475" y="148"/>
                    </a:lnTo>
                    <a:lnTo>
                      <a:pt x="487" y="138"/>
                    </a:lnTo>
                    <a:lnTo>
                      <a:pt x="499" y="127"/>
                    </a:lnTo>
                    <a:lnTo>
                      <a:pt x="530" y="127"/>
                    </a:lnTo>
                    <a:lnTo>
                      <a:pt x="517" y="102"/>
                    </a:lnTo>
                    <a:lnTo>
                      <a:pt x="509" y="86"/>
                    </a:lnTo>
                    <a:lnTo>
                      <a:pt x="487" y="102"/>
                    </a:lnTo>
                    <a:lnTo>
                      <a:pt x="462" y="102"/>
                    </a:lnTo>
                    <a:lnTo>
                      <a:pt x="441" y="57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148">
                <a:extLst>
                  <a:ext uri="{FF2B5EF4-FFF2-40B4-BE49-F238E27FC236}">
                    <a16:creationId xmlns:a16="http://schemas.microsoft.com/office/drawing/2014/main" id="{5C7828D5-3293-4FA9-BCCD-0A276E061B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37366" y="2547562"/>
                <a:ext cx="694978" cy="319951"/>
              </a:xfrm>
              <a:custGeom>
                <a:avLst/>
                <a:gdLst/>
                <a:ahLst/>
                <a:cxnLst>
                  <a:cxn ang="0">
                    <a:pos x="441" y="57"/>
                  </a:cxn>
                  <a:cxn ang="0">
                    <a:pos x="453" y="47"/>
                  </a:cxn>
                  <a:cxn ang="0">
                    <a:pos x="423" y="36"/>
                  </a:cxn>
                  <a:cxn ang="0">
                    <a:pos x="398" y="47"/>
                  </a:cxn>
                  <a:cxn ang="0">
                    <a:pos x="355" y="57"/>
                  </a:cxn>
                  <a:cxn ang="0">
                    <a:pos x="275" y="36"/>
                  </a:cxn>
                  <a:cxn ang="0">
                    <a:pos x="233" y="36"/>
                  </a:cxn>
                  <a:cxn ang="0">
                    <a:pos x="199" y="11"/>
                  </a:cxn>
                  <a:cxn ang="0">
                    <a:pos x="156" y="0"/>
                  </a:cxn>
                  <a:cxn ang="0">
                    <a:pos x="147" y="11"/>
                  </a:cxn>
                  <a:cxn ang="0">
                    <a:pos x="156" y="21"/>
                  </a:cxn>
                  <a:cxn ang="0">
                    <a:pos x="156" y="47"/>
                  </a:cxn>
                  <a:cxn ang="0">
                    <a:pos x="110" y="47"/>
                  </a:cxn>
                  <a:cxn ang="0">
                    <a:pos x="92" y="36"/>
                  </a:cxn>
                  <a:cxn ang="0">
                    <a:pos x="55" y="21"/>
                  </a:cxn>
                  <a:cxn ang="0">
                    <a:pos x="0" y="57"/>
                  </a:cxn>
                  <a:cxn ang="0">
                    <a:pos x="24" y="86"/>
                  </a:cxn>
                  <a:cxn ang="0">
                    <a:pos x="46" y="102"/>
                  </a:cxn>
                  <a:cxn ang="0">
                    <a:pos x="67" y="112"/>
                  </a:cxn>
                  <a:cxn ang="0">
                    <a:pos x="79" y="148"/>
                  </a:cxn>
                  <a:cxn ang="0">
                    <a:pos x="156" y="177"/>
                  </a:cxn>
                  <a:cxn ang="0">
                    <a:pos x="199" y="214"/>
                  </a:cxn>
                  <a:cxn ang="0">
                    <a:pos x="266" y="214"/>
                  </a:cxn>
                  <a:cxn ang="0">
                    <a:pos x="343" y="244"/>
                  </a:cxn>
                  <a:cxn ang="0">
                    <a:pos x="385" y="228"/>
                  </a:cxn>
                  <a:cxn ang="0">
                    <a:pos x="423" y="214"/>
                  </a:cxn>
                  <a:cxn ang="0">
                    <a:pos x="441" y="192"/>
                  </a:cxn>
                  <a:cxn ang="0">
                    <a:pos x="432" y="177"/>
                  </a:cxn>
                  <a:cxn ang="0">
                    <a:pos x="441" y="167"/>
                  </a:cxn>
                  <a:cxn ang="0">
                    <a:pos x="462" y="167"/>
                  </a:cxn>
                  <a:cxn ang="0">
                    <a:pos x="475" y="148"/>
                  </a:cxn>
                  <a:cxn ang="0">
                    <a:pos x="487" y="138"/>
                  </a:cxn>
                  <a:cxn ang="0">
                    <a:pos x="499" y="127"/>
                  </a:cxn>
                  <a:cxn ang="0">
                    <a:pos x="530" y="127"/>
                  </a:cxn>
                  <a:cxn ang="0">
                    <a:pos x="517" y="102"/>
                  </a:cxn>
                  <a:cxn ang="0">
                    <a:pos x="509" y="86"/>
                  </a:cxn>
                  <a:cxn ang="0">
                    <a:pos x="487" y="102"/>
                  </a:cxn>
                  <a:cxn ang="0">
                    <a:pos x="462" y="102"/>
                  </a:cxn>
                  <a:cxn ang="0">
                    <a:pos x="441" y="57"/>
                  </a:cxn>
                </a:cxnLst>
                <a:rect l="0" t="0" r="r" b="b"/>
                <a:pathLst>
                  <a:path w="530" h="244">
                    <a:moveTo>
                      <a:pt x="441" y="57"/>
                    </a:moveTo>
                    <a:lnTo>
                      <a:pt x="453" y="47"/>
                    </a:lnTo>
                    <a:lnTo>
                      <a:pt x="423" y="36"/>
                    </a:lnTo>
                    <a:lnTo>
                      <a:pt x="398" y="47"/>
                    </a:lnTo>
                    <a:lnTo>
                      <a:pt x="355" y="57"/>
                    </a:lnTo>
                    <a:lnTo>
                      <a:pt x="275" y="36"/>
                    </a:lnTo>
                    <a:lnTo>
                      <a:pt x="233" y="36"/>
                    </a:lnTo>
                    <a:lnTo>
                      <a:pt x="199" y="11"/>
                    </a:lnTo>
                    <a:lnTo>
                      <a:pt x="156" y="0"/>
                    </a:lnTo>
                    <a:lnTo>
                      <a:pt x="147" y="11"/>
                    </a:lnTo>
                    <a:lnTo>
                      <a:pt x="156" y="21"/>
                    </a:lnTo>
                    <a:lnTo>
                      <a:pt x="156" y="47"/>
                    </a:lnTo>
                    <a:lnTo>
                      <a:pt x="110" y="47"/>
                    </a:lnTo>
                    <a:lnTo>
                      <a:pt x="92" y="36"/>
                    </a:lnTo>
                    <a:lnTo>
                      <a:pt x="55" y="21"/>
                    </a:lnTo>
                    <a:lnTo>
                      <a:pt x="0" y="57"/>
                    </a:lnTo>
                    <a:lnTo>
                      <a:pt x="24" y="86"/>
                    </a:lnTo>
                    <a:lnTo>
                      <a:pt x="46" y="102"/>
                    </a:lnTo>
                    <a:lnTo>
                      <a:pt x="67" y="112"/>
                    </a:lnTo>
                    <a:lnTo>
                      <a:pt x="79" y="148"/>
                    </a:lnTo>
                    <a:lnTo>
                      <a:pt x="156" y="177"/>
                    </a:lnTo>
                    <a:lnTo>
                      <a:pt x="199" y="214"/>
                    </a:lnTo>
                    <a:lnTo>
                      <a:pt x="266" y="214"/>
                    </a:lnTo>
                    <a:lnTo>
                      <a:pt x="343" y="244"/>
                    </a:lnTo>
                    <a:lnTo>
                      <a:pt x="385" y="228"/>
                    </a:lnTo>
                    <a:lnTo>
                      <a:pt x="423" y="214"/>
                    </a:lnTo>
                    <a:lnTo>
                      <a:pt x="441" y="192"/>
                    </a:lnTo>
                    <a:lnTo>
                      <a:pt x="432" y="177"/>
                    </a:lnTo>
                    <a:lnTo>
                      <a:pt x="441" y="167"/>
                    </a:lnTo>
                    <a:lnTo>
                      <a:pt x="462" y="167"/>
                    </a:lnTo>
                    <a:lnTo>
                      <a:pt x="475" y="148"/>
                    </a:lnTo>
                    <a:lnTo>
                      <a:pt x="487" y="138"/>
                    </a:lnTo>
                    <a:lnTo>
                      <a:pt x="499" y="127"/>
                    </a:lnTo>
                    <a:lnTo>
                      <a:pt x="530" y="127"/>
                    </a:lnTo>
                    <a:lnTo>
                      <a:pt x="517" y="102"/>
                    </a:lnTo>
                    <a:lnTo>
                      <a:pt x="509" y="86"/>
                    </a:lnTo>
                    <a:lnTo>
                      <a:pt x="487" y="102"/>
                    </a:lnTo>
                    <a:lnTo>
                      <a:pt x="462" y="102"/>
                    </a:lnTo>
                    <a:lnTo>
                      <a:pt x="441" y="57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382">
                <a:extLst>
                  <a:ext uri="{FF2B5EF4-FFF2-40B4-BE49-F238E27FC236}">
                    <a16:creationId xmlns:a16="http://schemas.microsoft.com/office/drawing/2014/main" id="{D2C10F8E-94E9-45AA-BE3E-7AFAAB73F7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70124" y="3882449"/>
                <a:ext cx="55073" cy="119326"/>
              </a:xfrm>
              <a:custGeom>
                <a:avLst/>
                <a:gdLst/>
                <a:ahLst/>
                <a:cxnLst>
                  <a:cxn ang="0">
                    <a:pos x="0" y="50"/>
                  </a:cxn>
                  <a:cxn ang="0">
                    <a:pos x="9" y="10"/>
                  </a:cxn>
                  <a:cxn ang="0">
                    <a:pos x="9" y="0"/>
                  </a:cxn>
                  <a:cxn ang="0">
                    <a:pos x="21" y="10"/>
                  </a:cxn>
                  <a:cxn ang="0">
                    <a:pos x="42" y="50"/>
                  </a:cxn>
                  <a:cxn ang="0">
                    <a:pos x="42" y="91"/>
                  </a:cxn>
                  <a:cxn ang="0">
                    <a:pos x="30" y="91"/>
                  </a:cxn>
                  <a:cxn ang="0">
                    <a:pos x="9" y="91"/>
                  </a:cxn>
                  <a:cxn ang="0">
                    <a:pos x="0" y="50"/>
                  </a:cxn>
                </a:cxnLst>
                <a:rect l="0" t="0" r="r" b="b"/>
                <a:pathLst>
                  <a:path w="42" h="91">
                    <a:moveTo>
                      <a:pt x="0" y="50"/>
                    </a:moveTo>
                    <a:lnTo>
                      <a:pt x="9" y="10"/>
                    </a:lnTo>
                    <a:lnTo>
                      <a:pt x="9" y="0"/>
                    </a:lnTo>
                    <a:lnTo>
                      <a:pt x="21" y="10"/>
                    </a:lnTo>
                    <a:lnTo>
                      <a:pt x="42" y="50"/>
                    </a:lnTo>
                    <a:lnTo>
                      <a:pt x="42" y="91"/>
                    </a:lnTo>
                    <a:lnTo>
                      <a:pt x="30" y="91"/>
                    </a:lnTo>
                    <a:lnTo>
                      <a:pt x="9" y="91"/>
                    </a:lnTo>
                    <a:lnTo>
                      <a:pt x="0" y="5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383">
                <a:extLst>
                  <a:ext uri="{FF2B5EF4-FFF2-40B4-BE49-F238E27FC236}">
                    <a16:creationId xmlns:a16="http://schemas.microsoft.com/office/drawing/2014/main" id="{CB17DE65-BE55-4860-B58F-CDD793C843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70124" y="3882449"/>
                <a:ext cx="55073" cy="119326"/>
              </a:xfrm>
              <a:custGeom>
                <a:avLst/>
                <a:gdLst/>
                <a:ahLst/>
                <a:cxnLst>
                  <a:cxn ang="0">
                    <a:pos x="0" y="50"/>
                  </a:cxn>
                  <a:cxn ang="0">
                    <a:pos x="9" y="10"/>
                  </a:cxn>
                  <a:cxn ang="0">
                    <a:pos x="9" y="0"/>
                  </a:cxn>
                  <a:cxn ang="0">
                    <a:pos x="21" y="10"/>
                  </a:cxn>
                  <a:cxn ang="0">
                    <a:pos x="42" y="50"/>
                  </a:cxn>
                  <a:cxn ang="0">
                    <a:pos x="42" y="91"/>
                  </a:cxn>
                  <a:cxn ang="0">
                    <a:pos x="30" y="91"/>
                  </a:cxn>
                  <a:cxn ang="0">
                    <a:pos x="9" y="91"/>
                  </a:cxn>
                  <a:cxn ang="0">
                    <a:pos x="0" y="50"/>
                  </a:cxn>
                </a:cxnLst>
                <a:rect l="0" t="0" r="r" b="b"/>
                <a:pathLst>
                  <a:path w="42" h="91">
                    <a:moveTo>
                      <a:pt x="0" y="50"/>
                    </a:moveTo>
                    <a:lnTo>
                      <a:pt x="9" y="10"/>
                    </a:lnTo>
                    <a:lnTo>
                      <a:pt x="9" y="0"/>
                    </a:lnTo>
                    <a:lnTo>
                      <a:pt x="21" y="10"/>
                    </a:lnTo>
                    <a:lnTo>
                      <a:pt x="42" y="50"/>
                    </a:lnTo>
                    <a:lnTo>
                      <a:pt x="42" y="91"/>
                    </a:lnTo>
                    <a:lnTo>
                      <a:pt x="30" y="91"/>
                    </a:lnTo>
                    <a:lnTo>
                      <a:pt x="9" y="91"/>
                    </a:lnTo>
                    <a:lnTo>
                      <a:pt x="0" y="5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384">
                <a:extLst>
                  <a:ext uri="{FF2B5EF4-FFF2-40B4-BE49-F238E27FC236}">
                    <a16:creationId xmlns:a16="http://schemas.microsoft.com/office/drawing/2014/main" id="{B870735C-5F58-4726-B52B-1FB1A05997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32316" y="3559874"/>
                <a:ext cx="57696" cy="45895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25" y="0"/>
                  </a:cxn>
                  <a:cxn ang="0">
                    <a:pos x="44" y="0"/>
                  </a:cxn>
                  <a:cxn ang="0">
                    <a:pos x="44" y="25"/>
                  </a:cxn>
                  <a:cxn ang="0">
                    <a:pos x="25" y="35"/>
                  </a:cxn>
                  <a:cxn ang="0">
                    <a:pos x="9" y="35"/>
                  </a:cxn>
                  <a:cxn ang="0">
                    <a:pos x="0" y="11"/>
                  </a:cxn>
                </a:cxnLst>
                <a:rect l="0" t="0" r="r" b="b"/>
                <a:pathLst>
                  <a:path w="44" h="35">
                    <a:moveTo>
                      <a:pt x="0" y="11"/>
                    </a:moveTo>
                    <a:lnTo>
                      <a:pt x="25" y="0"/>
                    </a:lnTo>
                    <a:lnTo>
                      <a:pt x="44" y="0"/>
                    </a:lnTo>
                    <a:lnTo>
                      <a:pt x="44" y="25"/>
                    </a:lnTo>
                    <a:lnTo>
                      <a:pt x="25" y="35"/>
                    </a:lnTo>
                    <a:lnTo>
                      <a:pt x="9" y="35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386">
                <a:extLst>
                  <a:ext uri="{FF2B5EF4-FFF2-40B4-BE49-F238E27FC236}">
                    <a16:creationId xmlns:a16="http://schemas.microsoft.com/office/drawing/2014/main" id="{CC6E322F-3287-415F-BBE8-50768CC168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90637" y="3388096"/>
                <a:ext cx="32782" cy="98346"/>
              </a:xfrm>
              <a:custGeom>
                <a:avLst/>
                <a:gdLst/>
                <a:ahLst/>
                <a:cxnLst>
                  <a:cxn ang="0">
                    <a:pos x="0" y="39"/>
                  </a:cxn>
                  <a:cxn ang="0">
                    <a:pos x="14" y="10"/>
                  </a:cxn>
                  <a:cxn ang="0">
                    <a:pos x="25" y="0"/>
                  </a:cxn>
                  <a:cxn ang="0">
                    <a:pos x="25" y="75"/>
                  </a:cxn>
                  <a:cxn ang="0">
                    <a:pos x="14" y="64"/>
                  </a:cxn>
                  <a:cxn ang="0">
                    <a:pos x="0" y="39"/>
                  </a:cxn>
                </a:cxnLst>
                <a:rect l="0" t="0" r="r" b="b"/>
                <a:pathLst>
                  <a:path w="25" h="75">
                    <a:moveTo>
                      <a:pt x="0" y="39"/>
                    </a:moveTo>
                    <a:lnTo>
                      <a:pt x="14" y="10"/>
                    </a:lnTo>
                    <a:lnTo>
                      <a:pt x="25" y="0"/>
                    </a:lnTo>
                    <a:lnTo>
                      <a:pt x="25" y="75"/>
                    </a:lnTo>
                    <a:lnTo>
                      <a:pt x="14" y="64"/>
                    </a:lnTo>
                    <a:lnTo>
                      <a:pt x="0" y="3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388">
                <a:extLst>
                  <a:ext uri="{FF2B5EF4-FFF2-40B4-BE49-F238E27FC236}">
                    <a16:creationId xmlns:a16="http://schemas.microsoft.com/office/drawing/2014/main" id="{A5A07FCD-0DBA-4347-AD72-ECF3A5394E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38811" y="3119284"/>
                <a:ext cx="51140" cy="87856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9" y="0"/>
                  </a:cxn>
                  <a:cxn ang="0">
                    <a:pos x="30" y="0"/>
                  </a:cxn>
                  <a:cxn ang="0">
                    <a:pos x="39" y="24"/>
                  </a:cxn>
                  <a:cxn ang="0">
                    <a:pos x="39" y="49"/>
                  </a:cxn>
                  <a:cxn ang="0">
                    <a:pos x="30" y="67"/>
                  </a:cxn>
                  <a:cxn ang="0">
                    <a:pos x="21" y="67"/>
                  </a:cxn>
                  <a:cxn ang="0">
                    <a:pos x="21" y="24"/>
                  </a:cxn>
                  <a:cxn ang="0">
                    <a:pos x="9" y="14"/>
                  </a:cxn>
                  <a:cxn ang="0">
                    <a:pos x="9" y="24"/>
                  </a:cxn>
                  <a:cxn ang="0">
                    <a:pos x="0" y="14"/>
                  </a:cxn>
                </a:cxnLst>
                <a:rect l="0" t="0" r="r" b="b"/>
                <a:pathLst>
                  <a:path w="39" h="67">
                    <a:moveTo>
                      <a:pt x="0" y="14"/>
                    </a:moveTo>
                    <a:lnTo>
                      <a:pt x="9" y="0"/>
                    </a:lnTo>
                    <a:lnTo>
                      <a:pt x="30" y="0"/>
                    </a:lnTo>
                    <a:lnTo>
                      <a:pt x="39" y="24"/>
                    </a:lnTo>
                    <a:lnTo>
                      <a:pt x="39" y="49"/>
                    </a:lnTo>
                    <a:lnTo>
                      <a:pt x="30" y="67"/>
                    </a:lnTo>
                    <a:lnTo>
                      <a:pt x="21" y="67"/>
                    </a:lnTo>
                    <a:lnTo>
                      <a:pt x="21" y="24"/>
                    </a:lnTo>
                    <a:lnTo>
                      <a:pt x="9" y="14"/>
                    </a:lnTo>
                    <a:lnTo>
                      <a:pt x="9" y="2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390">
                <a:extLst>
                  <a:ext uri="{FF2B5EF4-FFF2-40B4-BE49-F238E27FC236}">
                    <a16:creationId xmlns:a16="http://schemas.microsoft.com/office/drawing/2014/main" id="{A378538B-95DA-4946-8FDE-B41C4ADF23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1262" y="3103549"/>
                <a:ext cx="59008" cy="47206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12" y="0"/>
                  </a:cxn>
                  <a:cxn ang="0">
                    <a:pos x="24" y="11"/>
                  </a:cxn>
                  <a:cxn ang="0">
                    <a:pos x="24" y="0"/>
                  </a:cxn>
                  <a:cxn ang="0">
                    <a:pos x="35" y="0"/>
                  </a:cxn>
                  <a:cxn ang="0">
                    <a:pos x="45" y="11"/>
                  </a:cxn>
                  <a:cxn ang="0">
                    <a:pos x="35" y="24"/>
                  </a:cxn>
                  <a:cxn ang="0">
                    <a:pos x="24" y="11"/>
                  </a:cxn>
                  <a:cxn ang="0">
                    <a:pos x="24" y="24"/>
                  </a:cxn>
                  <a:cxn ang="0">
                    <a:pos x="24" y="36"/>
                  </a:cxn>
                  <a:cxn ang="0">
                    <a:pos x="0" y="24"/>
                  </a:cxn>
                </a:cxnLst>
                <a:rect l="0" t="0" r="r" b="b"/>
                <a:pathLst>
                  <a:path w="45" h="36">
                    <a:moveTo>
                      <a:pt x="0" y="24"/>
                    </a:moveTo>
                    <a:lnTo>
                      <a:pt x="12" y="0"/>
                    </a:lnTo>
                    <a:lnTo>
                      <a:pt x="24" y="11"/>
                    </a:lnTo>
                    <a:lnTo>
                      <a:pt x="24" y="0"/>
                    </a:lnTo>
                    <a:lnTo>
                      <a:pt x="35" y="0"/>
                    </a:lnTo>
                    <a:lnTo>
                      <a:pt x="45" y="11"/>
                    </a:lnTo>
                    <a:lnTo>
                      <a:pt x="35" y="24"/>
                    </a:lnTo>
                    <a:lnTo>
                      <a:pt x="24" y="11"/>
                    </a:lnTo>
                    <a:lnTo>
                      <a:pt x="24" y="24"/>
                    </a:lnTo>
                    <a:lnTo>
                      <a:pt x="24" y="36"/>
                    </a:lnTo>
                    <a:lnTo>
                      <a:pt x="0" y="2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392">
                <a:extLst>
                  <a:ext uri="{FF2B5EF4-FFF2-40B4-BE49-F238E27FC236}">
                    <a16:creationId xmlns:a16="http://schemas.microsoft.com/office/drawing/2014/main" id="{DEFA0354-8FB3-4201-AEB7-F9165D9A04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49302" y="2867518"/>
                <a:ext cx="217671" cy="267501"/>
              </a:xfrm>
              <a:custGeom>
                <a:avLst/>
                <a:gdLst/>
                <a:ahLst/>
                <a:cxnLst>
                  <a:cxn ang="0">
                    <a:pos x="0" y="179"/>
                  </a:cxn>
                  <a:cxn ang="0">
                    <a:pos x="21" y="150"/>
                  </a:cxn>
                  <a:cxn ang="0">
                    <a:pos x="67" y="139"/>
                  </a:cxn>
                  <a:cxn ang="0">
                    <a:pos x="76" y="150"/>
                  </a:cxn>
                  <a:cxn ang="0">
                    <a:pos x="76" y="139"/>
                  </a:cxn>
                  <a:cxn ang="0">
                    <a:pos x="76" y="103"/>
                  </a:cxn>
                  <a:cxn ang="0">
                    <a:pos x="89" y="103"/>
                  </a:cxn>
                  <a:cxn ang="0">
                    <a:pos x="89" y="114"/>
                  </a:cxn>
                  <a:cxn ang="0">
                    <a:pos x="107" y="103"/>
                  </a:cxn>
                  <a:cxn ang="0">
                    <a:pos x="107" y="60"/>
                  </a:cxn>
                  <a:cxn ang="0">
                    <a:pos x="98" y="14"/>
                  </a:cxn>
                  <a:cxn ang="0">
                    <a:pos x="107" y="14"/>
                  </a:cxn>
                  <a:cxn ang="0">
                    <a:pos x="98" y="0"/>
                  </a:cxn>
                  <a:cxn ang="0">
                    <a:pos x="107" y="14"/>
                  </a:cxn>
                  <a:cxn ang="0">
                    <a:pos x="144" y="60"/>
                  </a:cxn>
                  <a:cxn ang="0">
                    <a:pos x="153" y="74"/>
                  </a:cxn>
                  <a:cxn ang="0">
                    <a:pos x="144" y="74"/>
                  </a:cxn>
                  <a:cxn ang="0">
                    <a:pos x="144" y="89"/>
                  </a:cxn>
                  <a:cxn ang="0">
                    <a:pos x="166" y="139"/>
                  </a:cxn>
                  <a:cxn ang="0">
                    <a:pos x="166" y="150"/>
                  </a:cxn>
                  <a:cxn ang="0">
                    <a:pos x="153" y="168"/>
                  </a:cxn>
                  <a:cxn ang="0">
                    <a:pos x="144" y="150"/>
                  </a:cxn>
                  <a:cxn ang="0">
                    <a:pos x="144" y="168"/>
                  </a:cxn>
                  <a:cxn ang="0">
                    <a:pos x="131" y="150"/>
                  </a:cxn>
                  <a:cxn ang="0">
                    <a:pos x="122" y="168"/>
                  </a:cxn>
                  <a:cxn ang="0">
                    <a:pos x="107" y="168"/>
                  </a:cxn>
                  <a:cxn ang="0">
                    <a:pos x="98" y="168"/>
                  </a:cxn>
                  <a:cxn ang="0">
                    <a:pos x="107" y="179"/>
                  </a:cxn>
                  <a:cxn ang="0">
                    <a:pos x="98" y="204"/>
                  </a:cxn>
                  <a:cxn ang="0">
                    <a:pos x="76" y="189"/>
                  </a:cxn>
                  <a:cxn ang="0">
                    <a:pos x="76" y="168"/>
                  </a:cxn>
                  <a:cxn ang="0">
                    <a:pos x="67" y="168"/>
                  </a:cxn>
                  <a:cxn ang="0">
                    <a:pos x="31" y="179"/>
                  </a:cxn>
                  <a:cxn ang="0">
                    <a:pos x="21" y="189"/>
                  </a:cxn>
                  <a:cxn ang="0">
                    <a:pos x="12" y="189"/>
                  </a:cxn>
                  <a:cxn ang="0">
                    <a:pos x="0" y="179"/>
                  </a:cxn>
                </a:cxnLst>
                <a:rect l="0" t="0" r="r" b="b"/>
                <a:pathLst>
                  <a:path w="166" h="204">
                    <a:moveTo>
                      <a:pt x="0" y="179"/>
                    </a:moveTo>
                    <a:lnTo>
                      <a:pt x="21" y="150"/>
                    </a:lnTo>
                    <a:lnTo>
                      <a:pt x="67" y="139"/>
                    </a:lnTo>
                    <a:lnTo>
                      <a:pt x="76" y="150"/>
                    </a:lnTo>
                    <a:lnTo>
                      <a:pt x="76" y="139"/>
                    </a:lnTo>
                    <a:lnTo>
                      <a:pt x="76" y="103"/>
                    </a:lnTo>
                    <a:lnTo>
                      <a:pt x="89" y="103"/>
                    </a:lnTo>
                    <a:lnTo>
                      <a:pt x="89" y="114"/>
                    </a:lnTo>
                    <a:lnTo>
                      <a:pt x="107" y="103"/>
                    </a:lnTo>
                    <a:lnTo>
                      <a:pt x="107" y="60"/>
                    </a:lnTo>
                    <a:lnTo>
                      <a:pt x="98" y="14"/>
                    </a:lnTo>
                    <a:lnTo>
                      <a:pt x="107" y="14"/>
                    </a:lnTo>
                    <a:lnTo>
                      <a:pt x="98" y="0"/>
                    </a:lnTo>
                    <a:lnTo>
                      <a:pt x="107" y="14"/>
                    </a:lnTo>
                    <a:lnTo>
                      <a:pt x="144" y="60"/>
                    </a:lnTo>
                    <a:lnTo>
                      <a:pt x="153" y="74"/>
                    </a:lnTo>
                    <a:lnTo>
                      <a:pt x="144" y="74"/>
                    </a:lnTo>
                    <a:lnTo>
                      <a:pt x="144" y="89"/>
                    </a:lnTo>
                    <a:lnTo>
                      <a:pt x="166" y="139"/>
                    </a:lnTo>
                    <a:lnTo>
                      <a:pt x="166" y="150"/>
                    </a:lnTo>
                    <a:lnTo>
                      <a:pt x="153" y="168"/>
                    </a:lnTo>
                    <a:lnTo>
                      <a:pt x="144" y="150"/>
                    </a:lnTo>
                    <a:lnTo>
                      <a:pt x="144" y="168"/>
                    </a:lnTo>
                    <a:lnTo>
                      <a:pt x="131" y="150"/>
                    </a:lnTo>
                    <a:lnTo>
                      <a:pt x="122" y="168"/>
                    </a:lnTo>
                    <a:lnTo>
                      <a:pt x="107" y="168"/>
                    </a:lnTo>
                    <a:lnTo>
                      <a:pt x="98" y="168"/>
                    </a:lnTo>
                    <a:lnTo>
                      <a:pt x="107" y="179"/>
                    </a:lnTo>
                    <a:lnTo>
                      <a:pt x="98" y="204"/>
                    </a:lnTo>
                    <a:lnTo>
                      <a:pt x="76" y="189"/>
                    </a:lnTo>
                    <a:lnTo>
                      <a:pt x="76" y="168"/>
                    </a:lnTo>
                    <a:lnTo>
                      <a:pt x="67" y="168"/>
                    </a:lnTo>
                    <a:lnTo>
                      <a:pt x="31" y="179"/>
                    </a:lnTo>
                    <a:lnTo>
                      <a:pt x="21" y="189"/>
                    </a:lnTo>
                    <a:lnTo>
                      <a:pt x="12" y="189"/>
                    </a:lnTo>
                    <a:lnTo>
                      <a:pt x="0" y="17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394">
                <a:extLst>
                  <a:ext uri="{FF2B5EF4-FFF2-40B4-BE49-F238E27FC236}">
                    <a16:creationId xmlns:a16="http://schemas.microsoft.com/office/drawing/2014/main" id="{52F1B869-55BF-4FBC-A8AF-01CE94D415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38468" y="2742947"/>
                <a:ext cx="129816" cy="140307"/>
              </a:xfrm>
              <a:custGeom>
                <a:avLst/>
                <a:gdLst/>
                <a:ahLst/>
                <a:cxnLst>
                  <a:cxn ang="0">
                    <a:pos x="9" y="64"/>
                  </a:cxn>
                  <a:cxn ang="0">
                    <a:pos x="9" y="54"/>
                  </a:cxn>
                  <a:cxn ang="0">
                    <a:pos x="21" y="54"/>
                  </a:cxn>
                  <a:cxn ang="0">
                    <a:pos x="9" y="18"/>
                  </a:cxn>
                  <a:cxn ang="0">
                    <a:pos x="0" y="0"/>
                  </a:cxn>
                  <a:cxn ang="0">
                    <a:pos x="55" y="28"/>
                  </a:cxn>
                  <a:cxn ang="0">
                    <a:pos x="64" y="42"/>
                  </a:cxn>
                  <a:cxn ang="0">
                    <a:pos x="77" y="28"/>
                  </a:cxn>
                  <a:cxn ang="0">
                    <a:pos x="77" y="42"/>
                  </a:cxn>
                  <a:cxn ang="0">
                    <a:pos x="86" y="54"/>
                  </a:cxn>
                  <a:cxn ang="0">
                    <a:pos x="99" y="54"/>
                  </a:cxn>
                  <a:cxn ang="0">
                    <a:pos x="86" y="64"/>
                  </a:cxn>
                  <a:cxn ang="0">
                    <a:pos x="77" y="64"/>
                  </a:cxn>
                  <a:cxn ang="0">
                    <a:pos x="64" y="78"/>
                  </a:cxn>
                  <a:cxn ang="0">
                    <a:pos x="40" y="64"/>
                  </a:cxn>
                  <a:cxn ang="0">
                    <a:pos x="31" y="78"/>
                  </a:cxn>
                  <a:cxn ang="0">
                    <a:pos x="21" y="64"/>
                  </a:cxn>
                  <a:cxn ang="0">
                    <a:pos x="31" y="92"/>
                  </a:cxn>
                  <a:cxn ang="0">
                    <a:pos x="21" y="107"/>
                  </a:cxn>
                  <a:cxn ang="0">
                    <a:pos x="9" y="64"/>
                  </a:cxn>
                </a:cxnLst>
                <a:rect l="0" t="0" r="r" b="b"/>
                <a:pathLst>
                  <a:path w="99" h="107">
                    <a:moveTo>
                      <a:pt x="9" y="64"/>
                    </a:moveTo>
                    <a:lnTo>
                      <a:pt x="9" y="54"/>
                    </a:lnTo>
                    <a:lnTo>
                      <a:pt x="21" y="54"/>
                    </a:lnTo>
                    <a:lnTo>
                      <a:pt x="9" y="18"/>
                    </a:lnTo>
                    <a:lnTo>
                      <a:pt x="0" y="0"/>
                    </a:lnTo>
                    <a:lnTo>
                      <a:pt x="55" y="28"/>
                    </a:lnTo>
                    <a:lnTo>
                      <a:pt x="64" y="42"/>
                    </a:lnTo>
                    <a:lnTo>
                      <a:pt x="77" y="28"/>
                    </a:lnTo>
                    <a:lnTo>
                      <a:pt x="77" y="42"/>
                    </a:lnTo>
                    <a:lnTo>
                      <a:pt x="86" y="54"/>
                    </a:lnTo>
                    <a:lnTo>
                      <a:pt x="99" y="54"/>
                    </a:lnTo>
                    <a:lnTo>
                      <a:pt x="86" y="64"/>
                    </a:lnTo>
                    <a:lnTo>
                      <a:pt x="77" y="64"/>
                    </a:lnTo>
                    <a:lnTo>
                      <a:pt x="64" y="78"/>
                    </a:lnTo>
                    <a:lnTo>
                      <a:pt x="40" y="64"/>
                    </a:lnTo>
                    <a:lnTo>
                      <a:pt x="31" y="78"/>
                    </a:lnTo>
                    <a:lnTo>
                      <a:pt x="21" y="64"/>
                    </a:lnTo>
                    <a:lnTo>
                      <a:pt x="31" y="92"/>
                    </a:lnTo>
                    <a:lnTo>
                      <a:pt x="21" y="107"/>
                    </a:lnTo>
                    <a:lnTo>
                      <a:pt x="9" y="6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396">
                <a:extLst>
                  <a:ext uri="{FF2B5EF4-FFF2-40B4-BE49-F238E27FC236}">
                    <a16:creationId xmlns:a16="http://schemas.microsoft.com/office/drawing/2014/main" id="{90692823-426B-4848-AF86-B152394F0E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92230" y="1986339"/>
                <a:ext cx="59008" cy="39338"/>
              </a:xfrm>
              <a:custGeom>
                <a:avLst/>
                <a:gdLst/>
                <a:ahLst/>
                <a:cxnLst>
                  <a:cxn ang="0">
                    <a:pos x="14" y="30"/>
                  </a:cxn>
                  <a:cxn ang="0">
                    <a:pos x="0" y="0"/>
                  </a:cxn>
                  <a:cxn ang="0">
                    <a:pos x="45" y="0"/>
                  </a:cxn>
                  <a:cxn ang="0">
                    <a:pos x="14" y="30"/>
                  </a:cxn>
                </a:cxnLst>
                <a:rect l="0" t="0" r="r" b="b"/>
                <a:pathLst>
                  <a:path w="45" h="30">
                    <a:moveTo>
                      <a:pt x="14" y="30"/>
                    </a:moveTo>
                    <a:lnTo>
                      <a:pt x="0" y="0"/>
                    </a:lnTo>
                    <a:lnTo>
                      <a:pt x="45" y="0"/>
                    </a:lnTo>
                    <a:lnTo>
                      <a:pt x="14" y="3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398">
                <a:extLst>
                  <a:ext uri="{FF2B5EF4-FFF2-40B4-BE49-F238E27FC236}">
                    <a16:creationId xmlns:a16="http://schemas.microsoft.com/office/drawing/2014/main" id="{2F0AFA77-7531-4673-8C62-2F4039F8DB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2341" y="1915530"/>
                <a:ext cx="59008" cy="38027"/>
              </a:xfrm>
              <a:custGeom>
                <a:avLst/>
                <a:gdLst/>
                <a:ahLst/>
                <a:cxnLst>
                  <a:cxn ang="0">
                    <a:pos x="0" y="29"/>
                  </a:cxn>
                  <a:cxn ang="0">
                    <a:pos x="0" y="0"/>
                  </a:cxn>
                  <a:cxn ang="0">
                    <a:pos x="15" y="0"/>
                  </a:cxn>
                  <a:cxn ang="0">
                    <a:pos x="45" y="29"/>
                  </a:cxn>
                  <a:cxn ang="0">
                    <a:pos x="0" y="29"/>
                  </a:cxn>
                </a:cxnLst>
                <a:rect l="0" t="0" r="r" b="b"/>
                <a:pathLst>
                  <a:path w="45" h="29">
                    <a:moveTo>
                      <a:pt x="0" y="29"/>
                    </a:moveTo>
                    <a:lnTo>
                      <a:pt x="0" y="0"/>
                    </a:lnTo>
                    <a:lnTo>
                      <a:pt x="15" y="0"/>
                    </a:lnTo>
                    <a:lnTo>
                      <a:pt x="45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399">
                <a:extLst>
                  <a:ext uri="{FF2B5EF4-FFF2-40B4-BE49-F238E27FC236}">
                    <a16:creationId xmlns:a16="http://schemas.microsoft.com/office/drawing/2014/main" id="{D3847748-6D07-40AF-A001-5C5F2E00A7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2341" y="1915530"/>
                <a:ext cx="59008" cy="38027"/>
              </a:xfrm>
              <a:custGeom>
                <a:avLst/>
                <a:gdLst/>
                <a:ahLst/>
                <a:cxnLst>
                  <a:cxn ang="0">
                    <a:pos x="0" y="29"/>
                  </a:cxn>
                  <a:cxn ang="0">
                    <a:pos x="0" y="0"/>
                  </a:cxn>
                  <a:cxn ang="0">
                    <a:pos x="15" y="0"/>
                  </a:cxn>
                  <a:cxn ang="0">
                    <a:pos x="45" y="29"/>
                  </a:cxn>
                  <a:cxn ang="0">
                    <a:pos x="0" y="29"/>
                  </a:cxn>
                </a:cxnLst>
                <a:rect l="0" t="0" r="r" b="b"/>
                <a:pathLst>
                  <a:path w="45" h="29">
                    <a:moveTo>
                      <a:pt x="0" y="29"/>
                    </a:moveTo>
                    <a:lnTo>
                      <a:pt x="0" y="0"/>
                    </a:lnTo>
                    <a:lnTo>
                      <a:pt x="15" y="0"/>
                    </a:lnTo>
                    <a:lnTo>
                      <a:pt x="45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400">
                <a:extLst>
                  <a:ext uri="{FF2B5EF4-FFF2-40B4-BE49-F238E27FC236}">
                    <a16:creationId xmlns:a16="http://schemas.microsoft.com/office/drawing/2014/main" id="{C97BED53-6019-42CF-90B9-65F6060800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06434" y="1886681"/>
                <a:ext cx="87856" cy="393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7" y="0"/>
                  </a:cxn>
                  <a:cxn ang="0">
                    <a:pos x="67" y="30"/>
                  </a:cxn>
                  <a:cxn ang="0">
                    <a:pos x="0" y="0"/>
                  </a:cxn>
                </a:cxnLst>
                <a:rect l="0" t="0" r="r" b="b"/>
                <a:pathLst>
                  <a:path w="67" h="30">
                    <a:moveTo>
                      <a:pt x="0" y="0"/>
                    </a:moveTo>
                    <a:lnTo>
                      <a:pt x="67" y="0"/>
                    </a:lnTo>
                    <a:lnTo>
                      <a:pt x="67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403">
                <a:extLst>
                  <a:ext uri="{FF2B5EF4-FFF2-40B4-BE49-F238E27FC236}">
                    <a16:creationId xmlns:a16="http://schemas.microsoft.com/office/drawing/2014/main" id="{A439319A-06B1-4EBF-9611-1873E0B961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43836" y="1868324"/>
                <a:ext cx="146862" cy="38027"/>
              </a:xfrm>
              <a:custGeom>
                <a:avLst/>
                <a:gdLst/>
                <a:ahLst/>
                <a:cxnLst>
                  <a:cxn ang="0">
                    <a:pos x="11" y="16"/>
                  </a:cxn>
                  <a:cxn ang="0">
                    <a:pos x="0" y="0"/>
                  </a:cxn>
                  <a:cxn ang="0">
                    <a:pos x="11" y="0"/>
                  </a:cxn>
                  <a:cxn ang="0">
                    <a:pos x="54" y="0"/>
                  </a:cxn>
                  <a:cxn ang="0">
                    <a:pos x="112" y="16"/>
                  </a:cxn>
                  <a:cxn ang="0">
                    <a:pos x="97" y="29"/>
                  </a:cxn>
                  <a:cxn ang="0">
                    <a:pos x="54" y="29"/>
                  </a:cxn>
                  <a:cxn ang="0">
                    <a:pos x="11" y="16"/>
                  </a:cxn>
                </a:cxnLst>
                <a:rect l="0" t="0" r="r" b="b"/>
                <a:pathLst>
                  <a:path w="112" h="29">
                    <a:moveTo>
                      <a:pt x="11" y="16"/>
                    </a:moveTo>
                    <a:lnTo>
                      <a:pt x="0" y="0"/>
                    </a:lnTo>
                    <a:lnTo>
                      <a:pt x="11" y="0"/>
                    </a:lnTo>
                    <a:lnTo>
                      <a:pt x="54" y="0"/>
                    </a:lnTo>
                    <a:lnTo>
                      <a:pt x="112" y="16"/>
                    </a:lnTo>
                    <a:lnTo>
                      <a:pt x="97" y="29"/>
                    </a:lnTo>
                    <a:lnTo>
                      <a:pt x="54" y="29"/>
                    </a:lnTo>
                    <a:lnTo>
                      <a:pt x="11" y="16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404">
                <a:extLst>
                  <a:ext uri="{FF2B5EF4-FFF2-40B4-BE49-F238E27FC236}">
                    <a16:creationId xmlns:a16="http://schemas.microsoft.com/office/drawing/2014/main" id="{1AB9C3F3-0A7E-4EDD-AC08-00EFB91736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96068" y="1781779"/>
                <a:ext cx="70809" cy="39338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0" y="0"/>
                  </a:cxn>
                  <a:cxn ang="0">
                    <a:pos x="9" y="0"/>
                  </a:cxn>
                  <a:cxn ang="0">
                    <a:pos x="42" y="16"/>
                  </a:cxn>
                  <a:cxn ang="0">
                    <a:pos x="54" y="30"/>
                  </a:cxn>
                  <a:cxn ang="0">
                    <a:pos x="0" y="30"/>
                  </a:cxn>
                </a:cxnLst>
                <a:rect l="0" t="0" r="r" b="b"/>
                <a:pathLst>
                  <a:path w="54" h="30">
                    <a:moveTo>
                      <a:pt x="0" y="30"/>
                    </a:moveTo>
                    <a:lnTo>
                      <a:pt x="0" y="0"/>
                    </a:lnTo>
                    <a:lnTo>
                      <a:pt x="9" y="0"/>
                    </a:lnTo>
                    <a:lnTo>
                      <a:pt x="42" y="16"/>
                    </a:lnTo>
                    <a:lnTo>
                      <a:pt x="54" y="30"/>
                    </a:lnTo>
                    <a:lnTo>
                      <a:pt x="0" y="3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407">
                <a:extLst>
                  <a:ext uri="{FF2B5EF4-FFF2-40B4-BE49-F238E27FC236}">
                    <a16:creationId xmlns:a16="http://schemas.microsoft.com/office/drawing/2014/main" id="{18B969DF-E96A-4664-A642-CEFE4E40EF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24286" y="1745059"/>
                <a:ext cx="154730" cy="56385"/>
              </a:xfrm>
              <a:custGeom>
                <a:avLst/>
                <a:gdLst/>
                <a:ahLst/>
                <a:cxnLst>
                  <a:cxn ang="0">
                    <a:pos x="0" y="17"/>
                  </a:cxn>
                  <a:cxn ang="0">
                    <a:pos x="9" y="17"/>
                  </a:cxn>
                  <a:cxn ang="0">
                    <a:pos x="9" y="0"/>
                  </a:cxn>
                  <a:cxn ang="0">
                    <a:pos x="30" y="0"/>
                  </a:cxn>
                  <a:cxn ang="0">
                    <a:pos x="106" y="28"/>
                  </a:cxn>
                  <a:cxn ang="0">
                    <a:pos x="118" y="43"/>
                  </a:cxn>
                  <a:cxn ang="0">
                    <a:pos x="54" y="43"/>
                  </a:cxn>
                  <a:cxn ang="0">
                    <a:pos x="0" y="17"/>
                  </a:cxn>
                </a:cxnLst>
                <a:rect l="0" t="0" r="r" b="b"/>
                <a:pathLst>
                  <a:path w="118" h="43">
                    <a:moveTo>
                      <a:pt x="0" y="17"/>
                    </a:moveTo>
                    <a:lnTo>
                      <a:pt x="9" y="17"/>
                    </a:lnTo>
                    <a:lnTo>
                      <a:pt x="9" y="0"/>
                    </a:lnTo>
                    <a:lnTo>
                      <a:pt x="30" y="0"/>
                    </a:lnTo>
                    <a:lnTo>
                      <a:pt x="106" y="28"/>
                    </a:lnTo>
                    <a:lnTo>
                      <a:pt x="118" y="43"/>
                    </a:lnTo>
                    <a:lnTo>
                      <a:pt x="54" y="43"/>
                    </a:lnTo>
                    <a:lnTo>
                      <a:pt x="0" y="17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409">
                <a:extLst>
                  <a:ext uri="{FF2B5EF4-FFF2-40B4-BE49-F238E27FC236}">
                    <a16:creationId xmlns:a16="http://schemas.microsoft.com/office/drawing/2014/main" id="{98C37F5D-876C-4DC2-B30C-F92A57AF0D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1088" y="1848649"/>
                <a:ext cx="247831" cy="157353"/>
              </a:xfrm>
              <a:custGeom>
                <a:avLst/>
                <a:gdLst/>
                <a:ahLst/>
                <a:cxnLst>
                  <a:cxn ang="0">
                    <a:pos x="12" y="105"/>
                  </a:cxn>
                  <a:cxn ang="0">
                    <a:pos x="0" y="91"/>
                  </a:cxn>
                  <a:cxn ang="0">
                    <a:pos x="21" y="76"/>
                  </a:cxn>
                  <a:cxn ang="0">
                    <a:pos x="12" y="76"/>
                  </a:cxn>
                  <a:cxn ang="0">
                    <a:pos x="37" y="65"/>
                  </a:cxn>
                  <a:cxn ang="0">
                    <a:pos x="21" y="50"/>
                  </a:cxn>
                  <a:cxn ang="0">
                    <a:pos x="37" y="50"/>
                  </a:cxn>
                  <a:cxn ang="0">
                    <a:pos x="37" y="28"/>
                  </a:cxn>
                  <a:cxn ang="0">
                    <a:pos x="88" y="14"/>
                  </a:cxn>
                  <a:cxn ang="0">
                    <a:pos x="143" y="0"/>
                  </a:cxn>
                  <a:cxn ang="0">
                    <a:pos x="165" y="0"/>
                  </a:cxn>
                  <a:cxn ang="0">
                    <a:pos x="177" y="0"/>
                  </a:cxn>
                  <a:cxn ang="0">
                    <a:pos x="189" y="14"/>
                  </a:cxn>
                  <a:cxn ang="0">
                    <a:pos x="98" y="28"/>
                  </a:cxn>
                  <a:cxn ang="0">
                    <a:pos x="58" y="76"/>
                  </a:cxn>
                  <a:cxn ang="0">
                    <a:pos x="67" y="105"/>
                  </a:cxn>
                  <a:cxn ang="0">
                    <a:pos x="88" y="120"/>
                  </a:cxn>
                  <a:cxn ang="0">
                    <a:pos x="46" y="120"/>
                  </a:cxn>
                  <a:cxn ang="0">
                    <a:pos x="12" y="105"/>
                  </a:cxn>
                </a:cxnLst>
                <a:rect l="0" t="0" r="r" b="b"/>
                <a:pathLst>
                  <a:path w="189" h="120">
                    <a:moveTo>
                      <a:pt x="12" y="105"/>
                    </a:moveTo>
                    <a:lnTo>
                      <a:pt x="0" y="91"/>
                    </a:lnTo>
                    <a:lnTo>
                      <a:pt x="21" y="76"/>
                    </a:lnTo>
                    <a:lnTo>
                      <a:pt x="12" y="76"/>
                    </a:lnTo>
                    <a:lnTo>
                      <a:pt x="37" y="65"/>
                    </a:lnTo>
                    <a:lnTo>
                      <a:pt x="21" y="50"/>
                    </a:lnTo>
                    <a:lnTo>
                      <a:pt x="37" y="50"/>
                    </a:lnTo>
                    <a:lnTo>
                      <a:pt x="37" y="28"/>
                    </a:lnTo>
                    <a:lnTo>
                      <a:pt x="88" y="14"/>
                    </a:lnTo>
                    <a:lnTo>
                      <a:pt x="143" y="0"/>
                    </a:lnTo>
                    <a:lnTo>
                      <a:pt x="165" y="0"/>
                    </a:lnTo>
                    <a:lnTo>
                      <a:pt x="177" y="0"/>
                    </a:lnTo>
                    <a:lnTo>
                      <a:pt x="189" y="14"/>
                    </a:lnTo>
                    <a:lnTo>
                      <a:pt x="98" y="28"/>
                    </a:lnTo>
                    <a:lnTo>
                      <a:pt x="58" y="76"/>
                    </a:lnTo>
                    <a:lnTo>
                      <a:pt x="67" y="105"/>
                    </a:lnTo>
                    <a:lnTo>
                      <a:pt x="88" y="120"/>
                    </a:lnTo>
                    <a:lnTo>
                      <a:pt x="46" y="120"/>
                    </a:lnTo>
                    <a:lnTo>
                      <a:pt x="12" y="105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411">
                <a:extLst>
                  <a:ext uri="{FF2B5EF4-FFF2-40B4-BE49-F238E27FC236}">
                    <a16:creationId xmlns:a16="http://schemas.microsoft.com/office/drawing/2014/main" id="{70981C78-A5E5-4EB1-9544-A4DEFCEB88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1088" y="1745059"/>
                <a:ext cx="116704" cy="38027"/>
              </a:xfrm>
              <a:custGeom>
                <a:avLst/>
                <a:gdLst/>
                <a:ahLst/>
                <a:cxnLst>
                  <a:cxn ang="0">
                    <a:pos x="0" y="29"/>
                  </a:cxn>
                  <a:cxn ang="0">
                    <a:pos x="76" y="0"/>
                  </a:cxn>
                  <a:cxn ang="0">
                    <a:pos x="89" y="0"/>
                  </a:cxn>
                  <a:cxn ang="0">
                    <a:pos x="58" y="0"/>
                  </a:cxn>
                  <a:cxn ang="0">
                    <a:pos x="67" y="29"/>
                  </a:cxn>
                  <a:cxn ang="0">
                    <a:pos x="58" y="29"/>
                  </a:cxn>
                  <a:cxn ang="0">
                    <a:pos x="0" y="29"/>
                  </a:cxn>
                </a:cxnLst>
                <a:rect l="0" t="0" r="r" b="b"/>
                <a:pathLst>
                  <a:path w="89" h="29">
                    <a:moveTo>
                      <a:pt x="0" y="29"/>
                    </a:moveTo>
                    <a:lnTo>
                      <a:pt x="76" y="0"/>
                    </a:lnTo>
                    <a:lnTo>
                      <a:pt x="89" y="0"/>
                    </a:lnTo>
                    <a:lnTo>
                      <a:pt x="58" y="0"/>
                    </a:lnTo>
                    <a:lnTo>
                      <a:pt x="67" y="29"/>
                    </a:lnTo>
                    <a:lnTo>
                      <a:pt x="58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413">
                <a:extLst>
                  <a:ext uri="{FF2B5EF4-FFF2-40B4-BE49-F238E27FC236}">
                    <a16:creationId xmlns:a16="http://schemas.microsoft.com/office/drawing/2014/main" id="{B696E204-CE02-4E81-AB10-CE8FE38392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1750" y="1730635"/>
                <a:ext cx="68186" cy="38027"/>
              </a:xfrm>
              <a:custGeom>
                <a:avLst/>
                <a:gdLst/>
                <a:ahLst/>
                <a:cxnLst>
                  <a:cxn ang="0">
                    <a:pos x="0" y="29"/>
                  </a:cxn>
                  <a:cxn ang="0">
                    <a:pos x="21" y="29"/>
                  </a:cxn>
                  <a:cxn ang="0">
                    <a:pos x="42" y="0"/>
                  </a:cxn>
                  <a:cxn ang="0">
                    <a:pos x="42" y="29"/>
                  </a:cxn>
                  <a:cxn ang="0">
                    <a:pos x="52" y="29"/>
                  </a:cxn>
                  <a:cxn ang="0">
                    <a:pos x="0" y="29"/>
                  </a:cxn>
                </a:cxnLst>
                <a:rect l="0" t="0" r="r" b="b"/>
                <a:pathLst>
                  <a:path w="52" h="29">
                    <a:moveTo>
                      <a:pt x="0" y="29"/>
                    </a:moveTo>
                    <a:lnTo>
                      <a:pt x="21" y="29"/>
                    </a:lnTo>
                    <a:lnTo>
                      <a:pt x="42" y="0"/>
                    </a:lnTo>
                    <a:lnTo>
                      <a:pt x="42" y="29"/>
                    </a:lnTo>
                    <a:lnTo>
                      <a:pt x="52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415">
                <a:extLst>
                  <a:ext uri="{FF2B5EF4-FFF2-40B4-BE49-F238E27FC236}">
                    <a16:creationId xmlns:a16="http://schemas.microsoft.com/office/drawing/2014/main" id="{A10A901A-4E82-4A60-90E9-3CA10206AB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7510" y="1745059"/>
                <a:ext cx="98346" cy="38027"/>
              </a:xfrm>
              <a:custGeom>
                <a:avLst/>
                <a:gdLst/>
                <a:ahLst/>
                <a:cxnLst>
                  <a:cxn ang="0">
                    <a:pos x="0" y="29"/>
                  </a:cxn>
                  <a:cxn ang="0">
                    <a:pos x="29" y="0"/>
                  </a:cxn>
                  <a:cxn ang="0">
                    <a:pos x="75" y="29"/>
                  </a:cxn>
                  <a:cxn ang="0">
                    <a:pos x="63" y="29"/>
                  </a:cxn>
                  <a:cxn ang="0">
                    <a:pos x="54" y="29"/>
                  </a:cxn>
                  <a:cxn ang="0">
                    <a:pos x="0" y="29"/>
                  </a:cxn>
                </a:cxnLst>
                <a:rect l="0" t="0" r="r" b="b"/>
                <a:pathLst>
                  <a:path w="75" h="29">
                    <a:moveTo>
                      <a:pt x="0" y="29"/>
                    </a:moveTo>
                    <a:lnTo>
                      <a:pt x="29" y="0"/>
                    </a:lnTo>
                    <a:lnTo>
                      <a:pt x="75" y="29"/>
                    </a:lnTo>
                    <a:lnTo>
                      <a:pt x="63" y="29"/>
                    </a:lnTo>
                    <a:lnTo>
                      <a:pt x="54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441">
                <a:extLst>
                  <a:ext uri="{FF2B5EF4-FFF2-40B4-BE49-F238E27FC236}">
                    <a16:creationId xmlns:a16="http://schemas.microsoft.com/office/drawing/2014/main" id="{261944F9-3B70-4F50-9223-AE1C73C3FD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59566" y="4014869"/>
                <a:ext cx="257009" cy="37109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4" y="11"/>
                  </a:cxn>
                  <a:cxn ang="0">
                    <a:pos x="101" y="90"/>
                  </a:cxn>
                  <a:cxn ang="0">
                    <a:pos x="110" y="90"/>
                  </a:cxn>
                  <a:cxn ang="0">
                    <a:pos x="141" y="115"/>
                  </a:cxn>
                  <a:cxn ang="0">
                    <a:pos x="141" y="127"/>
                  </a:cxn>
                  <a:cxn ang="0">
                    <a:pos x="153" y="144"/>
                  </a:cxn>
                  <a:cxn ang="0">
                    <a:pos x="141" y="155"/>
                  </a:cxn>
                  <a:cxn ang="0">
                    <a:pos x="153" y="167"/>
                  </a:cxn>
                  <a:cxn ang="0">
                    <a:pos x="165" y="167"/>
                  </a:cxn>
                  <a:cxn ang="0">
                    <a:pos x="178" y="192"/>
                  </a:cxn>
                  <a:cxn ang="0">
                    <a:pos x="187" y="192"/>
                  </a:cxn>
                  <a:cxn ang="0">
                    <a:pos x="196" y="217"/>
                  </a:cxn>
                  <a:cxn ang="0">
                    <a:pos x="187" y="283"/>
                  </a:cxn>
                  <a:cxn ang="0">
                    <a:pos x="178" y="271"/>
                  </a:cxn>
                  <a:cxn ang="0">
                    <a:pos x="165" y="283"/>
                  </a:cxn>
                  <a:cxn ang="0">
                    <a:pos x="165" y="271"/>
                  </a:cxn>
                  <a:cxn ang="0">
                    <a:pos x="110" y="217"/>
                  </a:cxn>
                  <a:cxn ang="0">
                    <a:pos x="101" y="192"/>
                  </a:cxn>
                  <a:cxn ang="0">
                    <a:pos x="86" y="155"/>
                  </a:cxn>
                  <a:cxn ang="0">
                    <a:pos x="64" y="127"/>
                  </a:cxn>
                  <a:cxn ang="0">
                    <a:pos x="64" y="90"/>
                  </a:cxn>
                  <a:cxn ang="0">
                    <a:pos x="43" y="76"/>
                  </a:cxn>
                  <a:cxn ang="0">
                    <a:pos x="21" y="54"/>
                  </a:cxn>
                  <a:cxn ang="0">
                    <a:pos x="0" y="25"/>
                  </a:cxn>
                  <a:cxn ang="0">
                    <a:pos x="0" y="0"/>
                  </a:cxn>
                </a:cxnLst>
                <a:rect l="0" t="0" r="r" b="b"/>
                <a:pathLst>
                  <a:path w="196" h="283">
                    <a:moveTo>
                      <a:pt x="0" y="0"/>
                    </a:moveTo>
                    <a:lnTo>
                      <a:pt x="34" y="11"/>
                    </a:lnTo>
                    <a:lnTo>
                      <a:pt x="101" y="90"/>
                    </a:lnTo>
                    <a:lnTo>
                      <a:pt x="110" y="90"/>
                    </a:lnTo>
                    <a:lnTo>
                      <a:pt x="141" y="115"/>
                    </a:lnTo>
                    <a:lnTo>
                      <a:pt x="141" y="127"/>
                    </a:lnTo>
                    <a:lnTo>
                      <a:pt x="153" y="144"/>
                    </a:lnTo>
                    <a:lnTo>
                      <a:pt x="141" y="155"/>
                    </a:lnTo>
                    <a:lnTo>
                      <a:pt x="153" y="167"/>
                    </a:lnTo>
                    <a:lnTo>
                      <a:pt x="165" y="167"/>
                    </a:lnTo>
                    <a:lnTo>
                      <a:pt x="178" y="192"/>
                    </a:lnTo>
                    <a:lnTo>
                      <a:pt x="187" y="192"/>
                    </a:lnTo>
                    <a:lnTo>
                      <a:pt x="196" y="217"/>
                    </a:lnTo>
                    <a:lnTo>
                      <a:pt x="187" y="283"/>
                    </a:lnTo>
                    <a:lnTo>
                      <a:pt x="178" y="271"/>
                    </a:lnTo>
                    <a:lnTo>
                      <a:pt x="165" y="283"/>
                    </a:lnTo>
                    <a:lnTo>
                      <a:pt x="165" y="271"/>
                    </a:lnTo>
                    <a:lnTo>
                      <a:pt x="110" y="217"/>
                    </a:lnTo>
                    <a:lnTo>
                      <a:pt x="101" y="192"/>
                    </a:lnTo>
                    <a:lnTo>
                      <a:pt x="86" y="155"/>
                    </a:lnTo>
                    <a:lnTo>
                      <a:pt x="64" y="127"/>
                    </a:lnTo>
                    <a:lnTo>
                      <a:pt x="64" y="90"/>
                    </a:lnTo>
                    <a:lnTo>
                      <a:pt x="43" y="76"/>
                    </a:lnTo>
                    <a:lnTo>
                      <a:pt x="21" y="54"/>
                    </a:lnTo>
                    <a:lnTo>
                      <a:pt x="0" y="2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443">
                <a:extLst>
                  <a:ext uri="{FF2B5EF4-FFF2-40B4-BE49-F238E27FC236}">
                    <a16:creationId xmlns:a16="http://schemas.microsoft.com/office/drawing/2014/main" id="{32579DDD-1DCE-429D-B5A7-B4B2D803E2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94286" y="4387270"/>
                <a:ext cx="211115" cy="82611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17" y="0"/>
                  </a:cxn>
                  <a:cxn ang="0">
                    <a:pos x="39" y="0"/>
                  </a:cxn>
                  <a:cxn ang="0">
                    <a:pos x="63" y="28"/>
                  </a:cxn>
                  <a:cxn ang="0">
                    <a:pos x="93" y="28"/>
                  </a:cxn>
                  <a:cxn ang="0">
                    <a:pos x="93" y="11"/>
                  </a:cxn>
                  <a:cxn ang="0">
                    <a:pos x="131" y="28"/>
                  </a:cxn>
                  <a:cxn ang="0">
                    <a:pos x="140" y="39"/>
                  </a:cxn>
                  <a:cxn ang="0">
                    <a:pos x="161" y="39"/>
                  </a:cxn>
                  <a:cxn ang="0">
                    <a:pos x="161" y="63"/>
                  </a:cxn>
                  <a:cxn ang="0">
                    <a:pos x="140" y="53"/>
                  </a:cxn>
                  <a:cxn ang="0">
                    <a:pos x="131" y="63"/>
                  </a:cxn>
                  <a:cxn ang="0">
                    <a:pos x="73" y="39"/>
                  </a:cxn>
                  <a:cxn ang="0">
                    <a:pos x="54" y="39"/>
                  </a:cxn>
                  <a:cxn ang="0">
                    <a:pos x="0" y="11"/>
                  </a:cxn>
                </a:cxnLst>
                <a:rect l="0" t="0" r="r" b="b"/>
                <a:pathLst>
                  <a:path w="161" h="63">
                    <a:moveTo>
                      <a:pt x="0" y="11"/>
                    </a:moveTo>
                    <a:lnTo>
                      <a:pt x="17" y="0"/>
                    </a:lnTo>
                    <a:lnTo>
                      <a:pt x="39" y="0"/>
                    </a:lnTo>
                    <a:lnTo>
                      <a:pt x="63" y="28"/>
                    </a:lnTo>
                    <a:lnTo>
                      <a:pt x="93" y="28"/>
                    </a:lnTo>
                    <a:lnTo>
                      <a:pt x="93" y="11"/>
                    </a:lnTo>
                    <a:lnTo>
                      <a:pt x="131" y="28"/>
                    </a:lnTo>
                    <a:lnTo>
                      <a:pt x="140" y="39"/>
                    </a:lnTo>
                    <a:lnTo>
                      <a:pt x="161" y="39"/>
                    </a:lnTo>
                    <a:lnTo>
                      <a:pt x="161" y="63"/>
                    </a:lnTo>
                    <a:lnTo>
                      <a:pt x="140" y="53"/>
                    </a:lnTo>
                    <a:lnTo>
                      <a:pt x="131" y="63"/>
                    </a:lnTo>
                    <a:lnTo>
                      <a:pt x="73" y="39"/>
                    </a:lnTo>
                    <a:lnTo>
                      <a:pt x="54" y="39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444">
                <a:extLst>
                  <a:ext uri="{FF2B5EF4-FFF2-40B4-BE49-F238E27FC236}">
                    <a16:creationId xmlns:a16="http://schemas.microsoft.com/office/drawing/2014/main" id="{644DBE59-BC02-45AD-B7A3-A7654092E7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94287" y="4387270"/>
                <a:ext cx="211115" cy="82611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17" y="0"/>
                  </a:cxn>
                  <a:cxn ang="0">
                    <a:pos x="39" y="0"/>
                  </a:cxn>
                  <a:cxn ang="0">
                    <a:pos x="63" y="28"/>
                  </a:cxn>
                  <a:cxn ang="0">
                    <a:pos x="93" y="28"/>
                  </a:cxn>
                  <a:cxn ang="0">
                    <a:pos x="93" y="11"/>
                  </a:cxn>
                  <a:cxn ang="0">
                    <a:pos x="131" y="28"/>
                  </a:cxn>
                  <a:cxn ang="0">
                    <a:pos x="140" y="39"/>
                  </a:cxn>
                  <a:cxn ang="0">
                    <a:pos x="161" y="39"/>
                  </a:cxn>
                  <a:cxn ang="0">
                    <a:pos x="161" y="63"/>
                  </a:cxn>
                  <a:cxn ang="0">
                    <a:pos x="140" y="53"/>
                  </a:cxn>
                  <a:cxn ang="0">
                    <a:pos x="131" y="63"/>
                  </a:cxn>
                  <a:cxn ang="0">
                    <a:pos x="73" y="39"/>
                  </a:cxn>
                  <a:cxn ang="0">
                    <a:pos x="54" y="39"/>
                  </a:cxn>
                  <a:cxn ang="0">
                    <a:pos x="0" y="11"/>
                  </a:cxn>
                </a:cxnLst>
                <a:rect l="0" t="0" r="r" b="b"/>
                <a:pathLst>
                  <a:path w="161" h="63">
                    <a:moveTo>
                      <a:pt x="0" y="11"/>
                    </a:moveTo>
                    <a:lnTo>
                      <a:pt x="17" y="0"/>
                    </a:lnTo>
                    <a:lnTo>
                      <a:pt x="39" y="0"/>
                    </a:lnTo>
                    <a:lnTo>
                      <a:pt x="63" y="28"/>
                    </a:lnTo>
                    <a:lnTo>
                      <a:pt x="93" y="28"/>
                    </a:lnTo>
                    <a:lnTo>
                      <a:pt x="93" y="11"/>
                    </a:lnTo>
                    <a:lnTo>
                      <a:pt x="131" y="28"/>
                    </a:lnTo>
                    <a:lnTo>
                      <a:pt x="140" y="39"/>
                    </a:lnTo>
                    <a:lnTo>
                      <a:pt x="161" y="39"/>
                    </a:lnTo>
                    <a:lnTo>
                      <a:pt x="161" y="63"/>
                    </a:lnTo>
                    <a:lnTo>
                      <a:pt x="140" y="53"/>
                    </a:lnTo>
                    <a:lnTo>
                      <a:pt x="131" y="63"/>
                    </a:lnTo>
                    <a:lnTo>
                      <a:pt x="73" y="39"/>
                    </a:lnTo>
                    <a:lnTo>
                      <a:pt x="54" y="39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445">
                <a:extLst>
                  <a:ext uri="{FF2B5EF4-FFF2-40B4-BE49-F238E27FC236}">
                    <a16:creationId xmlns:a16="http://schemas.microsoft.com/office/drawing/2014/main" id="{F853ACA9-2F4D-42E8-9DE0-B73B7A4DD1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49985" y="4458079"/>
                <a:ext cx="187512" cy="39338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0" y="13"/>
                  </a:cxn>
                  <a:cxn ang="0">
                    <a:pos x="12" y="0"/>
                  </a:cxn>
                  <a:cxn ang="0">
                    <a:pos x="30" y="13"/>
                  </a:cxn>
                  <a:cxn ang="0">
                    <a:pos x="30" y="0"/>
                  </a:cxn>
                  <a:cxn ang="0">
                    <a:pos x="67" y="13"/>
                  </a:cxn>
                  <a:cxn ang="0">
                    <a:pos x="76" y="0"/>
                  </a:cxn>
                  <a:cxn ang="0">
                    <a:pos x="106" y="13"/>
                  </a:cxn>
                  <a:cxn ang="0">
                    <a:pos x="119" y="0"/>
                  </a:cxn>
                  <a:cxn ang="0">
                    <a:pos x="143" y="13"/>
                  </a:cxn>
                  <a:cxn ang="0">
                    <a:pos x="106" y="30"/>
                  </a:cxn>
                  <a:cxn ang="0">
                    <a:pos x="67" y="13"/>
                  </a:cxn>
                  <a:cxn ang="0">
                    <a:pos x="20" y="30"/>
                  </a:cxn>
                  <a:cxn ang="0">
                    <a:pos x="0" y="30"/>
                  </a:cxn>
                </a:cxnLst>
                <a:rect l="0" t="0" r="r" b="b"/>
                <a:pathLst>
                  <a:path w="143" h="30">
                    <a:moveTo>
                      <a:pt x="0" y="30"/>
                    </a:moveTo>
                    <a:lnTo>
                      <a:pt x="0" y="13"/>
                    </a:lnTo>
                    <a:lnTo>
                      <a:pt x="12" y="0"/>
                    </a:lnTo>
                    <a:lnTo>
                      <a:pt x="30" y="13"/>
                    </a:lnTo>
                    <a:lnTo>
                      <a:pt x="30" y="0"/>
                    </a:lnTo>
                    <a:lnTo>
                      <a:pt x="67" y="13"/>
                    </a:lnTo>
                    <a:lnTo>
                      <a:pt x="76" y="0"/>
                    </a:lnTo>
                    <a:lnTo>
                      <a:pt x="106" y="13"/>
                    </a:lnTo>
                    <a:lnTo>
                      <a:pt x="119" y="0"/>
                    </a:lnTo>
                    <a:lnTo>
                      <a:pt x="143" y="13"/>
                    </a:lnTo>
                    <a:lnTo>
                      <a:pt x="106" y="30"/>
                    </a:lnTo>
                    <a:lnTo>
                      <a:pt x="67" y="13"/>
                    </a:lnTo>
                    <a:lnTo>
                      <a:pt x="20" y="30"/>
                    </a:lnTo>
                    <a:lnTo>
                      <a:pt x="0" y="3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446">
                <a:extLst>
                  <a:ext uri="{FF2B5EF4-FFF2-40B4-BE49-F238E27FC236}">
                    <a16:creationId xmlns:a16="http://schemas.microsoft.com/office/drawing/2014/main" id="{BDEFF4F7-5428-4A7B-8FEB-1498CC4162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49979" y="4458079"/>
                <a:ext cx="187512" cy="39338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0" y="13"/>
                  </a:cxn>
                  <a:cxn ang="0">
                    <a:pos x="12" y="0"/>
                  </a:cxn>
                  <a:cxn ang="0">
                    <a:pos x="30" y="13"/>
                  </a:cxn>
                  <a:cxn ang="0">
                    <a:pos x="30" y="0"/>
                  </a:cxn>
                  <a:cxn ang="0">
                    <a:pos x="67" y="13"/>
                  </a:cxn>
                  <a:cxn ang="0">
                    <a:pos x="76" y="0"/>
                  </a:cxn>
                  <a:cxn ang="0">
                    <a:pos x="106" y="13"/>
                  </a:cxn>
                  <a:cxn ang="0">
                    <a:pos x="119" y="0"/>
                  </a:cxn>
                  <a:cxn ang="0">
                    <a:pos x="143" y="13"/>
                  </a:cxn>
                  <a:cxn ang="0">
                    <a:pos x="106" y="30"/>
                  </a:cxn>
                  <a:cxn ang="0">
                    <a:pos x="67" y="13"/>
                  </a:cxn>
                  <a:cxn ang="0">
                    <a:pos x="20" y="30"/>
                  </a:cxn>
                  <a:cxn ang="0">
                    <a:pos x="0" y="30"/>
                  </a:cxn>
                </a:cxnLst>
                <a:rect l="0" t="0" r="r" b="b"/>
                <a:pathLst>
                  <a:path w="143" h="30">
                    <a:moveTo>
                      <a:pt x="0" y="30"/>
                    </a:moveTo>
                    <a:lnTo>
                      <a:pt x="0" y="13"/>
                    </a:lnTo>
                    <a:lnTo>
                      <a:pt x="12" y="0"/>
                    </a:lnTo>
                    <a:lnTo>
                      <a:pt x="30" y="13"/>
                    </a:lnTo>
                    <a:lnTo>
                      <a:pt x="30" y="0"/>
                    </a:lnTo>
                    <a:lnTo>
                      <a:pt x="67" y="13"/>
                    </a:lnTo>
                    <a:lnTo>
                      <a:pt x="76" y="0"/>
                    </a:lnTo>
                    <a:lnTo>
                      <a:pt x="106" y="13"/>
                    </a:lnTo>
                    <a:lnTo>
                      <a:pt x="119" y="0"/>
                    </a:lnTo>
                    <a:lnTo>
                      <a:pt x="143" y="13"/>
                    </a:lnTo>
                    <a:lnTo>
                      <a:pt x="106" y="30"/>
                    </a:lnTo>
                    <a:lnTo>
                      <a:pt x="67" y="13"/>
                    </a:lnTo>
                    <a:lnTo>
                      <a:pt x="20" y="30"/>
                    </a:lnTo>
                    <a:lnTo>
                      <a:pt x="0" y="3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447">
                <a:extLst>
                  <a:ext uri="{FF2B5EF4-FFF2-40B4-BE49-F238E27FC236}">
                    <a16:creationId xmlns:a16="http://schemas.microsoft.com/office/drawing/2014/main" id="{B3F4CE9F-3759-4992-9DB7-684CA119FE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19477" y="4505285"/>
                <a:ext cx="45895" cy="393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" y="0"/>
                  </a:cxn>
                  <a:cxn ang="0">
                    <a:pos x="35" y="30"/>
                  </a:cxn>
                  <a:cxn ang="0">
                    <a:pos x="24" y="30"/>
                  </a:cxn>
                  <a:cxn ang="0">
                    <a:pos x="0" y="0"/>
                  </a:cxn>
                </a:cxnLst>
                <a:rect l="0" t="0" r="r" b="b"/>
                <a:pathLst>
                  <a:path w="35" h="30">
                    <a:moveTo>
                      <a:pt x="0" y="0"/>
                    </a:moveTo>
                    <a:lnTo>
                      <a:pt x="15" y="0"/>
                    </a:lnTo>
                    <a:lnTo>
                      <a:pt x="35" y="30"/>
                    </a:lnTo>
                    <a:lnTo>
                      <a:pt x="24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448">
                <a:extLst>
                  <a:ext uri="{FF2B5EF4-FFF2-40B4-BE49-F238E27FC236}">
                    <a16:creationId xmlns:a16="http://schemas.microsoft.com/office/drawing/2014/main" id="{444ED35F-A9E6-4C80-B6F9-B7343D01CE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19477" y="4505285"/>
                <a:ext cx="45895" cy="393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" y="0"/>
                  </a:cxn>
                  <a:cxn ang="0">
                    <a:pos x="35" y="30"/>
                  </a:cxn>
                  <a:cxn ang="0">
                    <a:pos x="24" y="30"/>
                  </a:cxn>
                  <a:cxn ang="0">
                    <a:pos x="0" y="0"/>
                  </a:cxn>
                </a:cxnLst>
                <a:rect l="0" t="0" r="r" b="b"/>
                <a:pathLst>
                  <a:path w="35" h="30">
                    <a:moveTo>
                      <a:pt x="0" y="0"/>
                    </a:moveTo>
                    <a:lnTo>
                      <a:pt x="15" y="0"/>
                    </a:lnTo>
                    <a:lnTo>
                      <a:pt x="35" y="30"/>
                    </a:lnTo>
                    <a:lnTo>
                      <a:pt x="24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449">
                <a:extLst>
                  <a:ext uri="{FF2B5EF4-FFF2-40B4-BE49-F238E27FC236}">
                    <a16:creationId xmlns:a16="http://schemas.microsoft.com/office/drawing/2014/main" id="{4CAD29F2-84E9-4381-BAA8-814A68EE05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19477" y="4149930"/>
                <a:ext cx="159974" cy="236029"/>
              </a:xfrm>
              <a:custGeom>
                <a:avLst/>
                <a:gdLst/>
                <a:ahLst/>
                <a:cxnLst>
                  <a:cxn ang="0">
                    <a:pos x="0" y="103"/>
                  </a:cxn>
                  <a:cxn ang="0">
                    <a:pos x="24" y="53"/>
                  </a:cxn>
                  <a:cxn ang="0">
                    <a:pos x="24" y="14"/>
                  </a:cxn>
                  <a:cxn ang="0">
                    <a:pos x="36" y="14"/>
                  </a:cxn>
                  <a:cxn ang="0">
                    <a:pos x="45" y="0"/>
                  </a:cxn>
                  <a:cxn ang="0">
                    <a:pos x="76" y="14"/>
                  </a:cxn>
                  <a:cxn ang="0">
                    <a:pos x="100" y="14"/>
                  </a:cxn>
                  <a:cxn ang="0">
                    <a:pos x="112" y="0"/>
                  </a:cxn>
                  <a:cxn ang="0">
                    <a:pos x="122" y="0"/>
                  </a:cxn>
                  <a:cxn ang="0">
                    <a:pos x="112" y="24"/>
                  </a:cxn>
                  <a:cxn ang="0">
                    <a:pos x="91" y="24"/>
                  </a:cxn>
                  <a:cxn ang="0">
                    <a:pos x="36" y="24"/>
                  </a:cxn>
                  <a:cxn ang="0">
                    <a:pos x="24" y="43"/>
                  </a:cxn>
                  <a:cxn ang="0">
                    <a:pos x="24" y="53"/>
                  </a:cxn>
                  <a:cxn ang="0">
                    <a:pos x="36" y="64"/>
                  </a:cxn>
                  <a:cxn ang="0">
                    <a:pos x="76" y="53"/>
                  </a:cxn>
                  <a:cxn ang="0">
                    <a:pos x="91" y="64"/>
                  </a:cxn>
                  <a:cxn ang="0">
                    <a:pos x="76" y="64"/>
                  </a:cxn>
                  <a:cxn ang="0">
                    <a:pos x="54" y="79"/>
                  </a:cxn>
                  <a:cxn ang="0">
                    <a:pos x="67" y="115"/>
                  </a:cxn>
                  <a:cxn ang="0">
                    <a:pos x="54" y="115"/>
                  </a:cxn>
                  <a:cxn ang="0">
                    <a:pos x="76" y="154"/>
                  </a:cxn>
                  <a:cxn ang="0">
                    <a:pos x="76" y="168"/>
                  </a:cxn>
                  <a:cxn ang="0">
                    <a:pos x="67" y="180"/>
                  </a:cxn>
                  <a:cxn ang="0">
                    <a:pos x="67" y="168"/>
                  </a:cxn>
                  <a:cxn ang="0">
                    <a:pos x="67" y="154"/>
                  </a:cxn>
                  <a:cxn ang="0">
                    <a:pos x="54" y="154"/>
                  </a:cxn>
                  <a:cxn ang="0">
                    <a:pos x="54" y="144"/>
                  </a:cxn>
                  <a:cxn ang="0">
                    <a:pos x="36" y="115"/>
                  </a:cxn>
                  <a:cxn ang="0">
                    <a:pos x="45" y="103"/>
                  </a:cxn>
                  <a:cxn ang="0">
                    <a:pos x="36" y="103"/>
                  </a:cxn>
                  <a:cxn ang="0">
                    <a:pos x="24" y="115"/>
                  </a:cxn>
                  <a:cxn ang="0">
                    <a:pos x="24" y="168"/>
                  </a:cxn>
                  <a:cxn ang="0">
                    <a:pos x="15" y="168"/>
                  </a:cxn>
                  <a:cxn ang="0">
                    <a:pos x="15" y="129"/>
                  </a:cxn>
                  <a:cxn ang="0">
                    <a:pos x="15" y="115"/>
                  </a:cxn>
                  <a:cxn ang="0">
                    <a:pos x="0" y="115"/>
                  </a:cxn>
                  <a:cxn ang="0">
                    <a:pos x="0" y="103"/>
                  </a:cxn>
                </a:cxnLst>
                <a:rect l="0" t="0" r="r" b="b"/>
                <a:pathLst>
                  <a:path w="122" h="180">
                    <a:moveTo>
                      <a:pt x="0" y="103"/>
                    </a:moveTo>
                    <a:lnTo>
                      <a:pt x="24" y="53"/>
                    </a:lnTo>
                    <a:lnTo>
                      <a:pt x="24" y="14"/>
                    </a:lnTo>
                    <a:lnTo>
                      <a:pt x="36" y="14"/>
                    </a:lnTo>
                    <a:lnTo>
                      <a:pt x="45" y="0"/>
                    </a:lnTo>
                    <a:lnTo>
                      <a:pt x="76" y="14"/>
                    </a:lnTo>
                    <a:lnTo>
                      <a:pt x="100" y="14"/>
                    </a:lnTo>
                    <a:lnTo>
                      <a:pt x="112" y="0"/>
                    </a:lnTo>
                    <a:lnTo>
                      <a:pt x="122" y="0"/>
                    </a:lnTo>
                    <a:lnTo>
                      <a:pt x="112" y="24"/>
                    </a:lnTo>
                    <a:lnTo>
                      <a:pt x="91" y="24"/>
                    </a:lnTo>
                    <a:lnTo>
                      <a:pt x="36" y="24"/>
                    </a:lnTo>
                    <a:lnTo>
                      <a:pt x="24" y="43"/>
                    </a:lnTo>
                    <a:lnTo>
                      <a:pt x="24" y="53"/>
                    </a:lnTo>
                    <a:lnTo>
                      <a:pt x="36" y="64"/>
                    </a:lnTo>
                    <a:lnTo>
                      <a:pt x="76" y="53"/>
                    </a:lnTo>
                    <a:lnTo>
                      <a:pt x="91" y="64"/>
                    </a:lnTo>
                    <a:lnTo>
                      <a:pt x="76" y="64"/>
                    </a:lnTo>
                    <a:lnTo>
                      <a:pt x="54" y="79"/>
                    </a:lnTo>
                    <a:lnTo>
                      <a:pt x="67" y="115"/>
                    </a:lnTo>
                    <a:lnTo>
                      <a:pt x="54" y="115"/>
                    </a:lnTo>
                    <a:lnTo>
                      <a:pt x="76" y="154"/>
                    </a:lnTo>
                    <a:lnTo>
                      <a:pt x="76" y="168"/>
                    </a:lnTo>
                    <a:lnTo>
                      <a:pt x="67" y="180"/>
                    </a:lnTo>
                    <a:lnTo>
                      <a:pt x="67" y="168"/>
                    </a:lnTo>
                    <a:lnTo>
                      <a:pt x="67" y="154"/>
                    </a:lnTo>
                    <a:lnTo>
                      <a:pt x="54" y="154"/>
                    </a:lnTo>
                    <a:lnTo>
                      <a:pt x="54" y="144"/>
                    </a:lnTo>
                    <a:lnTo>
                      <a:pt x="36" y="115"/>
                    </a:lnTo>
                    <a:lnTo>
                      <a:pt x="45" y="103"/>
                    </a:lnTo>
                    <a:lnTo>
                      <a:pt x="36" y="103"/>
                    </a:lnTo>
                    <a:lnTo>
                      <a:pt x="24" y="115"/>
                    </a:lnTo>
                    <a:lnTo>
                      <a:pt x="24" y="168"/>
                    </a:lnTo>
                    <a:lnTo>
                      <a:pt x="15" y="168"/>
                    </a:lnTo>
                    <a:lnTo>
                      <a:pt x="15" y="129"/>
                    </a:lnTo>
                    <a:lnTo>
                      <a:pt x="15" y="115"/>
                    </a:lnTo>
                    <a:lnTo>
                      <a:pt x="0" y="115"/>
                    </a:lnTo>
                    <a:lnTo>
                      <a:pt x="0" y="103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450">
                <a:extLst>
                  <a:ext uri="{FF2B5EF4-FFF2-40B4-BE49-F238E27FC236}">
                    <a16:creationId xmlns:a16="http://schemas.microsoft.com/office/drawing/2014/main" id="{B07BAC18-85E7-4413-92C6-A419F8E29D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19477" y="4149930"/>
                <a:ext cx="159974" cy="236029"/>
              </a:xfrm>
              <a:custGeom>
                <a:avLst/>
                <a:gdLst/>
                <a:ahLst/>
                <a:cxnLst>
                  <a:cxn ang="0">
                    <a:pos x="0" y="103"/>
                  </a:cxn>
                  <a:cxn ang="0">
                    <a:pos x="24" y="53"/>
                  </a:cxn>
                  <a:cxn ang="0">
                    <a:pos x="24" y="14"/>
                  </a:cxn>
                  <a:cxn ang="0">
                    <a:pos x="36" y="14"/>
                  </a:cxn>
                  <a:cxn ang="0">
                    <a:pos x="45" y="0"/>
                  </a:cxn>
                  <a:cxn ang="0">
                    <a:pos x="76" y="14"/>
                  </a:cxn>
                  <a:cxn ang="0">
                    <a:pos x="100" y="14"/>
                  </a:cxn>
                  <a:cxn ang="0">
                    <a:pos x="112" y="0"/>
                  </a:cxn>
                  <a:cxn ang="0">
                    <a:pos x="122" y="0"/>
                  </a:cxn>
                  <a:cxn ang="0">
                    <a:pos x="112" y="24"/>
                  </a:cxn>
                  <a:cxn ang="0">
                    <a:pos x="91" y="24"/>
                  </a:cxn>
                  <a:cxn ang="0">
                    <a:pos x="36" y="24"/>
                  </a:cxn>
                  <a:cxn ang="0">
                    <a:pos x="24" y="43"/>
                  </a:cxn>
                  <a:cxn ang="0">
                    <a:pos x="24" y="53"/>
                  </a:cxn>
                  <a:cxn ang="0">
                    <a:pos x="36" y="64"/>
                  </a:cxn>
                  <a:cxn ang="0">
                    <a:pos x="76" y="53"/>
                  </a:cxn>
                  <a:cxn ang="0">
                    <a:pos x="91" y="64"/>
                  </a:cxn>
                  <a:cxn ang="0">
                    <a:pos x="76" y="64"/>
                  </a:cxn>
                  <a:cxn ang="0">
                    <a:pos x="54" y="79"/>
                  </a:cxn>
                  <a:cxn ang="0">
                    <a:pos x="67" y="115"/>
                  </a:cxn>
                  <a:cxn ang="0">
                    <a:pos x="54" y="115"/>
                  </a:cxn>
                  <a:cxn ang="0">
                    <a:pos x="76" y="154"/>
                  </a:cxn>
                  <a:cxn ang="0">
                    <a:pos x="76" y="168"/>
                  </a:cxn>
                  <a:cxn ang="0">
                    <a:pos x="67" y="180"/>
                  </a:cxn>
                  <a:cxn ang="0">
                    <a:pos x="67" y="168"/>
                  </a:cxn>
                  <a:cxn ang="0">
                    <a:pos x="67" y="154"/>
                  </a:cxn>
                  <a:cxn ang="0">
                    <a:pos x="54" y="154"/>
                  </a:cxn>
                  <a:cxn ang="0">
                    <a:pos x="54" y="144"/>
                  </a:cxn>
                  <a:cxn ang="0">
                    <a:pos x="36" y="115"/>
                  </a:cxn>
                  <a:cxn ang="0">
                    <a:pos x="45" y="103"/>
                  </a:cxn>
                  <a:cxn ang="0">
                    <a:pos x="36" y="103"/>
                  </a:cxn>
                  <a:cxn ang="0">
                    <a:pos x="24" y="115"/>
                  </a:cxn>
                  <a:cxn ang="0">
                    <a:pos x="24" y="168"/>
                  </a:cxn>
                  <a:cxn ang="0">
                    <a:pos x="15" y="168"/>
                  </a:cxn>
                  <a:cxn ang="0">
                    <a:pos x="15" y="129"/>
                  </a:cxn>
                  <a:cxn ang="0">
                    <a:pos x="15" y="115"/>
                  </a:cxn>
                  <a:cxn ang="0">
                    <a:pos x="0" y="115"/>
                  </a:cxn>
                  <a:cxn ang="0">
                    <a:pos x="0" y="103"/>
                  </a:cxn>
                </a:cxnLst>
                <a:rect l="0" t="0" r="r" b="b"/>
                <a:pathLst>
                  <a:path w="122" h="180">
                    <a:moveTo>
                      <a:pt x="0" y="103"/>
                    </a:moveTo>
                    <a:lnTo>
                      <a:pt x="24" y="53"/>
                    </a:lnTo>
                    <a:lnTo>
                      <a:pt x="24" y="14"/>
                    </a:lnTo>
                    <a:lnTo>
                      <a:pt x="36" y="14"/>
                    </a:lnTo>
                    <a:lnTo>
                      <a:pt x="45" y="0"/>
                    </a:lnTo>
                    <a:lnTo>
                      <a:pt x="76" y="14"/>
                    </a:lnTo>
                    <a:lnTo>
                      <a:pt x="100" y="14"/>
                    </a:lnTo>
                    <a:lnTo>
                      <a:pt x="112" y="0"/>
                    </a:lnTo>
                    <a:lnTo>
                      <a:pt x="122" y="0"/>
                    </a:lnTo>
                    <a:lnTo>
                      <a:pt x="112" y="24"/>
                    </a:lnTo>
                    <a:lnTo>
                      <a:pt x="91" y="24"/>
                    </a:lnTo>
                    <a:lnTo>
                      <a:pt x="36" y="24"/>
                    </a:lnTo>
                    <a:lnTo>
                      <a:pt x="24" y="43"/>
                    </a:lnTo>
                    <a:lnTo>
                      <a:pt x="24" y="53"/>
                    </a:lnTo>
                    <a:lnTo>
                      <a:pt x="36" y="64"/>
                    </a:lnTo>
                    <a:lnTo>
                      <a:pt x="76" y="53"/>
                    </a:lnTo>
                    <a:lnTo>
                      <a:pt x="91" y="64"/>
                    </a:lnTo>
                    <a:lnTo>
                      <a:pt x="76" y="64"/>
                    </a:lnTo>
                    <a:lnTo>
                      <a:pt x="54" y="79"/>
                    </a:lnTo>
                    <a:lnTo>
                      <a:pt x="67" y="115"/>
                    </a:lnTo>
                    <a:lnTo>
                      <a:pt x="54" y="115"/>
                    </a:lnTo>
                    <a:lnTo>
                      <a:pt x="76" y="154"/>
                    </a:lnTo>
                    <a:lnTo>
                      <a:pt x="76" y="168"/>
                    </a:lnTo>
                    <a:lnTo>
                      <a:pt x="67" y="180"/>
                    </a:lnTo>
                    <a:lnTo>
                      <a:pt x="67" y="168"/>
                    </a:lnTo>
                    <a:lnTo>
                      <a:pt x="67" y="154"/>
                    </a:lnTo>
                    <a:lnTo>
                      <a:pt x="54" y="154"/>
                    </a:lnTo>
                    <a:lnTo>
                      <a:pt x="54" y="144"/>
                    </a:lnTo>
                    <a:lnTo>
                      <a:pt x="36" y="115"/>
                    </a:lnTo>
                    <a:lnTo>
                      <a:pt x="45" y="103"/>
                    </a:lnTo>
                    <a:lnTo>
                      <a:pt x="36" y="103"/>
                    </a:lnTo>
                    <a:lnTo>
                      <a:pt x="24" y="115"/>
                    </a:lnTo>
                    <a:lnTo>
                      <a:pt x="24" y="168"/>
                    </a:lnTo>
                    <a:lnTo>
                      <a:pt x="15" y="168"/>
                    </a:lnTo>
                    <a:lnTo>
                      <a:pt x="15" y="129"/>
                    </a:lnTo>
                    <a:lnTo>
                      <a:pt x="15" y="115"/>
                    </a:lnTo>
                    <a:lnTo>
                      <a:pt x="0" y="115"/>
                    </a:lnTo>
                    <a:lnTo>
                      <a:pt x="0" y="103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451">
                <a:extLst>
                  <a:ext uri="{FF2B5EF4-FFF2-40B4-BE49-F238E27FC236}">
                    <a16:creationId xmlns:a16="http://schemas.microsoft.com/office/drawing/2014/main" id="{7E680AB9-3613-4F0B-AD18-B3B79099E6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22724" y="4134195"/>
                <a:ext cx="44583" cy="99657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12" y="0"/>
                  </a:cxn>
                  <a:cxn ang="0">
                    <a:pos x="21" y="10"/>
                  </a:cxn>
                  <a:cxn ang="0">
                    <a:pos x="34" y="10"/>
                  </a:cxn>
                  <a:cxn ang="0">
                    <a:pos x="34" y="24"/>
                  </a:cxn>
                  <a:cxn ang="0">
                    <a:pos x="21" y="24"/>
                  </a:cxn>
                  <a:cxn ang="0">
                    <a:pos x="21" y="35"/>
                  </a:cxn>
                  <a:cxn ang="0">
                    <a:pos x="12" y="35"/>
                  </a:cxn>
                  <a:cxn ang="0">
                    <a:pos x="12" y="53"/>
                  </a:cxn>
                  <a:cxn ang="0">
                    <a:pos x="21" y="76"/>
                  </a:cxn>
                  <a:cxn ang="0">
                    <a:pos x="12" y="53"/>
                  </a:cxn>
                  <a:cxn ang="0">
                    <a:pos x="0" y="24"/>
                  </a:cxn>
                </a:cxnLst>
                <a:rect l="0" t="0" r="r" b="b"/>
                <a:pathLst>
                  <a:path w="34" h="76">
                    <a:moveTo>
                      <a:pt x="0" y="24"/>
                    </a:moveTo>
                    <a:lnTo>
                      <a:pt x="12" y="0"/>
                    </a:lnTo>
                    <a:lnTo>
                      <a:pt x="21" y="10"/>
                    </a:lnTo>
                    <a:lnTo>
                      <a:pt x="34" y="10"/>
                    </a:lnTo>
                    <a:lnTo>
                      <a:pt x="34" y="24"/>
                    </a:lnTo>
                    <a:lnTo>
                      <a:pt x="21" y="24"/>
                    </a:lnTo>
                    <a:lnTo>
                      <a:pt x="21" y="35"/>
                    </a:lnTo>
                    <a:lnTo>
                      <a:pt x="12" y="35"/>
                    </a:lnTo>
                    <a:lnTo>
                      <a:pt x="12" y="53"/>
                    </a:lnTo>
                    <a:lnTo>
                      <a:pt x="21" y="76"/>
                    </a:lnTo>
                    <a:lnTo>
                      <a:pt x="12" y="53"/>
                    </a:lnTo>
                    <a:lnTo>
                      <a:pt x="0" y="2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452">
                <a:extLst>
                  <a:ext uri="{FF2B5EF4-FFF2-40B4-BE49-F238E27FC236}">
                    <a16:creationId xmlns:a16="http://schemas.microsoft.com/office/drawing/2014/main" id="{5031618C-34FC-4786-B094-C881316F9A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22724" y="4134195"/>
                <a:ext cx="44583" cy="99657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12" y="0"/>
                  </a:cxn>
                  <a:cxn ang="0">
                    <a:pos x="21" y="10"/>
                  </a:cxn>
                  <a:cxn ang="0">
                    <a:pos x="34" y="10"/>
                  </a:cxn>
                  <a:cxn ang="0">
                    <a:pos x="34" y="24"/>
                  </a:cxn>
                  <a:cxn ang="0">
                    <a:pos x="21" y="24"/>
                  </a:cxn>
                  <a:cxn ang="0">
                    <a:pos x="21" y="35"/>
                  </a:cxn>
                  <a:cxn ang="0">
                    <a:pos x="12" y="35"/>
                  </a:cxn>
                  <a:cxn ang="0">
                    <a:pos x="12" y="53"/>
                  </a:cxn>
                  <a:cxn ang="0">
                    <a:pos x="21" y="76"/>
                  </a:cxn>
                  <a:cxn ang="0">
                    <a:pos x="12" y="53"/>
                  </a:cxn>
                  <a:cxn ang="0">
                    <a:pos x="0" y="24"/>
                  </a:cxn>
                </a:cxnLst>
                <a:rect l="0" t="0" r="r" b="b"/>
                <a:pathLst>
                  <a:path w="34" h="76">
                    <a:moveTo>
                      <a:pt x="0" y="24"/>
                    </a:moveTo>
                    <a:lnTo>
                      <a:pt x="12" y="0"/>
                    </a:lnTo>
                    <a:lnTo>
                      <a:pt x="21" y="10"/>
                    </a:lnTo>
                    <a:lnTo>
                      <a:pt x="34" y="10"/>
                    </a:lnTo>
                    <a:lnTo>
                      <a:pt x="34" y="24"/>
                    </a:lnTo>
                    <a:lnTo>
                      <a:pt x="21" y="24"/>
                    </a:lnTo>
                    <a:lnTo>
                      <a:pt x="21" y="35"/>
                    </a:lnTo>
                    <a:lnTo>
                      <a:pt x="12" y="35"/>
                    </a:lnTo>
                    <a:lnTo>
                      <a:pt x="12" y="53"/>
                    </a:lnTo>
                    <a:lnTo>
                      <a:pt x="21" y="76"/>
                    </a:lnTo>
                    <a:lnTo>
                      <a:pt x="12" y="53"/>
                    </a:lnTo>
                    <a:lnTo>
                      <a:pt x="0" y="2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453">
                <a:extLst>
                  <a:ext uri="{FF2B5EF4-FFF2-40B4-BE49-F238E27FC236}">
                    <a16:creationId xmlns:a16="http://schemas.microsoft.com/office/drawing/2014/main" id="{F63193D4-2041-4550-88CD-C5C412611B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38459" y="4286302"/>
                <a:ext cx="72120" cy="40650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9" y="0"/>
                  </a:cxn>
                  <a:cxn ang="0">
                    <a:pos x="31" y="0"/>
                  </a:cxn>
                  <a:cxn ang="0">
                    <a:pos x="40" y="13"/>
                  </a:cxn>
                  <a:cxn ang="0">
                    <a:pos x="55" y="31"/>
                  </a:cxn>
                  <a:cxn ang="0">
                    <a:pos x="0" y="13"/>
                  </a:cxn>
                </a:cxnLst>
                <a:rect l="0" t="0" r="r" b="b"/>
                <a:pathLst>
                  <a:path w="55" h="31">
                    <a:moveTo>
                      <a:pt x="0" y="13"/>
                    </a:moveTo>
                    <a:lnTo>
                      <a:pt x="9" y="0"/>
                    </a:lnTo>
                    <a:lnTo>
                      <a:pt x="31" y="0"/>
                    </a:lnTo>
                    <a:lnTo>
                      <a:pt x="40" y="13"/>
                    </a:lnTo>
                    <a:lnTo>
                      <a:pt x="55" y="31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454">
                <a:extLst>
                  <a:ext uri="{FF2B5EF4-FFF2-40B4-BE49-F238E27FC236}">
                    <a16:creationId xmlns:a16="http://schemas.microsoft.com/office/drawing/2014/main" id="{9F6F3E82-6184-49CC-A207-EF2122B62A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38462" y="4286302"/>
                <a:ext cx="72120" cy="40650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9" y="0"/>
                  </a:cxn>
                  <a:cxn ang="0">
                    <a:pos x="31" y="0"/>
                  </a:cxn>
                  <a:cxn ang="0">
                    <a:pos x="40" y="13"/>
                  </a:cxn>
                  <a:cxn ang="0">
                    <a:pos x="55" y="31"/>
                  </a:cxn>
                  <a:cxn ang="0">
                    <a:pos x="0" y="13"/>
                  </a:cxn>
                </a:cxnLst>
                <a:rect l="0" t="0" r="r" b="b"/>
                <a:pathLst>
                  <a:path w="55" h="31">
                    <a:moveTo>
                      <a:pt x="0" y="13"/>
                    </a:moveTo>
                    <a:lnTo>
                      <a:pt x="9" y="0"/>
                    </a:lnTo>
                    <a:lnTo>
                      <a:pt x="31" y="0"/>
                    </a:lnTo>
                    <a:lnTo>
                      <a:pt x="40" y="13"/>
                    </a:lnTo>
                    <a:lnTo>
                      <a:pt x="55" y="31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455">
                <a:extLst>
                  <a:ext uri="{FF2B5EF4-FFF2-40B4-BE49-F238E27FC236}">
                    <a16:creationId xmlns:a16="http://schemas.microsoft.com/office/drawing/2014/main" id="{979C0D58-C349-4A11-B413-9DD1C8629A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19479" y="3607064"/>
                <a:ext cx="119326" cy="171777"/>
              </a:xfrm>
              <a:custGeom>
                <a:avLst/>
                <a:gdLst/>
                <a:ahLst/>
                <a:cxnLst>
                  <a:cxn ang="0">
                    <a:pos x="0" y="54"/>
                  </a:cxn>
                  <a:cxn ang="0">
                    <a:pos x="15" y="54"/>
                  </a:cxn>
                  <a:cxn ang="0">
                    <a:pos x="0" y="0"/>
                  </a:cxn>
                  <a:cxn ang="0">
                    <a:pos x="36" y="0"/>
                  </a:cxn>
                  <a:cxn ang="0">
                    <a:pos x="36" y="28"/>
                  </a:cxn>
                  <a:cxn ang="0">
                    <a:pos x="45" y="40"/>
                  </a:cxn>
                  <a:cxn ang="0">
                    <a:pos x="36" y="79"/>
                  </a:cxn>
                  <a:cxn ang="0">
                    <a:pos x="45" y="105"/>
                  </a:cxn>
                  <a:cxn ang="0">
                    <a:pos x="45" y="119"/>
                  </a:cxn>
                  <a:cxn ang="0">
                    <a:pos x="54" y="105"/>
                  </a:cxn>
                  <a:cxn ang="0">
                    <a:pos x="76" y="119"/>
                  </a:cxn>
                  <a:cxn ang="0">
                    <a:pos x="91" y="131"/>
                  </a:cxn>
                  <a:cxn ang="0">
                    <a:pos x="67" y="131"/>
                  </a:cxn>
                  <a:cxn ang="0">
                    <a:pos x="54" y="119"/>
                  </a:cxn>
                  <a:cxn ang="0">
                    <a:pos x="54" y="131"/>
                  </a:cxn>
                  <a:cxn ang="0">
                    <a:pos x="36" y="119"/>
                  </a:cxn>
                  <a:cxn ang="0">
                    <a:pos x="24" y="119"/>
                  </a:cxn>
                  <a:cxn ang="0">
                    <a:pos x="24" y="90"/>
                  </a:cxn>
                  <a:cxn ang="0">
                    <a:pos x="0" y="90"/>
                  </a:cxn>
                  <a:cxn ang="0">
                    <a:pos x="0" y="54"/>
                  </a:cxn>
                </a:cxnLst>
                <a:rect l="0" t="0" r="r" b="b"/>
                <a:pathLst>
                  <a:path w="91" h="131">
                    <a:moveTo>
                      <a:pt x="0" y="54"/>
                    </a:moveTo>
                    <a:lnTo>
                      <a:pt x="15" y="54"/>
                    </a:lnTo>
                    <a:lnTo>
                      <a:pt x="0" y="0"/>
                    </a:lnTo>
                    <a:lnTo>
                      <a:pt x="36" y="0"/>
                    </a:lnTo>
                    <a:lnTo>
                      <a:pt x="36" y="28"/>
                    </a:lnTo>
                    <a:lnTo>
                      <a:pt x="45" y="40"/>
                    </a:lnTo>
                    <a:lnTo>
                      <a:pt x="36" y="79"/>
                    </a:lnTo>
                    <a:lnTo>
                      <a:pt x="45" y="105"/>
                    </a:lnTo>
                    <a:lnTo>
                      <a:pt x="45" y="119"/>
                    </a:lnTo>
                    <a:lnTo>
                      <a:pt x="54" y="105"/>
                    </a:lnTo>
                    <a:lnTo>
                      <a:pt x="76" y="119"/>
                    </a:lnTo>
                    <a:lnTo>
                      <a:pt x="91" y="131"/>
                    </a:lnTo>
                    <a:lnTo>
                      <a:pt x="67" y="131"/>
                    </a:lnTo>
                    <a:lnTo>
                      <a:pt x="54" y="119"/>
                    </a:lnTo>
                    <a:lnTo>
                      <a:pt x="54" y="131"/>
                    </a:lnTo>
                    <a:lnTo>
                      <a:pt x="36" y="119"/>
                    </a:lnTo>
                    <a:lnTo>
                      <a:pt x="24" y="119"/>
                    </a:lnTo>
                    <a:lnTo>
                      <a:pt x="24" y="90"/>
                    </a:lnTo>
                    <a:lnTo>
                      <a:pt x="0" y="90"/>
                    </a:lnTo>
                    <a:lnTo>
                      <a:pt x="0" y="5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457">
                <a:extLst>
                  <a:ext uri="{FF2B5EF4-FFF2-40B4-BE49-F238E27FC236}">
                    <a16:creationId xmlns:a16="http://schemas.microsoft.com/office/drawing/2014/main" id="{E34E210D-3C1E-4D7B-89E4-1C16AF28A0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77519" y="3845715"/>
                <a:ext cx="60318" cy="83921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30" y="14"/>
                  </a:cxn>
                  <a:cxn ang="0">
                    <a:pos x="30" y="0"/>
                  </a:cxn>
                  <a:cxn ang="0">
                    <a:pos x="46" y="14"/>
                  </a:cxn>
                  <a:cxn ang="0">
                    <a:pos x="0" y="64"/>
                  </a:cxn>
                </a:cxnLst>
                <a:rect l="0" t="0" r="r" b="b"/>
                <a:pathLst>
                  <a:path w="46" h="64">
                    <a:moveTo>
                      <a:pt x="0" y="64"/>
                    </a:moveTo>
                    <a:lnTo>
                      <a:pt x="30" y="14"/>
                    </a:lnTo>
                    <a:lnTo>
                      <a:pt x="30" y="0"/>
                    </a:lnTo>
                    <a:lnTo>
                      <a:pt x="46" y="14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459">
                <a:extLst>
                  <a:ext uri="{FF2B5EF4-FFF2-40B4-BE49-F238E27FC236}">
                    <a16:creationId xmlns:a16="http://schemas.microsoft.com/office/drawing/2014/main" id="{EC609362-169E-451B-997B-899FD529D2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38800" y="3797198"/>
                <a:ext cx="32782" cy="8523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5" y="0"/>
                  </a:cxn>
                  <a:cxn ang="0">
                    <a:pos x="25" y="10"/>
                  </a:cxn>
                  <a:cxn ang="0">
                    <a:pos x="25" y="36"/>
                  </a:cxn>
                  <a:cxn ang="0">
                    <a:pos x="10" y="36"/>
                  </a:cxn>
                  <a:cxn ang="0">
                    <a:pos x="25" y="50"/>
                  </a:cxn>
                  <a:cxn ang="0">
                    <a:pos x="10" y="65"/>
                  </a:cxn>
                  <a:cxn ang="0">
                    <a:pos x="10" y="36"/>
                  </a:cxn>
                  <a:cxn ang="0">
                    <a:pos x="0" y="36"/>
                  </a:cxn>
                  <a:cxn ang="0">
                    <a:pos x="0" y="24"/>
                  </a:cxn>
                  <a:cxn ang="0">
                    <a:pos x="10" y="24"/>
                  </a:cxn>
                  <a:cxn ang="0">
                    <a:pos x="0" y="0"/>
                  </a:cxn>
                </a:cxnLst>
                <a:rect l="0" t="0" r="r" b="b"/>
                <a:pathLst>
                  <a:path w="25" h="65">
                    <a:moveTo>
                      <a:pt x="0" y="0"/>
                    </a:moveTo>
                    <a:lnTo>
                      <a:pt x="25" y="0"/>
                    </a:lnTo>
                    <a:lnTo>
                      <a:pt x="25" y="10"/>
                    </a:lnTo>
                    <a:lnTo>
                      <a:pt x="25" y="36"/>
                    </a:lnTo>
                    <a:lnTo>
                      <a:pt x="10" y="36"/>
                    </a:lnTo>
                    <a:lnTo>
                      <a:pt x="25" y="50"/>
                    </a:lnTo>
                    <a:lnTo>
                      <a:pt x="10" y="65"/>
                    </a:lnTo>
                    <a:lnTo>
                      <a:pt x="10" y="36"/>
                    </a:lnTo>
                    <a:lnTo>
                      <a:pt x="0" y="36"/>
                    </a:lnTo>
                    <a:lnTo>
                      <a:pt x="0" y="24"/>
                    </a:lnTo>
                    <a:lnTo>
                      <a:pt x="10" y="2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461">
                <a:extLst>
                  <a:ext uri="{FF2B5EF4-FFF2-40B4-BE49-F238E27FC236}">
                    <a16:creationId xmlns:a16="http://schemas.microsoft.com/office/drawing/2014/main" id="{82691BD9-509A-469F-8DE6-AD8F92811B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79793" y="3811622"/>
                <a:ext cx="69498" cy="103591"/>
              </a:xfrm>
              <a:custGeom>
                <a:avLst/>
                <a:gdLst/>
                <a:ahLst/>
                <a:cxnLst>
                  <a:cxn ang="0">
                    <a:pos x="0" y="40"/>
                  </a:cxn>
                  <a:cxn ang="0">
                    <a:pos x="0" y="0"/>
                  </a:cxn>
                  <a:cxn ang="0">
                    <a:pos x="9" y="14"/>
                  </a:cxn>
                  <a:cxn ang="0">
                    <a:pos x="21" y="14"/>
                  </a:cxn>
                  <a:cxn ang="0">
                    <a:pos x="30" y="40"/>
                  </a:cxn>
                  <a:cxn ang="0">
                    <a:pos x="44" y="25"/>
                  </a:cxn>
                  <a:cxn ang="0">
                    <a:pos x="44" y="54"/>
                  </a:cxn>
                  <a:cxn ang="0">
                    <a:pos x="53" y="54"/>
                  </a:cxn>
                  <a:cxn ang="0">
                    <a:pos x="53" y="64"/>
                  </a:cxn>
                  <a:cxn ang="0">
                    <a:pos x="44" y="64"/>
                  </a:cxn>
                  <a:cxn ang="0">
                    <a:pos x="44" y="54"/>
                  </a:cxn>
                  <a:cxn ang="0">
                    <a:pos x="30" y="64"/>
                  </a:cxn>
                  <a:cxn ang="0">
                    <a:pos x="30" y="54"/>
                  </a:cxn>
                  <a:cxn ang="0">
                    <a:pos x="30" y="64"/>
                  </a:cxn>
                  <a:cxn ang="0">
                    <a:pos x="21" y="79"/>
                  </a:cxn>
                  <a:cxn ang="0">
                    <a:pos x="9" y="54"/>
                  </a:cxn>
                  <a:cxn ang="0">
                    <a:pos x="21" y="54"/>
                  </a:cxn>
                  <a:cxn ang="0">
                    <a:pos x="21" y="40"/>
                  </a:cxn>
                  <a:cxn ang="0">
                    <a:pos x="0" y="40"/>
                  </a:cxn>
                </a:cxnLst>
                <a:rect l="0" t="0" r="r" b="b"/>
                <a:pathLst>
                  <a:path w="53" h="79">
                    <a:moveTo>
                      <a:pt x="0" y="40"/>
                    </a:moveTo>
                    <a:lnTo>
                      <a:pt x="0" y="0"/>
                    </a:lnTo>
                    <a:lnTo>
                      <a:pt x="9" y="14"/>
                    </a:lnTo>
                    <a:lnTo>
                      <a:pt x="21" y="14"/>
                    </a:lnTo>
                    <a:lnTo>
                      <a:pt x="30" y="40"/>
                    </a:lnTo>
                    <a:lnTo>
                      <a:pt x="44" y="25"/>
                    </a:lnTo>
                    <a:lnTo>
                      <a:pt x="44" y="54"/>
                    </a:lnTo>
                    <a:lnTo>
                      <a:pt x="53" y="54"/>
                    </a:lnTo>
                    <a:lnTo>
                      <a:pt x="53" y="64"/>
                    </a:lnTo>
                    <a:lnTo>
                      <a:pt x="44" y="64"/>
                    </a:lnTo>
                    <a:lnTo>
                      <a:pt x="44" y="54"/>
                    </a:lnTo>
                    <a:lnTo>
                      <a:pt x="30" y="64"/>
                    </a:lnTo>
                    <a:lnTo>
                      <a:pt x="30" y="54"/>
                    </a:lnTo>
                    <a:lnTo>
                      <a:pt x="30" y="64"/>
                    </a:lnTo>
                    <a:lnTo>
                      <a:pt x="21" y="79"/>
                    </a:lnTo>
                    <a:lnTo>
                      <a:pt x="9" y="54"/>
                    </a:lnTo>
                    <a:lnTo>
                      <a:pt x="21" y="54"/>
                    </a:lnTo>
                    <a:lnTo>
                      <a:pt x="21" y="40"/>
                    </a:lnTo>
                    <a:lnTo>
                      <a:pt x="0" y="4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463">
                <a:extLst>
                  <a:ext uri="{FF2B5EF4-FFF2-40B4-BE49-F238E27FC236}">
                    <a16:creationId xmlns:a16="http://schemas.microsoft.com/office/drawing/2014/main" id="{B2924100-EF5F-47AA-AA75-A33F447A9A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90283" y="3882430"/>
                <a:ext cx="116704" cy="132439"/>
              </a:xfrm>
              <a:custGeom>
                <a:avLst/>
                <a:gdLst/>
                <a:ahLst/>
                <a:cxnLst>
                  <a:cxn ang="0">
                    <a:pos x="0" y="60"/>
                  </a:cxn>
                  <a:cxn ang="0">
                    <a:pos x="0" y="50"/>
                  </a:cxn>
                  <a:cxn ang="0">
                    <a:pos x="21" y="36"/>
                  </a:cxn>
                  <a:cxn ang="0">
                    <a:pos x="36" y="36"/>
                  </a:cxn>
                  <a:cxn ang="0">
                    <a:pos x="36" y="50"/>
                  </a:cxn>
                  <a:cxn ang="0">
                    <a:pos x="45" y="36"/>
                  </a:cxn>
                  <a:cxn ang="0">
                    <a:pos x="45" y="24"/>
                  </a:cxn>
                  <a:cxn ang="0">
                    <a:pos x="57" y="24"/>
                  </a:cxn>
                  <a:cxn ang="0">
                    <a:pos x="67" y="24"/>
                  </a:cxn>
                  <a:cxn ang="0">
                    <a:pos x="57" y="0"/>
                  </a:cxn>
                  <a:cxn ang="0">
                    <a:pos x="76" y="24"/>
                  </a:cxn>
                  <a:cxn ang="0">
                    <a:pos x="89" y="60"/>
                  </a:cxn>
                  <a:cxn ang="0">
                    <a:pos x="76" y="89"/>
                  </a:cxn>
                  <a:cxn ang="0">
                    <a:pos x="67" y="60"/>
                  </a:cxn>
                  <a:cxn ang="0">
                    <a:pos x="67" y="75"/>
                  </a:cxn>
                  <a:cxn ang="0">
                    <a:pos x="67" y="89"/>
                  </a:cxn>
                  <a:cxn ang="0">
                    <a:pos x="67" y="101"/>
                  </a:cxn>
                  <a:cxn ang="0">
                    <a:pos x="36" y="89"/>
                  </a:cxn>
                  <a:cxn ang="0">
                    <a:pos x="45" y="60"/>
                  </a:cxn>
                  <a:cxn ang="0">
                    <a:pos x="36" y="50"/>
                  </a:cxn>
                  <a:cxn ang="0">
                    <a:pos x="12" y="60"/>
                  </a:cxn>
                  <a:cxn ang="0">
                    <a:pos x="12" y="50"/>
                  </a:cxn>
                  <a:cxn ang="0">
                    <a:pos x="0" y="75"/>
                  </a:cxn>
                  <a:cxn ang="0">
                    <a:pos x="0" y="60"/>
                  </a:cxn>
                </a:cxnLst>
                <a:rect l="0" t="0" r="r" b="b"/>
                <a:pathLst>
                  <a:path w="89" h="101">
                    <a:moveTo>
                      <a:pt x="0" y="60"/>
                    </a:moveTo>
                    <a:lnTo>
                      <a:pt x="0" y="50"/>
                    </a:lnTo>
                    <a:lnTo>
                      <a:pt x="21" y="36"/>
                    </a:lnTo>
                    <a:lnTo>
                      <a:pt x="36" y="36"/>
                    </a:lnTo>
                    <a:lnTo>
                      <a:pt x="36" y="50"/>
                    </a:lnTo>
                    <a:lnTo>
                      <a:pt x="45" y="36"/>
                    </a:lnTo>
                    <a:lnTo>
                      <a:pt x="45" y="24"/>
                    </a:lnTo>
                    <a:lnTo>
                      <a:pt x="57" y="24"/>
                    </a:lnTo>
                    <a:lnTo>
                      <a:pt x="67" y="24"/>
                    </a:lnTo>
                    <a:lnTo>
                      <a:pt x="57" y="0"/>
                    </a:lnTo>
                    <a:lnTo>
                      <a:pt x="76" y="24"/>
                    </a:lnTo>
                    <a:lnTo>
                      <a:pt x="89" y="60"/>
                    </a:lnTo>
                    <a:lnTo>
                      <a:pt x="76" y="89"/>
                    </a:lnTo>
                    <a:lnTo>
                      <a:pt x="67" y="60"/>
                    </a:lnTo>
                    <a:lnTo>
                      <a:pt x="67" y="75"/>
                    </a:lnTo>
                    <a:lnTo>
                      <a:pt x="67" y="89"/>
                    </a:lnTo>
                    <a:lnTo>
                      <a:pt x="67" y="101"/>
                    </a:lnTo>
                    <a:lnTo>
                      <a:pt x="36" y="89"/>
                    </a:lnTo>
                    <a:lnTo>
                      <a:pt x="45" y="60"/>
                    </a:lnTo>
                    <a:lnTo>
                      <a:pt x="36" y="50"/>
                    </a:lnTo>
                    <a:lnTo>
                      <a:pt x="12" y="60"/>
                    </a:lnTo>
                    <a:lnTo>
                      <a:pt x="12" y="50"/>
                    </a:lnTo>
                    <a:lnTo>
                      <a:pt x="0" y="75"/>
                    </a:lnTo>
                    <a:lnTo>
                      <a:pt x="0" y="6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471">
                <a:extLst>
                  <a:ext uri="{FF2B5EF4-FFF2-40B4-BE49-F238E27FC236}">
                    <a16:creationId xmlns:a16="http://schemas.microsoft.com/office/drawing/2014/main" id="{1B834A7E-34A5-495B-B934-DDEEA3DD70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79788" y="2478060"/>
                <a:ext cx="187512" cy="250452"/>
              </a:xfrm>
              <a:custGeom>
                <a:avLst/>
                <a:gdLst/>
                <a:ahLst/>
                <a:cxnLst>
                  <a:cxn ang="0">
                    <a:pos x="9" y="24"/>
                  </a:cxn>
                  <a:cxn ang="0">
                    <a:pos x="9" y="10"/>
                  </a:cxn>
                  <a:cxn ang="0">
                    <a:pos x="0" y="0"/>
                  </a:cxn>
                  <a:cxn ang="0">
                    <a:pos x="21" y="0"/>
                  </a:cxn>
                  <a:cxn ang="0">
                    <a:pos x="121" y="110"/>
                  </a:cxn>
                  <a:cxn ang="0">
                    <a:pos x="97" y="110"/>
                  </a:cxn>
                  <a:cxn ang="0">
                    <a:pos x="97" y="139"/>
                  </a:cxn>
                  <a:cxn ang="0">
                    <a:pos x="143" y="179"/>
                  </a:cxn>
                  <a:cxn ang="0">
                    <a:pos x="121" y="179"/>
                  </a:cxn>
                  <a:cxn ang="0">
                    <a:pos x="121" y="191"/>
                  </a:cxn>
                  <a:cxn ang="0">
                    <a:pos x="109" y="179"/>
                  </a:cxn>
                  <a:cxn ang="0">
                    <a:pos x="97" y="139"/>
                  </a:cxn>
                  <a:cxn ang="0">
                    <a:pos x="9" y="24"/>
                  </a:cxn>
                </a:cxnLst>
                <a:rect l="0" t="0" r="r" b="b"/>
                <a:pathLst>
                  <a:path w="143" h="191">
                    <a:moveTo>
                      <a:pt x="9" y="24"/>
                    </a:moveTo>
                    <a:lnTo>
                      <a:pt x="9" y="10"/>
                    </a:lnTo>
                    <a:lnTo>
                      <a:pt x="0" y="0"/>
                    </a:lnTo>
                    <a:lnTo>
                      <a:pt x="21" y="0"/>
                    </a:lnTo>
                    <a:lnTo>
                      <a:pt x="121" y="110"/>
                    </a:lnTo>
                    <a:lnTo>
                      <a:pt x="97" y="110"/>
                    </a:lnTo>
                    <a:lnTo>
                      <a:pt x="97" y="139"/>
                    </a:lnTo>
                    <a:lnTo>
                      <a:pt x="143" y="179"/>
                    </a:lnTo>
                    <a:lnTo>
                      <a:pt x="121" y="179"/>
                    </a:lnTo>
                    <a:lnTo>
                      <a:pt x="121" y="191"/>
                    </a:lnTo>
                    <a:lnTo>
                      <a:pt x="109" y="179"/>
                    </a:lnTo>
                    <a:lnTo>
                      <a:pt x="97" y="139"/>
                    </a:lnTo>
                    <a:lnTo>
                      <a:pt x="9" y="2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473">
                <a:extLst>
                  <a:ext uri="{FF2B5EF4-FFF2-40B4-BE49-F238E27FC236}">
                    <a16:creationId xmlns:a16="http://schemas.microsoft.com/office/drawing/2014/main" id="{7D1D797C-9A8F-4DBF-87FF-97CBE52060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19153" y="4471212"/>
                <a:ext cx="103591" cy="47206"/>
              </a:xfrm>
              <a:custGeom>
                <a:avLst/>
                <a:gdLst/>
                <a:ahLst/>
                <a:cxnLst>
                  <a:cxn ang="0">
                    <a:pos x="0" y="36"/>
                  </a:cxn>
                  <a:cxn ang="0">
                    <a:pos x="14" y="25"/>
                  </a:cxn>
                  <a:cxn ang="0">
                    <a:pos x="36" y="0"/>
                  </a:cxn>
                  <a:cxn ang="0">
                    <a:pos x="79" y="0"/>
                  </a:cxn>
                  <a:cxn ang="0">
                    <a:pos x="36" y="14"/>
                  </a:cxn>
                  <a:cxn ang="0">
                    <a:pos x="23" y="36"/>
                  </a:cxn>
                  <a:cxn ang="0">
                    <a:pos x="0" y="36"/>
                  </a:cxn>
                </a:cxnLst>
                <a:rect l="0" t="0" r="r" b="b"/>
                <a:pathLst>
                  <a:path w="79" h="36">
                    <a:moveTo>
                      <a:pt x="0" y="36"/>
                    </a:moveTo>
                    <a:lnTo>
                      <a:pt x="14" y="25"/>
                    </a:lnTo>
                    <a:lnTo>
                      <a:pt x="36" y="0"/>
                    </a:lnTo>
                    <a:lnTo>
                      <a:pt x="79" y="0"/>
                    </a:lnTo>
                    <a:lnTo>
                      <a:pt x="36" y="14"/>
                    </a:lnTo>
                    <a:lnTo>
                      <a:pt x="23" y="36"/>
                    </a:lnTo>
                    <a:lnTo>
                      <a:pt x="0" y="36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474">
                <a:extLst>
                  <a:ext uri="{FF2B5EF4-FFF2-40B4-BE49-F238E27FC236}">
                    <a16:creationId xmlns:a16="http://schemas.microsoft.com/office/drawing/2014/main" id="{C7BB63BD-6CAD-4BA7-AE20-1FA0D78A6B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19134" y="4471193"/>
                <a:ext cx="103591" cy="47206"/>
              </a:xfrm>
              <a:custGeom>
                <a:avLst/>
                <a:gdLst/>
                <a:ahLst/>
                <a:cxnLst>
                  <a:cxn ang="0">
                    <a:pos x="0" y="36"/>
                  </a:cxn>
                  <a:cxn ang="0">
                    <a:pos x="14" y="25"/>
                  </a:cxn>
                  <a:cxn ang="0">
                    <a:pos x="36" y="0"/>
                  </a:cxn>
                  <a:cxn ang="0">
                    <a:pos x="79" y="0"/>
                  </a:cxn>
                  <a:cxn ang="0">
                    <a:pos x="36" y="14"/>
                  </a:cxn>
                  <a:cxn ang="0">
                    <a:pos x="23" y="36"/>
                  </a:cxn>
                  <a:cxn ang="0">
                    <a:pos x="0" y="36"/>
                  </a:cxn>
                </a:cxnLst>
                <a:rect l="0" t="0" r="r" b="b"/>
                <a:pathLst>
                  <a:path w="79" h="36">
                    <a:moveTo>
                      <a:pt x="0" y="36"/>
                    </a:moveTo>
                    <a:lnTo>
                      <a:pt x="14" y="25"/>
                    </a:lnTo>
                    <a:lnTo>
                      <a:pt x="36" y="0"/>
                    </a:lnTo>
                    <a:lnTo>
                      <a:pt x="79" y="0"/>
                    </a:lnTo>
                    <a:lnTo>
                      <a:pt x="36" y="14"/>
                    </a:lnTo>
                    <a:lnTo>
                      <a:pt x="23" y="36"/>
                    </a:lnTo>
                    <a:lnTo>
                      <a:pt x="0" y="36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grpSp>
            <p:nvGrpSpPr>
              <p:cNvPr id="272" name="Group 271">
                <a:extLst>
                  <a:ext uri="{FF2B5EF4-FFF2-40B4-BE49-F238E27FC236}">
                    <a16:creationId xmlns:a16="http://schemas.microsoft.com/office/drawing/2014/main" id="{AC41A5C4-DE86-42E5-B9F0-EFD745D12D25}"/>
                  </a:ext>
                </a:extLst>
              </p:cNvPr>
              <p:cNvGrpSpPr/>
              <p:nvPr/>
            </p:nvGrpSpPr>
            <p:grpSpPr>
              <a:xfrm>
                <a:off x="3961597" y="1767351"/>
                <a:ext cx="1067397" cy="1320451"/>
                <a:chOff x="3754442" y="900113"/>
                <a:chExt cx="1292251" cy="1598613"/>
              </a:xfrm>
              <a:grpFill/>
            </p:grpSpPr>
            <p:sp>
              <p:nvSpPr>
                <p:cNvPr id="329" name="Freeform 55">
                  <a:extLst>
                    <a:ext uri="{FF2B5EF4-FFF2-40B4-BE49-F238E27FC236}">
                      <a16:creationId xmlns:a16="http://schemas.microsoft.com/office/drawing/2014/main" id="{608468F8-46A4-4CC1-B33A-2B548CC1F7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95840" y="1816106"/>
                  <a:ext cx="450853" cy="307976"/>
                </a:xfrm>
                <a:custGeom>
                  <a:avLst/>
                  <a:gdLst/>
                  <a:ahLst/>
                  <a:cxnLst>
                    <a:cxn ang="0">
                      <a:pos x="109" y="165"/>
                    </a:cxn>
                    <a:cxn ang="0">
                      <a:pos x="122" y="143"/>
                    </a:cxn>
                    <a:cxn ang="0">
                      <a:pos x="131" y="143"/>
                    </a:cxn>
                    <a:cxn ang="0">
                      <a:pos x="131" y="129"/>
                    </a:cxn>
                    <a:cxn ang="0">
                      <a:pos x="122" y="118"/>
                    </a:cxn>
                    <a:cxn ang="0">
                      <a:pos x="109" y="103"/>
                    </a:cxn>
                    <a:cxn ang="0">
                      <a:pos x="88" y="93"/>
                    </a:cxn>
                    <a:cxn ang="0">
                      <a:pos x="75" y="103"/>
                    </a:cxn>
                    <a:cxn ang="0">
                      <a:pos x="45" y="118"/>
                    </a:cxn>
                    <a:cxn ang="0">
                      <a:pos x="11" y="103"/>
                    </a:cxn>
                    <a:cxn ang="0">
                      <a:pos x="0" y="103"/>
                    </a:cxn>
                    <a:cxn ang="0">
                      <a:pos x="0" y="93"/>
                    </a:cxn>
                    <a:cxn ang="0">
                      <a:pos x="0" y="74"/>
                    </a:cxn>
                    <a:cxn ang="0">
                      <a:pos x="33" y="53"/>
                    </a:cxn>
                    <a:cxn ang="0">
                      <a:pos x="20" y="28"/>
                    </a:cxn>
                    <a:cxn ang="0">
                      <a:pos x="54" y="17"/>
                    </a:cxn>
                    <a:cxn ang="0">
                      <a:pos x="88" y="28"/>
                    </a:cxn>
                    <a:cxn ang="0">
                      <a:pos x="109" y="28"/>
                    </a:cxn>
                    <a:cxn ang="0">
                      <a:pos x="131" y="28"/>
                    </a:cxn>
                    <a:cxn ang="0">
                      <a:pos x="131" y="17"/>
                    </a:cxn>
                    <a:cxn ang="0">
                      <a:pos x="143" y="17"/>
                    </a:cxn>
                    <a:cxn ang="0">
                      <a:pos x="177" y="0"/>
                    </a:cxn>
                    <a:cxn ang="0">
                      <a:pos x="186" y="17"/>
                    </a:cxn>
                    <a:cxn ang="0">
                      <a:pos x="186" y="28"/>
                    </a:cxn>
                    <a:cxn ang="0">
                      <a:pos x="198" y="28"/>
                    </a:cxn>
                    <a:cxn ang="0">
                      <a:pos x="207" y="53"/>
                    </a:cxn>
                    <a:cxn ang="0">
                      <a:pos x="244" y="53"/>
                    </a:cxn>
                    <a:cxn ang="0">
                      <a:pos x="253" y="64"/>
                    </a:cxn>
                    <a:cxn ang="0">
                      <a:pos x="284" y="64"/>
                    </a:cxn>
                    <a:cxn ang="0">
                      <a:pos x="284" y="74"/>
                    </a:cxn>
                    <a:cxn ang="0">
                      <a:pos x="284" y="93"/>
                    </a:cxn>
                    <a:cxn ang="0">
                      <a:pos x="284" y="118"/>
                    </a:cxn>
                    <a:cxn ang="0">
                      <a:pos x="274" y="103"/>
                    </a:cxn>
                    <a:cxn ang="0">
                      <a:pos x="263" y="118"/>
                    </a:cxn>
                    <a:cxn ang="0">
                      <a:pos x="263" y="129"/>
                    </a:cxn>
                    <a:cxn ang="0">
                      <a:pos x="253" y="129"/>
                    </a:cxn>
                    <a:cxn ang="0">
                      <a:pos x="207" y="153"/>
                    </a:cxn>
                    <a:cxn ang="0">
                      <a:pos x="229" y="165"/>
                    </a:cxn>
                    <a:cxn ang="0">
                      <a:pos x="244" y="165"/>
                    </a:cxn>
                    <a:cxn ang="0">
                      <a:pos x="244" y="182"/>
                    </a:cxn>
                    <a:cxn ang="0">
                      <a:pos x="229" y="182"/>
                    </a:cxn>
                    <a:cxn ang="0">
                      <a:pos x="198" y="194"/>
                    </a:cxn>
                    <a:cxn ang="0">
                      <a:pos x="198" y="182"/>
                    </a:cxn>
                    <a:cxn ang="0">
                      <a:pos x="177" y="165"/>
                    </a:cxn>
                    <a:cxn ang="0">
                      <a:pos x="198" y="153"/>
                    </a:cxn>
                    <a:cxn ang="0">
                      <a:pos x="167" y="143"/>
                    </a:cxn>
                    <a:cxn ang="0">
                      <a:pos x="143" y="143"/>
                    </a:cxn>
                    <a:cxn ang="0">
                      <a:pos x="131" y="153"/>
                    </a:cxn>
                    <a:cxn ang="0">
                      <a:pos x="131" y="165"/>
                    </a:cxn>
                    <a:cxn ang="0">
                      <a:pos x="109" y="165"/>
                    </a:cxn>
                  </a:cxnLst>
                  <a:rect l="0" t="0" r="r" b="b"/>
                  <a:pathLst>
                    <a:path w="284" h="194">
                      <a:moveTo>
                        <a:pt x="109" y="165"/>
                      </a:moveTo>
                      <a:lnTo>
                        <a:pt x="122" y="143"/>
                      </a:lnTo>
                      <a:lnTo>
                        <a:pt x="131" y="143"/>
                      </a:lnTo>
                      <a:lnTo>
                        <a:pt x="131" y="129"/>
                      </a:lnTo>
                      <a:lnTo>
                        <a:pt x="122" y="118"/>
                      </a:lnTo>
                      <a:lnTo>
                        <a:pt x="109" y="103"/>
                      </a:lnTo>
                      <a:lnTo>
                        <a:pt x="88" y="93"/>
                      </a:lnTo>
                      <a:lnTo>
                        <a:pt x="75" y="103"/>
                      </a:lnTo>
                      <a:lnTo>
                        <a:pt x="45" y="118"/>
                      </a:lnTo>
                      <a:lnTo>
                        <a:pt x="11" y="103"/>
                      </a:lnTo>
                      <a:lnTo>
                        <a:pt x="0" y="103"/>
                      </a:lnTo>
                      <a:lnTo>
                        <a:pt x="0" y="93"/>
                      </a:lnTo>
                      <a:lnTo>
                        <a:pt x="0" y="74"/>
                      </a:lnTo>
                      <a:lnTo>
                        <a:pt x="33" y="53"/>
                      </a:lnTo>
                      <a:lnTo>
                        <a:pt x="20" y="28"/>
                      </a:lnTo>
                      <a:lnTo>
                        <a:pt x="54" y="17"/>
                      </a:lnTo>
                      <a:lnTo>
                        <a:pt x="88" y="28"/>
                      </a:lnTo>
                      <a:lnTo>
                        <a:pt x="109" y="28"/>
                      </a:lnTo>
                      <a:lnTo>
                        <a:pt x="131" y="28"/>
                      </a:lnTo>
                      <a:lnTo>
                        <a:pt x="131" y="17"/>
                      </a:lnTo>
                      <a:lnTo>
                        <a:pt x="143" y="17"/>
                      </a:lnTo>
                      <a:lnTo>
                        <a:pt x="177" y="0"/>
                      </a:lnTo>
                      <a:lnTo>
                        <a:pt x="186" y="17"/>
                      </a:lnTo>
                      <a:lnTo>
                        <a:pt x="186" y="28"/>
                      </a:lnTo>
                      <a:lnTo>
                        <a:pt x="198" y="28"/>
                      </a:lnTo>
                      <a:lnTo>
                        <a:pt x="207" y="53"/>
                      </a:lnTo>
                      <a:lnTo>
                        <a:pt x="244" y="53"/>
                      </a:lnTo>
                      <a:lnTo>
                        <a:pt x="253" y="64"/>
                      </a:lnTo>
                      <a:lnTo>
                        <a:pt x="284" y="64"/>
                      </a:lnTo>
                      <a:lnTo>
                        <a:pt x="284" y="74"/>
                      </a:lnTo>
                      <a:lnTo>
                        <a:pt x="284" y="93"/>
                      </a:lnTo>
                      <a:lnTo>
                        <a:pt x="284" y="118"/>
                      </a:lnTo>
                      <a:lnTo>
                        <a:pt x="274" y="103"/>
                      </a:lnTo>
                      <a:lnTo>
                        <a:pt x="263" y="118"/>
                      </a:lnTo>
                      <a:lnTo>
                        <a:pt x="263" y="129"/>
                      </a:lnTo>
                      <a:lnTo>
                        <a:pt x="253" y="129"/>
                      </a:lnTo>
                      <a:lnTo>
                        <a:pt x="207" y="153"/>
                      </a:lnTo>
                      <a:lnTo>
                        <a:pt x="229" y="165"/>
                      </a:lnTo>
                      <a:lnTo>
                        <a:pt x="244" y="165"/>
                      </a:lnTo>
                      <a:lnTo>
                        <a:pt x="244" y="182"/>
                      </a:lnTo>
                      <a:lnTo>
                        <a:pt x="229" y="182"/>
                      </a:lnTo>
                      <a:lnTo>
                        <a:pt x="198" y="194"/>
                      </a:lnTo>
                      <a:lnTo>
                        <a:pt x="198" y="182"/>
                      </a:lnTo>
                      <a:lnTo>
                        <a:pt x="177" y="165"/>
                      </a:lnTo>
                      <a:lnTo>
                        <a:pt x="198" y="153"/>
                      </a:lnTo>
                      <a:lnTo>
                        <a:pt x="167" y="143"/>
                      </a:lnTo>
                      <a:lnTo>
                        <a:pt x="143" y="143"/>
                      </a:lnTo>
                      <a:lnTo>
                        <a:pt x="131" y="153"/>
                      </a:lnTo>
                      <a:lnTo>
                        <a:pt x="131" y="165"/>
                      </a:lnTo>
                      <a:lnTo>
                        <a:pt x="109" y="16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514350">
                    <a:defRPr/>
                  </a:pPr>
                  <a:endParaRPr lang="en-US" sz="1013" ker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30" name="Freeform 418">
                  <a:extLst>
                    <a:ext uri="{FF2B5EF4-FFF2-40B4-BE49-F238E27FC236}">
                      <a16:creationId xmlns:a16="http://schemas.microsoft.com/office/drawing/2014/main" id="{82079887-8182-46AF-A446-2F48D5116FE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16413" y="900113"/>
                  <a:ext cx="296863" cy="96838"/>
                </a:xfrm>
                <a:custGeom>
                  <a:avLst/>
                  <a:gdLst/>
                  <a:ahLst/>
                  <a:cxnLst>
                    <a:cxn ang="0">
                      <a:pos x="0" y="11"/>
                    </a:cxn>
                    <a:cxn ang="0">
                      <a:pos x="52" y="11"/>
                    </a:cxn>
                    <a:cxn ang="0">
                      <a:pos x="98" y="0"/>
                    </a:cxn>
                    <a:cxn ang="0">
                      <a:pos x="175" y="0"/>
                    </a:cxn>
                    <a:cxn ang="0">
                      <a:pos x="187" y="11"/>
                    </a:cxn>
                    <a:cxn ang="0">
                      <a:pos x="144" y="25"/>
                    </a:cxn>
                    <a:cxn ang="0">
                      <a:pos x="89" y="11"/>
                    </a:cxn>
                    <a:cxn ang="0">
                      <a:pos x="89" y="25"/>
                    </a:cxn>
                    <a:cxn ang="0">
                      <a:pos x="166" y="46"/>
                    </a:cxn>
                    <a:cxn ang="0">
                      <a:pos x="108" y="46"/>
                    </a:cxn>
                    <a:cxn ang="0">
                      <a:pos x="108" y="35"/>
                    </a:cxn>
                    <a:cxn ang="0">
                      <a:pos x="89" y="35"/>
                    </a:cxn>
                    <a:cxn ang="0">
                      <a:pos x="64" y="61"/>
                    </a:cxn>
                    <a:cxn ang="0">
                      <a:pos x="31" y="46"/>
                    </a:cxn>
                    <a:cxn ang="0">
                      <a:pos x="31" y="35"/>
                    </a:cxn>
                    <a:cxn ang="0">
                      <a:pos x="21" y="35"/>
                    </a:cxn>
                    <a:cxn ang="0">
                      <a:pos x="12" y="25"/>
                    </a:cxn>
                    <a:cxn ang="0">
                      <a:pos x="0" y="11"/>
                    </a:cxn>
                  </a:cxnLst>
                  <a:rect l="0" t="0" r="r" b="b"/>
                  <a:pathLst>
                    <a:path w="187" h="61">
                      <a:moveTo>
                        <a:pt x="0" y="11"/>
                      </a:moveTo>
                      <a:lnTo>
                        <a:pt x="52" y="11"/>
                      </a:lnTo>
                      <a:lnTo>
                        <a:pt x="98" y="0"/>
                      </a:lnTo>
                      <a:lnTo>
                        <a:pt x="175" y="0"/>
                      </a:lnTo>
                      <a:lnTo>
                        <a:pt x="187" y="11"/>
                      </a:lnTo>
                      <a:lnTo>
                        <a:pt x="144" y="25"/>
                      </a:lnTo>
                      <a:lnTo>
                        <a:pt x="89" y="11"/>
                      </a:lnTo>
                      <a:lnTo>
                        <a:pt x="89" y="25"/>
                      </a:lnTo>
                      <a:lnTo>
                        <a:pt x="166" y="46"/>
                      </a:lnTo>
                      <a:lnTo>
                        <a:pt x="108" y="46"/>
                      </a:lnTo>
                      <a:lnTo>
                        <a:pt x="108" y="35"/>
                      </a:lnTo>
                      <a:lnTo>
                        <a:pt x="89" y="35"/>
                      </a:lnTo>
                      <a:lnTo>
                        <a:pt x="64" y="61"/>
                      </a:lnTo>
                      <a:lnTo>
                        <a:pt x="31" y="46"/>
                      </a:lnTo>
                      <a:lnTo>
                        <a:pt x="31" y="35"/>
                      </a:lnTo>
                      <a:lnTo>
                        <a:pt x="21" y="35"/>
                      </a:lnTo>
                      <a:lnTo>
                        <a:pt x="12" y="25"/>
                      </a:ln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 w="6350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514350">
                    <a:defRPr/>
                  </a:pPr>
                  <a:endParaRPr lang="en-US" sz="1013" ker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331" name="Group 330">
                  <a:extLst>
                    <a:ext uri="{FF2B5EF4-FFF2-40B4-BE49-F238E27FC236}">
                      <a16:creationId xmlns:a16="http://schemas.microsoft.com/office/drawing/2014/main" id="{060F054F-2D3F-4B3D-92DE-5421B769709A}"/>
                    </a:ext>
                  </a:extLst>
                </p:cNvPr>
                <p:cNvGrpSpPr/>
                <p:nvPr/>
              </p:nvGrpSpPr>
              <p:grpSpPr>
                <a:xfrm>
                  <a:off x="3754442" y="900113"/>
                  <a:ext cx="1292251" cy="1598613"/>
                  <a:chOff x="3754442" y="900113"/>
                  <a:chExt cx="1292251" cy="1598613"/>
                </a:xfrm>
                <a:grpFill/>
              </p:grpSpPr>
              <p:sp>
                <p:nvSpPr>
                  <p:cNvPr id="332" name="Freeform 53">
                    <a:extLst>
                      <a:ext uri="{FF2B5EF4-FFF2-40B4-BE49-F238E27FC236}">
                        <a16:creationId xmlns:a16="http://schemas.microsoft.com/office/drawing/2014/main" id="{1349F703-B3DA-4701-BD3F-6C6540FC0D4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457726" y="1919294"/>
                    <a:ext cx="136526" cy="84138"/>
                  </a:xfrm>
                  <a:custGeom>
                    <a:avLst/>
                    <a:gdLst/>
                    <a:ahLst/>
                    <a:cxnLst>
                      <a:cxn ang="0">
                        <a:pos x="0" y="28"/>
                      </a:cxn>
                      <a:cxn ang="0">
                        <a:pos x="31" y="0"/>
                      </a:cxn>
                      <a:cxn ang="0">
                        <a:pos x="54" y="10"/>
                      </a:cxn>
                      <a:cxn ang="0">
                        <a:pos x="76" y="10"/>
                      </a:cxn>
                      <a:cxn ang="0">
                        <a:pos x="86" y="10"/>
                      </a:cxn>
                      <a:cxn ang="0">
                        <a:pos x="86" y="28"/>
                      </a:cxn>
                      <a:cxn ang="0">
                        <a:pos x="64" y="28"/>
                      </a:cxn>
                      <a:cxn ang="0">
                        <a:pos x="31" y="53"/>
                      </a:cxn>
                      <a:cxn ang="0">
                        <a:pos x="9" y="38"/>
                      </a:cxn>
                      <a:cxn ang="0">
                        <a:pos x="0" y="28"/>
                      </a:cxn>
                    </a:cxnLst>
                    <a:rect l="0" t="0" r="r" b="b"/>
                    <a:pathLst>
                      <a:path w="86" h="53">
                        <a:moveTo>
                          <a:pt x="0" y="28"/>
                        </a:moveTo>
                        <a:lnTo>
                          <a:pt x="31" y="0"/>
                        </a:lnTo>
                        <a:lnTo>
                          <a:pt x="54" y="10"/>
                        </a:lnTo>
                        <a:lnTo>
                          <a:pt x="76" y="10"/>
                        </a:lnTo>
                        <a:lnTo>
                          <a:pt x="86" y="10"/>
                        </a:lnTo>
                        <a:lnTo>
                          <a:pt x="86" y="28"/>
                        </a:lnTo>
                        <a:lnTo>
                          <a:pt x="64" y="28"/>
                        </a:lnTo>
                        <a:lnTo>
                          <a:pt x="31" y="53"/>
                        </a:lnTo>
                        <a:lnTo>
                          <a:pt x="9" y="38"/>
                        </a:lnTo>
                        <a:lnTo>
                          <a:pt x="0" y="28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33" name="Freeform 54">
                    <a:extLst>
                      <a:ext uri="{FF2B5EF4-FFF2-40B4-BE49-F238E27FC236}">
                        <a16:creationId xmlns:a16="http://schemas.microsoft.com/office/drawing/2014/main" id="{46991BF5-4976-47A0-B3F8-1AEC4706CD0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457726" y="1919294"/>
                    <a:ext cx="136526" cy="84138"/>
                  </a:xfrm>
                  <a:custGeom>
                    <a:avLst/>
                    <a:gdLst/>
                    <a:ahLst/>
                    <a:cxnLst>
                      <a:cxn ang="0">
                        <a:pos x="0" y="28"/>
                      </a:cxn>
                      <a:cxn ang="0">
                        <a:pos x="31" y="0"/>
                      </a:cxn>
                      <a:cxn ang="0">
                        <a:pos x="54" y="10"/>
                      </a:cxn>
                      <a:cxn ang="0">
                        <a:pos x="76" y="10"/>
                      </a:cxn>
                      <a:cxn ang="0">
                        <a:pos x="86" y="10"/>
                      </a:cxn>
                      <a:cxn ang="0">
                        <a:pos x="86" y="28"/>
                      </a:cxn>
                      <a:cxn ang="0">
                        <a:pos x="64" y="28"/>
                      </a:cxn>
                      <a:cxn ang="0">
                        <a:pos x="31" y="53"/>
                      </a:cxn>
                      <a:cxn ang="0">
                        <a:pos x="9" y="38"/>
                      </a:cxn>
                      <a:cxn ang="0">
                        <a:pos x="0" y="28"/>
                      </a:cxn>
                    </a:cxnLst>
                    <a:rect l="0" t="0" r="r" b="b"/>
                    <a:pathLst>
                      <a:path w="86" h="53">
                        <a:moveTo>
                          <a:pt x="0" y="28"/>
                        </a:moveTo>
                        <a:lnTo>
                          <a:pt x="31" y="0"/>
                        </a:lnTo>
                        <a:lnTo>
                          <a:pt x="54" y="10"/>
                        </a:lnTo>
                        <a:lnTo>
                          <a:pt x="76" y="10"/>
                        </a:lnTo>
                        <a:lnTo>
                          <a:pt x="86" y="10"/>
                        </a:lnTo>
                        <a:lnTo>
                          <a:pt x="86" y="28"/>
                        </a:lnTo>
                        <a:lnTo>
                          <a:pt x="64" y="28"/>
                        </a:lnTo>
                        <a:lnTo>
                          <a:pt x="31" y="53"/>
                        </a:lnTo>
                        <a:lnTo>
                          <a:pt x="9" y="38"/>
                        </a:lnTo>
                        <a:lnTo>
                          <a:pt x="0" y="28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34" name="Freeform 56">
                    <a:extLst>
                      <a:ext uri="{FF2B5EF4-FFF2-40B4-BE49-F238E27FC236}">
                        <a16:creationId xmlns:a16="http://schemas.microsoft.com/office/drawing/2014/main" id="{A5F849E7-FF99-4AE9-BB9D-745E5E3A5C2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95840" y="1816106"/>
                    <a:ext cx="450853" cy="307976"/>
                  </a:xfrm>
                  <a:custGeom>
                    <a:avLst/>
                    <a:gdLst/>
                    <a:ahLst/>
                    <a:cxnLst>
                      <a:cxn ang="0">
                        <a:pos x="109" y="165"/>
                      </a:cxn>
                      <a:cxn ang="0">
                        <a:pos x="122" y="143"/>
                      </a:cxn>
                      <a:cxn ang="0">
                        <a:pos x="131" y="143"/>
                      </a:cxn>
                      <a:cxn ang="0">
                        <a:pos x="131" y="129"/>
                      </a:cxn>
                      <a:cxn ang="0">
                        <a:pos x="122" y="118"/>
                      </a:cxn>
                      <a:cxn ang="0">
                        <a:pos x="109" y="103"/>
                      </a:cxn>
                      <a:cxn ang="0">
                        <a:pos x="88" y="93"/>
                      </a:cxn>
                      <a:cxn ang="0">
                        <a:pos x="75" y="103"/>
                      </a:cxn>
                      <a:cxn ang="0">
                        <a:pos x="45" y="118"/>
                      </a:cxn>
                      <a:cxn ang="0">
                        <a:pos x="11" y="103"/>
                      </a:cxn>
                      <a:cxn ang="0">
                        <a:pos x="0" y="103"/>
                      </a:cxn>
                      <a:cxn ang="0">
                        <a:pos x="0" y="93"/>
                      </a:cxn>
                      <a:cxn ang="0">
                        <a:pos x="0" y="74"/>
                      </a:cxn>
                      <a:cxn ang="0">
                        <a:pos x="33" y="53"/>
                      </a:cxn>
                      <a:cxn ang="0">
                        <a:pos x="20" y="28"/>
                      </a:cxn>
                      <a:cxn ang="0">
                        <a:pos x="54" y="17"/>
                      </a:cxn>
                      <a:cxn ang="0">
                        <a:pos x="88" y="28"/>
                      </a:cxn>
                      <a:cxn ang="0">
                        <a:pos x="109" y="28"/>
                      </a:cxn>
                      <a:cxn ang="0">
                        <a:pos x="131" y="28"/>
                      </a:cxn>
                      <a:cxn ang="0">
                        <a:pos x="131" y="17"/>
                      </a:cxn>
                      <a:cxn ang="0">
                        <a:pos x="143" y="17"/>
                      </a:cxn>
                      <a:cxn ang="0">
                        <a:pos x="177" y="0"/>
                      </a:cxn>
                      <a:cxn ang="0">
                        <a:pos x="186" y="17"/>
                      </a:cxn>
                      <a:cxn ang="0">
                        <a:pos x="186" y="28"/>
                      </a:cxn>
                      <a:cxn ang="0">
                        <a:pos x="198" y="28"/>
                      </a:cxn>
                      <a:cxn ang="0">
                        <a:pos x="207" y="53"/>
                      </a:cxn>
                      <a:cxn ang="0">
                        <a:pos x="244" y="53"/>
                      </a:cxn>
                      <a:cxn ang="0">
                        <a:pos x="253" y="64"/>
                      </a:cxn>
                      <a:cxn ang="0">
                        <a:pos x="284" y="64"/>
                      </a:cxn>
                      <a:cxn ang="0">
                        <a:pos x="284" y="74"/>
                      </a:cxn>
                      <a:cxn ang="0">
                        <a:pos x="284" y="93"/>
                      </a:cxn>
                      <a:cxn ang="0">
                        <a:pos x="284" y="118"/>
                      </a:cxn>
                      <a:cxn ang="0">
                        <a:pos x="274" y="103"/>
                      </a:cxn>
                      <a:cxn ang="0">
                        <a:pos x="263" y="118"/>
                      </a:cxn>
                      <a:cxn ang="0">
                        <a:pos x="263" y="129"/>
                      </a:cxn>
                      <a:cxn ang="0">
                        <a:pos x="253" y="129"/>
                      </a:cxn>
                      <a:cxn ang="0">
                        <a:pos x="207" y="153"/>
                      </a:cxn>
                      <a:cxn ang="0">
                        <a:pos x="229" y="165"/>
                      </a:cxn>
                      <a:cxn ang="0">
                        <a:pos x="244" y="165"/>
                      </a:cxn>
                      <a:cxn ang="0">
                        <a:pos x="244" y="182"/>
                      </a:cxn>
                      <a:cxn ang="0">
                        <a:pos x="229" y="182"/>
                      </a:cxn>
                      <a:cxn ang="0">
                        <a:pos x="198" y="194"/>
                      </a:cxn>
                      <a:cxn ang="0">
                        <a:pos x="198" y="182"/>
                      </a:cxn>
                      <a:cxn ang="0">
                        <a:pos x="177" y="165"/>
                      </a:cxn>
                      <a:cxn ang="0">
                        <a:pos x="198" y="153"/>
                      </a:cxn>
                      <a:cxn ang="0">
                        <a:pos x="167" y="143"/>
                      </a:cxn>
                      <a:cxn ang="0">
                        <a:pos x="143" y="143"/>
                      </a:cxn>
                      <a:cxn ang="0">
                        <a:pos x="131" y="153"/>
                      </a:cxn>
                      <a:cxn ang="0">
                        <a:pos x="131" y="165"/>
                      </a:cxn>
                      <a:cxn ang="0">
                        <a:pos x="109" y="165"/>
                      </a:cxn>
                    </a:cxnLst>
                    <a:rect l="0" t="0" r="r" b="b"/>
                    <a:pathLst>
                      <a:path w="284" h="194">
                        <a:moveTo>
                          <a:pt x="109" y="165"/>
                        </a:moveTo>
                        <a:lnTo>
                          <a:pt x="122" y="143"/>
                        </a:lnTo>
                        <a:lnTo>
                          <a:pt x="131" y="143"/>
                        </a:lnTo>
                        <a:lnTo>
                          <a:pt x="131" y="129"/>
                        </a:lnTo>
                        <a:lnTo>
                          <a:pt x="122" y="118"/>
                        </a:lnTo>
                        <a:lnTo>
                          <a:pt x="109" y="103"/>
                        </a:lnTo>
                        <a:lnTo>
                          <a:pt x="88" y="93"/>
                        </a:lnTo>
                        <a:lnTo>
                          <a:pt x="75" y="103"/>
                        </a:lnTo>
                        <a:lnTo>
                          <a:pt x="45" y="118"/>
                        </a:lnTo>
                        <a:lnTo>
                          <a:pt x="11" y="103"/>
                        </a:lnTo>
                        <a:lnTo>
                          <a:pt x="0" y="103"/>
                        </a:lnTo>
                        <a:lnTo>
                          <a:pt x="0" y="93"/>
                        </a:lnTo>
                        <a:lnTo>
                          <a:pt x="0" y="74"/>
                        </a:lnTo>
                        <a:lnTo>
                          <a:pt x="33" y="53"/>
                        </a:lnTo>
                        <a:lnTo>
                          <a:pt x="20" y="28"/>
                        </a:lnTo>
                        <a:lnTo>
                          <a:pt x="54" y="17"/>
                        </a:lnTo>
                        <a:lnTo>
                          <a:pt x="88" y="28"/>
                        </a:lnTo>
                        <a:lnTo>
                          <a:pt x="109" y="28"/>
                        </a:lnTo>
                        <a:lnTo>
                          <a:pt x="131" y="28"/>
                        </a:lnTo>
                        <a:lnTo>
                          <a:pt x="131" y="17"/>
                        </a:lnTo>
                        <a:lnTo>
                          <a:pt x="143" y="17"/>
                        </a:lnTo>
                        <a:lnTo>
                          <a:pt x="177" y="0"/>
                        </a:lnTo>
                        <a:lnTo>
                          <a:pt x="186" y="17"/>
                        </a:lnTo>
                        <a:lnTo>
                          <a:pt x="186" y="28"/>
                        </a:lnTo>
                        <a:lnTo>
                          <a:pt x="198" y="28"/>
                        </a:lnTo>
                        <a:lnTo>
                          <a:pt x="207" y="53"/>
                        </a:lnTo>
                        <a:lnTo>
                          <a:pt x="244" y="53"/>
                        </a:lnTo>
                        <a:lnTo>
                          <a:pt x="253" y="64"/>
                        </a:lnTo>
                        <a:lnTo>
                          <a:pt x="284" y="64"/>
                        </a:lnTo>
                        <a:lnTo>
                          <a:pt x="284" y="74"/>
                        </a:lnTo>
                        <a:lnTo>
                          <a:pt x="284" y="93"/>
                        </a:lnTo>
                        <a:lnTo>
                          <a:pt x="284" y="118"/>
                        </a:lnTo>
                        <a:lnTo>
                          <a:pt x="274" y="103"/>
                        </a:lnTo>
                        <a:lnTo>
                          <a:pt x="263" y="118"/>
                        </a:lnTo>
                        <a:lnTo>
                          <a:pt x="263" y="129"/>
                        </a:lnTo>
                        <a:lnTo>
                          <a:pt x="253" y="129"/>
                        </a:lnTo>
                        <a:lnTo>
                          <a:pt x="207" y="153"/>
                        </a:lnTo>
                        <a:lnTo>
                          <a:pt x="229" y="165"/>
                        </a:lnTo>
                        <a:lnTo>
                          <a:pt x="244" y="165"/>
                        </a:lnTo>
                        <a:lnTo>
                          <a:pt x="244" y="182"/>
                        </a:lnTo>
                        <a:lnTo>
                          <a:pt x="229" y="182"/>
                        </a:lnTo>
                        <a:lnTo>
                          <a:pt x="198" y="194"/>
                        </a:lnTo>
                        <a:lnTo>
                          <a:pt x="198" y="182"/>
                        </a:lnTo>
                        <a:lnTo>
                          <a:pt x="177" y="165"/>
                        </a:lnTo>
                        <a:lnTo>
                          <a:pt x="198" y="153"/>
                        </a:lnTo>
                        <a:lnTo>
                          <a:pt x="167" y="143"/>
                        </a:lnTo>
                        <a:lnTo>
                          <a:pt x="143" y="143"/>
                        </a:lnTo>
                        <a:lnTo>
                          <a:pt x="131" y="153"/>
                        </a:lnTo>
                        <a:lnTo>
                          <a:pt x="131" y="165"/>
                        </a:lnTo>
                        <a:lnTo>
                          <a:pt x="109" y="165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35" name="Freeform 57">
                    <a:extLst>
                      <a:ext uri="{FF2B5EF4-FFF2-40B4-BE49-F238E27FC236}">
                        <a16:creationId xmlns:a16="http://schemas.microsoft.com/office/drawing/2014/main" id="{4B3B343A-5B74-48B1-A283-EDA676472B3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14890" y="1673231"/>
                    <a:ext cx="223839" cy="187325"/>
                  </a:xfrm>
                  <a:custGeom>
                    <a:avLst/>
                    <a:gdLst/>
                    <a:ahLst/>
                    <a:cxnLst>
                      <a:cxn ang="0">
                        <a:pos x="9" y="78"/>
                      </a:cxn>
                      <a:cxn ang="0">
                        <a:pos x="0" y="52"/>
                      </a:cxn>
                      <a:cxn ang="0">
                        <a:pos x="43" y="52"/>
                      </a:cxn>
                      <a:cxn ang="0">
                        <a:pos x="34" y="42"/>
                      </a:cxn>
                      <a:cxn ang="0">
                        <a:pos x="55" y="28"/>
                      </a:cxn>
                      <a:cxn ang="0">
                        <a:pos x="55" y="17"/>
                      </a:cxn>
                      <a:cxn ang="0">
                        <a:pos x="76" y="0"/>
                      </a:cxn>
                      <a:cxn ang="0">
                        <a:pos x="110" y="17"/>
                      </a:cxn>
                      <a:cxn ang="0">
                        <a:pos x="120" y="42"/>
                      </a:cxn>
                      <a:cxn ang="0">
                        <a:pos x="131" y="64"/>
                      </a:cxn>
                      <a:cxn ang="0">
                        <a:pos x="141" y="64"/>
                      </a:cxn>
                      <a:cxn ang="0">
                        <a:pos x="141" y="78"/>
                      </a:cxn>
                      <a:cxn ang="0">
                        <a:pos x="120" y="78"/>
                      </a:cxn>
                      <a:cxn ang="0">
                        <a:pos x="131" y="106"/>
                      </a:cxn>
                      <a:cxn ang="0">
                        <a:pos x="120" y="106"/>
                      </a:cxn>
                      <a:cxn ang="0">
                        <a:pos x="120" y="118"/>
                      </a:cxn>
                      <a:cxn ang="0">
                        <a:pos x="98" y="118"/>
                      </a:cxn>
                      <a:cxn ang="0">
                        <a:pos x="76" y="118"/>
                      </a:cxn>
                      <a:cxn ang="0">
                        <a:pos x="43" y="106"/>
                      </a:cxn>
                      <a:cxn ang="0">
                        <a:pos x="9" y="118"/>
                      </a:cxn>
                      <a:cxn ang="0">
                        <a:pos x="0" y="106"/>
                      </a:cxn>
                      <a:cxn ang="0">
                        <a:pos x="9" y="78"/>
                      </a:cxn>
                    </a:cxnLst>
                    <a:rect l="0" t="0" r="r" b="b"/>
                    <a:pathLst>
                      <a:path w="141" h="118">
                        <a:moveTo>
                          <a:pt x="9" y="78"/>
                        </a:moveTo>
                        <a:lnTo>
                          <a:pt x="0" y="52"/>
                        </a:lnTo>
                        <a:lnTo>
                          <a:pt x="43" y="52"/>
                        </a:lnTo>
                        <a:lnTo>
                          <a:pt x="34" y="42"/>
                        </a:lnTo>
                        <a:lnTo>
                          <a:pt x="55" y="28"/>
                        </a:lnTo>
                        <a:lnTo>
                          <a:pt x="55" y="17"/>
                        </a:lnTo>
                        <a:lnTo>
                          <a:pt x="76" y="0"/>
                        </a:lnTo>
                        <a:lnTo>
                          <a:pt x="110" y="17"/>
                        </a:lnTo>
                        <a:lnTo>
                          <a:pt x="120" y="42"/>
                        </a:lnTo>
                        <a:lnTo>
                          <a:pt x="131" y="64"/>
                        </a:lnTo>
                        <a:lnTo>
                          <a:pt x="141" y="64"/>
                        </a:lnTo>
                        <a:lnTo>
                          <a:pt x="141" y="78"/>
                        </a:lnTo>
                        <a:lnTo>
                          <a:pt x="120" y="78"/>
                        </a:lnTo>
                        <a:lnTo>
                          <a:pt x="131" y="106"/>
                        </a:lnTo>
                        <a:lnTo>
                          <a:pt x="120" y="106"/>
                        </a:lnTo>
                        <a:lnTo>
                          <a:pt x="120" y="118"/>
                        </a:lnTo>
                        <a:lnTo>
                          <a:pt x="98" y="118"/>
                        </a:lnTo>
                        <a:lnTo>
                          <a:pt x="76" y="118"/>
                        </a:lnTo>
                        <a:lnTo>
                          <a:pt x="43" y="106"/>
                        </a:lnTo>
                        <a:lnTo>
                          <a:pt x="9" y="118"/>
                        </a:lnTo>
                        <a:lnTo>
                          <a:pt x="0" y="106"/>
                        </a:lnTo>
                        <a:lnTo>
                          <a:pt x="9" y="78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36" name="Freeform 58">
                    <a:extLst>
                      <a:ext uri="{FF2B5EF4-FFF2-40B4-BE49-F238E27FC236}">
                        <a16:creationId xmlns:a16="http://schemas.microsoft.com/office/drawing/2014/main" id="{E69EBA32-E6C7-49B2-9051-996070DF57E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14890" y="1673231"/>
                    <a:ext cx="223839" cy="187325"/>
                  </a:xfrm>
                  <a:custGeom>
                    <a:avLst/>
                    <a:gdLst/>
                    <a:ahLst/>
                    <a:cxnLst>
                      <a:cxn ang="0">
                        <a:pos x="9" y="78"/>
                      </a:cxn>
                      <a:cxn ang="0">
                        <a:pos x="0" y="52"/>
                      </a:cxn>
                      <a:cxn ang="0">
                        <a:pos x="43" y="52"/>
                      </a:cxn>
                      <a:cxn ang="0">
                        <a:pos x="34" y="42"/>
                      </a:cxn>
                      <a:cxn ang="0">
                        <a:pos x="55" y="28"/>
                      </a:cxn>
                      <a:cxn ang="0">
                        <a:pos x="55" y="17"/>
                      </a:cxn>
                      <a:cxn ang="0">
                        <a:pos x="76" y="0"/>
                      </a:cxn>
                      <a:cxn ang="0">
                        <a:pos x="110" y="17"/>
                      </a:cxn>
                      <a:cxn ang="0">
                        <a:pos x="120" y="42"/>
                      </a:cxn>
                      <a:cxn ang="0">
                        <a:pos x="131" y="64"/>
                      </a:cxn>
                      <a:cxn ang="0">
                        <a:pos x="141" y="64"/>
                      </a:cxn>
                      <a:cxn ang="0">
                        <a:pos x="141" y="78"/>
                      </a:cxn>
                      <a:cxn ang="0">
                        <a:pos x="120" y="78"/>
                      </a:cxn>
                      <a:cxn ang="0">
                        <a:pos x="131" y="106"/>
                      </a:cxn>
                      <a:cxn ang="0">
                        <a:pos x="120" y="106"/>
                      </a:cxn>
                      <a:cxn ang="0">
                        <a:pos x="120" y="118"/>
                      </a:cxn>
                      <a:cxn ang="0">
                        <a:pos x="98" y="118"/>
                      </a:cxn>
                      <a:cxn ang="0">
                        <a:pos x="76" y="118"/>
                      </a:cxn>
                      <a:cxn ang="0">
                        <a:pos x="43" y="106"/>
                      </a:cxn>
                      <a:cxn ang="0">
                        <a:pos x="9" y="118"/>
                      </a:cxn>
                      <a:cxn ang="0">
                        <a:pos x="0" y="106"/>
                      </a:cxn>
                      <a:cxn ang="0">
                        <a:pos x="9" y="78"/>
                      </a:cxn>
                    </a:cxnLst>
                    <a:rect l="0" t="0" r="r" b="b"/>
                    <a:pathLst>
                      <a:path w="141" h="118">
                        <a:moveTo>
                          <a:pt x="9" y="78"/>
                        </a:moveTo>
                        <a:lnTo>
                          <a:pt x="0" y="52"/>
                        </a:lnTo>
                        <a:lnTo>
                          <a:pt x="43" y="52"/>
                        </a:lnTo>
                        <a:lnTo>
                          <a:pt x="34" y="42"/>
                        </a:lnTo>
                        <a:lnTo>
                          <a:pt x="55" y="28"/>
                        </a:lnTo>
                        <a:lnTo>
                          <a:pt x="55" y="17"/>
                        </a:lnTo>
                        <a:lnTo>
                          <a:pt x="76" y="0"/>
                        </a:lnTo>
                        <a:lnTo>
                          <a:pt x="110" y="17"/>
                        </a:lnTo>
                        <a:lnTo>
                          <a:pt x="120" y="42"/>
                        </a:lnTo>
                        <a:lnTo>
                          <a:pt x="131" y="64"/>
                        </a:lnTo>
                        <a:lnTo>
                          <a:pt x="141" y="64"/>
                        </a:lnTo>
                        <a:lnTo>
                          <a:pt x="141" y="78"/>
                        </a:lnTo>
                        <a:lnTo>
                          <a:pt x="120" y="78"/>
                        </a:lnTo>
                        <a:lnTo>
                          <a:pt x="131" y="106"/>
                        </a:lnTo>
                        <a:lnTo>
                          <a:pt x="120" y="106"/>
                        </a:lnTo>
                        <a:lnTo>
                          <a:pt x="120" y="118"/>
                        </a:lnTo>
                        <a:lnTo>
                          <a:pt x="98" y="118"/>
                        </a:lnTo>
                        <a:lnTo>
                          <a:pt x="76" y="118"/>
                        </a:lnTo>
                        <a:lnTo>
                          <a:pt x="43" y="106"/>
                        </a:lnTo>
                        <a:lnTo>
                          <a:pt x="9" y="118"/>
                        </a:lnTo>
                        <a:lnTo>
                          <a:pt x="0" y="106"/>
                        </a:lnTo>
                        <a:lnTo>
                          <a:pt x="9" y="78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37" name="Freeform 59">
                    <a:extLst>
                      <a:ext uri="{FF2B5EF4-FFF2-40B4-BE49-F238E27FC236}">
                        <a16:creationId xmlns:a16="http://schemas.microsoft.com/office/drawing/2014/main" id="{DAEF19B2-5377-458F-83BA-23C46263E4D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14890" y="1550993"/>
                    <a:ext cx="100013" cy="80963"/>
                  </a:xfrm>
                  <a:custGeom>
                    <a:avLst/>
                    <a:gdLst/>
                    <a:ahLst/>
                    <a:cxnLst>
                      <a:cxn ang="0">
                        <a:pos x="9" y="40"/>
                      </a:cxn>
                      <a:cxn ang="0">
                        <a:pos x="21" y="40"/>
                      </a:cxn>
                      <a:cxn ang="0">
                        <a:pos x="54" y="51"/>
                      </a:cxn>
                      <a:cxn ang="0">
                        <a:pos x="54" y="40"/>
                      </a:cxn>
                      <a:cxn ang="0">
                        <a:pos x="42" y="29"/>
                      </a:cxn>
                      <a:cxn ang="0">
                        <a:pos x="54" y="14"/>
                      </a:cxn>
                      <a:cxn ang="0">
                        <a:pos x="63" y="14"/>
                      </a:cxn>
                      <a:cxn ang="0">
                        <a:pos x="33" y="0"/>
                      </a:cxn>
                      <a:cxn ang="0">
                        <a:pos x="0" y="14"/>
                      </a:cxn>
                      <a:cxn ang="0">
                        <a:pos x="0" y="40"/>
                      </a:cxn>
                      <a:cxn ang="0">
                        <a:pos x="9" y="40"/>
                      </a:cxn>
                    </a:cxnLst>
                    <a:rect l="0" t="0" r="r" b="b"/>
                    <a:pathLst>
                      <a:path w="63" h="51">
                        <a:moveTo>
                          <a:pt x="9" y="40"/>
                        </a:moveTo>
                        <a:lnTo>
                          <a:pt x="21" y="40"/>
                        </a:lnTo>
                        <a:lnTo>
                          <a:pt x="54" y="51"/>
                        </a:lnTo>
                        <a:lnTo>
                          <a:pt x="54" y="40"/>
                        </a:lnTo>
                        <a:lnTo>
                          <a:pt x="42" y="29"/>
                        </a:lnTo>
                        <a:lnTo>
                          <a:pt x="54" y="14"/>
                        </a:lnTo>
                        <a:lnTo>
                          <a:pt x="63" y="14"/>
                        </a:lnTo>
                        <a:lnTo>
                          <a:pt x="33" y="0"/>
                        </a:lnTo>
                        <a:lnTo>
                          <a:pt x="0" y="14"/>
                        </a:lnTo>
                        <a:lnTo>
                          <a:pt x="0" y="40"/>
                        </a:lnTo>
                        <a:lnTo>
                          <a:pt x="9" y="40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38" name="Freeform 60">
                    <a:extLst>
                      <a:ext uri="{FF2B5EF4-FFF2-40B4-BE49-F238E27FC236}">
                        <a16:creationId xmlns:a16="http://schemas.microsoft.com/office/drawing/2014/main" id="{7DEE365F-94F1-47CB-9840-B2BF4907C39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14890" y="1550993"/>
                    <a:ext cx="100013" cy="80963"/>
                  </a:xfrm>
                  <a:custGeom>
                    <a:avLst/>
                    <a:gdLst/>
                    <a:ahLst/>
                    <a:cxnLst>
                      <a:cxn ang="0">
                        <a:pos x="9" y="40"/>
                      </a:cxn>
                      <a:cxn ang="0">
                        <a:pos x="21" y="40"/>
                      </a:cxn>
                      <a:cxn ang="0">
                        <a:pos x="54" y="51"/>
                      </a:cxn>
                      <a:cxn ang="0">
                        <a:pos x="54" y="40"/>
                      </a:cxn>
                      <a:cxn ang="0">
                        <a:pos x="42" y="29"/>
                      </a:cxn>
                      <a:cxn ang="0">
                        <a:pos x="54" y="14"/>
                      </a:cxn>
                      <a:cxn ang="0">
                        <a:pos x="63" y="14"/>
                      </a:cxn>
                      <a:cxn ang="0">
                        <a:pos x="33" y="0"/>
                      </a:cxn>
                      <a:cxn ang="0">
                        <a:pos x="0" y="14"/>
                      </a:cxn>
                      <a:cxn ang="0">
                        <a:pos x="0" y="40"/>
                      </a:cxn>
                      <a:cxn ang="0">
                        <a:pos x="9" y="40"/>
                      </a:cxn>
                    </a:cxnLst>
                    <a:rect l="0" t="0" r="r" b="b"/>
                    <a:pathLst>
                      <a:path w="63" h="51">
                        <a:moveTo>
                          <a:pt x="9" y="40"/>
                        </a:moveTo>
                        <a:lnTo>
                          <a:pt x="21" y="40"/>
                        </a:lnTo>
                        <a:lnTo>
                          <a:pt x="54" y="51"/>
                        </a:lnTo>
                        <a:lnTo>
                          <a:pt x="54" y="40"/>
                        </a:lnTo>
                        <a:lnTo>
                          <a:pt x="42" y="29"/>
                        </a:lnTo>
                        <a:lnTo>
                          <a:pt x="54" y="14"/>
                        </a:lnTo>
                        <a:lnTo>
                          <a:pt x="63" y="14"/>
                        </a:lnTo>
                        <a:lnTo>
                          <a:pt x="33" y="0"/>
                        </a:lnTo>
                        <a:lnTo>
                          <a:pt x="0" y="14"/>
                        </a:lnTo>
                        <a:lnTo>
                          <a:pt x="0" y="40"/>
                        </a:lnTo>
                        <a:lnTo>
                          <a:pt x="9" y="40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39" name="Freeform 61">
                    <a:extLst>
                      <a:ext uri="{FF2B5EF4-FFF2-40B4-BE49-F238E27FC236}">
                        <a16:creationId xmlns:a16="http://schemas.microsoft.com/office/drawing/2014/main" id="{4DDCDDF6-87A2-41E3-A4CC-CD223158332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59327" y="1614493"/>
                    <a:ext cx="174626" cy="84138"/>
                  </a:xfrm>
                  <a:custGeom>
                    <a:avLst/>
                    <a:gdLst/>
                    <a:ahLst/>
                    <a:cxnLst>
                      <a:cxn ang="0">
                        <a:pos x="0" y="53"/>
                      </a:cxn>
                      <a:cxn ang="0">
                        <a:pos x="12" y="35"/>
                      </a:cxn>
                      <a:cxn ang="0">
                        <a:pos x="55" y="35"/>
                      </a:cxn>
                      <a:cxn ang="0">
                        <a:pos x="89" y="53"/>
                      </a:cxn>
                      <a:cxn ang="0">
                        <a:pos x="110" y="35"/>
                      </a:cxn>
                      <a:cxn ang="0">
                        <a:pos x="89" y="10"/>
                      </a:cxn>
                      <a:cxn ang="0">
                        <a:pos x="55" y="0"/>
                      </a:cxn>
                      <a:cxn ang="0">
                        <a:pos x="42" y="0"/>
                      </a:cxn>
                      <a:cxn ang="0">
                        <a:pos x="42" y="24"/>
                      </a:cxn>
                      <a:cxn ang="0">
                        <a:pos x="33" y="24"/>
                      </a:cxn>
                      <a:cxn ang="0">
                        <a:pos x="12" y="10"/>
                      </a:cxn>
                      <a:cxn ang="0">
                        <a:pos x="0" y="10"/>
                      </a:cxn>
                      <a:cxn ang="0">
                        <a:pos x="0" y="24"/>
                      </a:cxn>
                      <a:cxn ang="0">
                        <a:pos x="0" y="53"/>
                      </a:cxn>
                    </a:cxnLst>
                    <a:rect l="0" t="0" r="r" b="b"/>
                    <a:pathLst>
                      <a:path w="110" h="53">
                        <a:moveTo>
                          <a:pt x="0" y="53"/>
                        </a:moveTo>
                        <a:lnTo>
                          <a:pt x="12" y="35"/>
                        </a:lnTo>
                        <a:lnTo>
                          <a:pt x="55" y="35"/>
                        </a:lnTo>
                        <a:lnTo>
                          <a:pt x="89" y="53"/>
                        </a:lnTo>
                        <a:lnTo>
                          <a:pt x="110" y="35"/>
                        </a:lnTo>
                        <a:lnTo>
                          <a:pt x="89" y="10"/>
                        </a:lnTo>
                        <a:lnTo>
                          <a:pt x="55" y="0"/>
                        </a:lnTo>
                        <a:lnTo>
                          <a:pt x="42" y="0"/>
                        </a:lnTo>
                        <a:lnTo>
                          <a:pt x="42" y="24"/>
                        </a:lnTo>
                        <a:lnTo>
                          <a:pt x="33" y="24"/>
                        </a:lnTo>
                        <a:lnTo>
                          <a:pt x="12" y="10"/>
                        </a:lnTo>
                        <a:lnTo>
                          <a:pt x="0" y="10"/>
                        </a:lnTo>
                        <a:lnTo>
                          <a:pt x="0" y="24"/>
                        </a:lnTo>
                        <a:lnTo>
                          <a:pt x="0" y="53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40" name="Freeform 62">
                    <a:extLst>
                      <a:ext uri="{FF2B5EF4-FFF2-40B4-BE49-F238E27FC236}">
                        <a16:creationId xmlns:a16="http://schemas.microsoft.com/office/drawing/2014/main" id="{F9618B70-E49E-4F67-A997-A17220AB3F7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59327" y="1614493"/>
                    <a:ext cx="174626" cy="84138"/>
                  </a:xfrm>
                  <a:custGeom>
                    <a:avLst/>
                    <a:gdLst/>
                    <a:ahLst/>
                    <a:cxnLst>
                      <a:cxn ang="0">
                        <a:pos x="0" y="53"/>
                      </a:cxn>
                      <a:cxn ang="0">
                        <a:pos x="12" y="35"/>
                      </a:cxn>
                      <a:cxn ang="0">
                        <a:pos x="55" y="35"/>
                      </a:cxn>
                      <a:cxn ang="0">
                        <a:pos x="89" y="53"/>
                      </a:cxn>
                      <a:cxn ang="0">
                        <a:pos x="110" y="35"/>
                      </a:cxn>
                      <a:cxn ang="0">
                        <a:pos x="89" y="10"/>
                      </a:cxn>
                      <a:cxn ang="0">
                        <a:pos x="55" y="0"/>
                      </a:cxn>
                      <a:cxn ang="0">
                        <a:pos x="42" y="0"/>
                      </a:cxn>
                      <a:cxn ang="0">
                        <a:pos x="42" y="24"/>
                      </a:cxn>
                      <a:cxn ang="0">
                        <a:pos x="33" y="24"/>
                      </a:cxn>
                      <a:cxn ang="0">
                        <a:pos x="12" y="10"/>
                      </a:cxn>
                      <a:cxn ang="0">
                        <a:pos x="0" y="10"/>
                      </a:cxn>
                      <a:cxn ang="0">
                        <a:pos x="0" y="24"/>
                      </a:cxn>
                      <a:cxn ang="0">
                        <a:pos x="0" y="53"/>
                      </a:cxn>
                    </a:cxnLst>
                    <a:rect l="0" t="0" r="r" b="b"/>
                    <a:pathLst>
                      <a:path w="110" h="53">
                        <a:moveTo>
                          <a:pt x="0" y="53"/>
                        </a:moveTo>
                        <a:lnTo>
                          <a:pt x="12" y="35"/>
                        </a:lnTo>
                        <a:lnTo>
                          <a:pt x="55" y="35"/>
                        </a:lnTo>
                        <a:lnTo>
                          <a:pt x="89" y="53"/>
                        </a:lnTo>
                        <a:lnTo>
                          <a:pt x="110" y="35"/>
                        </a:lnTo>
                        <a:lnTo>
                          <a:pt x="89" y="10"/>
                        </a:lnTo>
                        <a:lnTo>
                          <a:pt x="55" y="0"/>
                        </a:lnTo>
                        <a:lnTo>
                          <a:pt x="42" y="0"/>
                        </a:lnTo>
                        <a:lnTo>
                          <a:pt x="42" y="24"/>
                        </a:lnTo>
                        <a:lnTo>
                          <a:pt x="33" y="24"/>
                        </a:lnTo>
                        <a:lnTo>
                          <a:pt x="12" y="10"/>
                        </a:lnTo>
                        <a:lnTo>
                          <a:pt x="0" y="10"/>
                        </a:lnTo>
                        <a:lnTo>
                          <a:pt x="0" y="24"/>
                        </a:lnTo>
                        <a:lnTo>
                          <a:pt x="0" y="53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41" name="Freeform 63">
                    <a:extLst>
                      <a:ext uri="{FF2B5EF4-FFF2-40B4-BE49-F238E27FC236}">
                        <a16:creationId xmlns:a16="http://schemas.microsoft.com/office/drawing/2014/main" id="{36663186-384F-4804-A1FB-9FFC0A36E07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45039" y="1673231"/>
                    <a:ext cx="157163" cy="85725"/>
                  </a:xfrm>
                  <a:custGeom>
                    <a:avLst/>
                    <a:gdLst/>
                    <a:ahLst/>
                    <a:cxnLst>
                      <a:cxn ang="0">
                        <a:pos x="42" y="54"/>
                      </a:cxn>
                      <a:cxn ang="0">
                        <a:pos x="86" y="54"/>
                      </a:cxn>
                      <a:cxn ang="0">
                        <a:pos x="77" y="42"/>
                      </a:cxn>
                      <a:cxn ang="0">
                        <a:pos x="99" y="28"/>
                      </a:cxn>
                      <a:cxn ang="0">
                        <a:pos x="99" y="17"/>
                      </a:cxn>
                      <a:cxn ang="0">
                        <a:pos x="64" y="0"/>
                      </a:cxn>
                      <a:cxn ang="0">
                        <a:pos x="21" y="0"/>
                      </a:cxn>
                      <a:cxn ang="0">
                        <a:pos x="9" y="17"/>
                      </a:cxn>
                      <a:cxn ang="0">
                        <a:pos x="0" y="28"/>
                      </a:cxn>
                      <a:cxn ang="0">
                        <a:pos x="31" y="28"/>
                      </a:cxn>
                      <a:cxn ang="0">
                        <a:pos x="31" y="54"/>
                      </a:cxn>
                      <a:cxn ang="0">
                        <a:pos x="42" y="54"/>
                      </a:cxn>
                    </a:cxnLst>
                    <a:rect l="0" t="0" r="r" b="b"/>
                    <a:pathLst>
                      <a:path w="99" h="54">
                        <a:moveTo>
                          <a:pt x="42" y="54"/>
                        </a:moveTo>
                        <a:lnTo>
                          <a:pt x="86" y="54"/>
                        </a:lnTo>
                        <a:lnTo>
                          <a:pt x="77" y="42"/>
                        </a:lnTo>
                        <a:lnTo>
                          <a:pt x="99" y="28"/>
                        </a:lnTo>
                        <a:lnTo>
                          <a:pt x="99" y="17"/>
                        </a:lnTo>
                        <a:lnTo>
                          <a:pt x="64" y="0"/>
                        </a:lnTo>
                        <a:lnTo>
                          <a:pt x="21" y="0"/>
                        </a:lnTo>
                        <a:lnTo>
                          <a:pt x="9" y="17"/>
                        </a:lnTo>
                        <a:lnTo>
                          <a:pt x="0" y="28"/>
                        </a:lnTo>
                        <a:lnTo>
                          <a:pt x="31" y="28"/>
                        </a:lnTo>
                        <a:lnTo>
                          <a:pt x="31" y="54"/>
                        </a:lnTo>
                        <a:lnTo>
                          <a:pt x="42" y="54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42" name="Freeform 64">
                    <a:extLst>
                      <a:ext uri="{FF2B5EF4-FFF2-40B4-BE49-F238E27FC236}">
                        <a16:creationId xmlns:a16="http://schemas.microsoft.com/office/drawing/2014/main" id="{31A87496-92B1-48BE-B127-FBF1C622BD3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45039" y="1673231"/>
                    <a:ext cx="157163" cy="85725"/>
                  </a:xfrm>
                  <a:custGeom>
                    <a:avLst/>
                    <a:gdLst/>
                    <a:ahLst/>
                    <a:cxnLst>
                      <a:cxn ang="0">
                        <a:pos x="42" y="54"/>
                      </a:cxn>
                      <a:cxn ang="0">
                        <a:pos x="86" y="54"/>
                      </a:cxn>
                      <a:cxn ang="0">
                        <a:pos x="77" y="42"/>
                      </a:cxn>
                      <a:cxn ang="0">
                        <a:pos x="99" y="28"/>
                      </a:cxn>
                      <a:cxn ang="0">
                        <a:pos x="99" y="17"/>
                      </a:cxn>
                      <a:cxn ang="0">
                        <a:pos x="64" y="0"/>
                      </a:cxn>
                      <a:cxn ang="0">
                        <a:pos x="21" y="0"/>
                      </a:cxn>
                      <a:cxn ang="0">
                        <a:pos x="9" y="17"/>
                      </a:cxn>
                      <a:cxn ang="0">
                        <a:pos x="0" y="28"/>
                      </a:cxn>
                      <a:cxn ang="0">
                        <a:pos x="31" y="28"/>
                      </a:cxn>
                      <a:cxn ang="0">
                        <a:pos x="31" y="54"/>
                      </a:cxn>
                      <a:cxn ang="0">
                        <a:pos x="42" y="54"/>
                      </a:cxn>
                    </a:cxnLst>
                    <a:rect l="0" t="0" r="r" b="b"/>
                    <a:pathLst>
                      <a:path w="99" h="54">
                        <a:moveTo>
                          <a:pt x="42" y="54"/>
                        </a:moveTo>
                        <a:lnTo>
                          <a:pt x="86" y="54"/>
                        </a:lnTo>
                        <a:lnTo>
                          <a:pt x="77" y="42"/>
                        </a:lnTo>
                        <a:lnTo>
                          <a:pt x="99" y="28"/>
                        </a:lnTo>
                        <a:lnTo>
                          <a:pt x="99" y="17"/>
                        </a:lnTo>
                        <a:lnTo>
                          <a:pt x="64" y="0"/>
                        </a:lnTo>
                        <a:lnTo>
                          <a:pt x="21" y="0"/>
                        </a:lnTo>
                        <a:lnTo>
                          <a:pt x="9" y="17"/>
                        </a:lnTo>
                        <a:lnTo>
                          <a:pt x="0" y="28"/>
                        </a:lnTo>
                        <a:lnTo>
                          <a:pt x="31" y="28"/>
                        </a:lnTo>
                        <a:lnTo>
                          <a:pt x="31" y="54"/>
                        </a:lnTo>
                        <a:lnTo>
                          <a:pt x="42" y="54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43" name="Freeform 65">
                    <a:extLst>
                      <a:ext uri="{FF2B5EF4-FFF2-40B4-BE49-F238E27FC236}">
                        <a16:creationId xmlns:a16="http://schemas.microsoft.com/office/drawing/2014/main" id="{96E65B1B-EAA0-4484-87A6-364A36F0DAB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21227" y="1719268"/>
                    <a:ext cx="73025" cy="46038"/>
                  </a:xfrm>
                  <a:custGeom>
                    <a:avLst/>
                    <a:gdLst/>
                    <a:ahLst/>
                    <a:cxnLst>
                      <a:cxn ang="0">
                        <a:pos x="0" y="16"/>
                      </a:cxn>
                      <a:cxn ang="0">
                        <a:pos x="15" y="0"/>
                      </a:cxn>
                      <a:cxn ang="0">
                        <a:pos x="46" y="0"/>
                      </a:cxn>
                      <a:cxn ang="0">
                        <a:pos x="46" y="29"/>
                      </a:cxn>
                      <a:cxn ang="0">
                        <a:pos x="0" y="16"/>
                      </a:cxn>
                    </a:cxnLst>
                    <a:rect l="0" t="0" r="r" b="b"/>
                    <a:pathLst>
                      <a:path w="46" h="29">
                        <a:moveTo>
                          <a:pt x="0" y="16"/>
                        </a:moveTo>
                        <a:lnTo>
                          <a:pt x="15" y="0"/>
                        </a:lnTo>
                        <a:lnTo>
                          <a:pt x="46" y="0"/>
                        </a:lnTo>
                        <a:lnTo>
                          <a:pt x="46" y="29"/>
                        </a:lnTo>
                        <a:lnTo>
                          <a:pt x="0" y="16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44" name="Freeform 66">
                    <a:extLst>
                      <a:ext uri="{FF2B5EF4-FFF2-40B4-BE49-F238E27FC236}">
                        <a16:creationId xmlns:a16="http://schemas.microsoft.com/office/drawing/2014/main" id="{5331D4BE-1E8A-4AFB-9B83-D1011D9FC7E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21227" y="1719268"/>
                    <a:ext cx="73025" cy="46038"/>
                  </a:xfrm>
                  <a:custGeom>
                    <a:avLst/>
                    <a:gdLst/>
                    <a:ahLst/>
                    <a:cxnLst>
                      <a:cxn ang="0">
                        <a:pos x="0" y="16"/>
                      </a:cxn>
                      <a:cxn ang="0">
                        <a:pos x="15" y="0"/>
                      </a:cxn>
                      <a:cxn ang="0">
                        <a:pos x="46" y="0"/>
                      </a:cxn>
                      <a:cxn ang="0">
                        <a:pos x="46" y="29"/>
                      </a:cxn>
                      <a:cxn ang="0">
                        <a:pos x="0" y="16"/>
                      </a:cxn>
                    </a:cxnLst>
                    <a:rect l="0" t="0" r="r" b="b"/>
                    <a:pathLst>
                      <a:path w="46" h="29">
                        <a:moveTo>
                          <a:pt x="0" y="16"/>
                        </a:moveTo>
                        <a:lnTo>
                          <a:pt x="15" y="0"/>
                        </a:lnTo>
                        <a:lnTo>
                          <a:pt x="46" y="0"/>
                        </a:lnTo>
                        <a:lnTo>
                          <a:pt x="46" y="29"/>
                        </a:lnTo>
                        <a:lnTo>
                          <a:pt x="0" y="16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45" name="Freeform 67">
                    <a:extLst>
                      <a:ext uri="{FF2B5EF4-FFF2-40B4-BE49-F238E27FC236}">
                        <a16:creationId xmlns:a16="http://schemas.microsoft.com/office/drawing/2014/main" id="{76C085BD-A5C6-4462-B81F-30FD260773C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714903" y="1965331"/>
                    <a:ext cx="88901" cy="114300"/>
                  </a:xfrm>
                  <a:custGeom>
                    <a:avLst/>
                    <a:gdLst/>
                    <a:ahLst/>
                    <a:cxnLst>
                      <a:cxn ang="0">
                        <a:pos x="34" y="72"/>
                      </a:cxn>
                      <a:cxn ang="0">
                        <a:pos x="46" y="50"/>
                      </a:cxn>
                      <a:cxn ang="0">
                        <a:pos x="56" y="50"/>
                      </a:cxn>
                      <a:cxn ang="0">
                        <a:pos x="56" y="36"/>
                      </a:cxn>
                      <a:cxn ang="0">
                        <a:pos x="46" y="24"/>
                      </a:cxn>
                      <a:cxn ang="0">
                        <a:pos x="34" y="10"/>
                      </a:cxn>
                      <a:cxn ang="0">
                        <a:pos x="12" y="0"/>
                      </a:cxn>
                      <a:cxn ang="0">
                        <a:pos x="0" y="10"/>
                      </a:cxn>
                      <a:cxn ang="0">
                        <a:pos x="24" y="36"/>
                      </a:cxn>
                      <a:cxn ang="0">
                        <a:pos x="34" y="72"/>
                      </a:cxn>
                    </a:cxnLst>
                    <a:rect l="0" t="0" r="r" b="b"/>
                    <a:pathLst>
                      <a:path w="56" h="72">
                        <a:moveTo>
                          <a:pt x="34" y="72"/>
                        </a:moveTo>
                        <a:lnTo>
                          <a:pt x="46" y="50"/>
                        </a:lnTo>
                        <a:lnTo>
                          <a:pt x="56" y="50"/>
                        </a:lnTo>
                        <a:lnTo>
                          <a:pt x="56" y="36"/>
                        </a:lnTo>
                        <a:lnTo>
                          <a:pt x="46" y="24"/>
                        </a:lnTo>
                        <a:lnTo>
                          <a:pt x="34" y="10"/>
                        </a:lnTo>
                        <a:lnTo>
                          <a:pt x="12" y="0"/>
                        </a:lnTo>
                        <a:lnTo>
                          <a:pt x="0" y="10"/>
                        </a:lnTo>
                        <a:lnTo>
                          <a:pt x="24" y="36"/>
                        </a:lnTo>
                        <a:lnTo>
                          <a:pt x="34" y="72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46" name="Freeform 68">
                    <a:extLst>
                      <a:ext uri="{FF2B5EF4-FFF2-40B4-BE49-F238E27FC236}">
                        <a16:creationId xmlns:a16="http://schemas.microsoft.com/office/drawing/2014/main" id="{6CB1ABAF-DE07-4BD3-8B5D-E6F798B2414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714903" y="1965331"/>
                    <a:ext cx="88901" cy="114300"/>
                  </a:xfrm>
                  <a:custGeom>
                    <a:avLst/>
                    <a:gdLst/>
                    <a:ahLst/>
                    <a:cxnLst>
                      <a:cxn ang="0">
                        <a:pos x="34" y="72"/>
                      </a:cxn>
                      <a:cxn ang="0">
                        <a:pos x="46" y="50"/>
                      </a:cxn>
                      <a:cxn ang="0">
                        <a:pos x="56" y="50"/>
                      </a:cxn>
                      <a:cxn ang="0">
                        <a:pos x="56" y="36"/>
                      </a:cxn>
                      <a:cxn ang="0">
                        <a:pos x="46" y="24"/>
                      </a:cxn>
                      <a:cxn ang="0">
                        <a:pos x="34" y="10"/>
                      </a:cxn>
                      <a:cxn ang="0">
                        <a:pos x="12" y="0"/>
                      </a:cxn>
                      <a:cxn ang="0">
                        <a:pos x="0" y="10"/>
                      </a:cxn>
                      <a:cxn ang="0">
                        <a:pos x="24" y="36"/>
                      </a:cxn>
                      <a:cxn ang="0">
                        <a:pos x="34" y="72"/>
                      </a:cxn>
                    </a:cxnLst>
                    <a:rect l="0" t="0" r="r" b="b"/>
                    <a:pathLst>
                      <a:path w="56" h="72">
                        <a:moveTo>
                          <a:pt x="34" y="72"/>
                        </a:moveTo>
                        <a:lnTo>
                          <a:pt x="46" y="50"/>
                        </a:lnTo>
                        <a:lnTo>
                          <a:pt x="56" y="50"/>
                        </a:lnTo>
                        <a:lnTo>
                          <a:pt x="56" y="36"/>
                        </a:lnTo>
                        <a:lnTo>
                          <a:pt x="46" y="24"/>
                        </a:lnTo>
                        <a:lnTo>
                          <a:pt x="34" y="10"/>
                        </a:lnTo>
                        <a:lnTo>
                          <a:pt x="12" y="0"/>
                        </a:lnTo>
                        <a:lnTo>
                          <a:pt x="0" y="10"/>
                        </a:lnTo>
                        <a:lnTo>
                          <a:pt x="24" y="36"/>
                        </a:lnTo>
                        <a:lnTo>
                          <a:pt x="34" y="72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47" name="Freeform 206">
                    <a:extLst>
                      <a:ext uri="{FF2B5EF4-FFF2-40B4-BE49-F238E27FC236}">
                        <a16:creationId xmlns:a16="http://schemas.microsoft.com/office/drawing/2014/main" id="{88D5B0D7-8F74-43BD-AFA3-384092BA7D9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78254" y="2149489"/>
                    <a:ext cx="328613" cy="303214"/>
                  </a:xfrm>
                  <a:custGeom>
                    <a:avLst/>
                    <a:gdLst/>
                    <a:ahLst/>
                    <a:cxnLst>
                      <a:cxn ang="0">
                        <a:pos x="152" y="21"/>
                      </a:cxn>
                      <a:cxn ang="0">
                        <a:pos x="128" y="11"/>
                      </a:cxn>
                      <a:cxn ang="0">
                        <a:pos x="119" y="11"/>
                      </a:cxn>
                      <a:cxn ang="0">
                        <a:pos x="84" y="11"/>
                      </a:cxn>
                      <a:cxn ang="0">
                        <a:pos x="20" y="0"/>
                      </a:cxn>
                      <a:cxn ang="0">
                        <a:pos x="8" y="11"/>
                      </a:cxn>
                      <a:cxn ang="0">
                        <a:pos x="0" y="21"/>
                      </a:cxn>
                      <a:cxn ang="0">
                        <a:pos x="8" y="50"/>
                      </a:cxn>
                      <a:cxn ang="0">
                        <a:pos x="42" y="50"/>
                      </a:cxn>
                      <a:cxn ang="0">
                        <a:pos x="51" y="50"/>
                      </a:cxn>
                      <a:cxn ang="0">
                        <a:pos x="42" y="75"/>
                      </a:cxn>
                      <a:cxn ang="0">
                        <a:pos x="42" y="90"/>
                      </a:cxn>
                      <a:cxn ang="0">
                        <a:pos x="30" y="100"/>
                      </a:cxn>
                      <a:cxn ang="0">
                        <a:pos x="30" y="126"/>
                      </a:cxn>
                      <a:cxn ang="0">
                        <a:pos x="30" y="155"/>
                      </a:cxn>
                      <a:cxn ang="0">
                        <a:pos x="51" y="191"/>
                      </a:cxn>
                      <a:cxn ang="0">
                        <a:pos x="75" y="166"/>
                      </a:cxn>
                      <a:cxn ang="0">
                        <a:pos x="106" y="166"/>
                      </a:cxn>
                      <a:cxn ang="0">
                        <a:pos x="152" y="126"/>
                      </a:cxn>
                      <a:cxn ang="0">
                        <a:pos x="139" y="100"/>
                      </a:cxn>
                      <a:cxn ang="0">
                        <a:pos x="173" y="64"/>
                      </a:cxn>
                      <a:cxn ang="0">
                        <a:pos x="207" y="50"/>
                      </a:cxn>
                      <a:cxn ang="0">
                        <a:pos x="207" y="21"/>
                      </a:cxn>
                      <a:cxn ang="0">
                        <a:pos x="152" y="21"/>
                      </a:cxn>
                    </a:cxnLst>
                    <a:rect l="0" t="0" r="r" b="b"/>
                    <a:pathLst>
                      <a:path w="207" h="191">
                        <a:moveTo>
                          <a:pt x="152" y="21"/>
                        </a:moveTo>
                        <a:lnTo>
                          <a:pt x="128" y="11"/>
                        </a:lnTo>
                        <a:lnTo>
                          <a:pt x="119" y="11"/>
                        </a:lnTo>
                        <a:lnTo>
                          <a:pt x="84" y="11"/>
                        </a:lnTo>
                        <a:lnTo>
                          <a:pt x="20" y="0"/>
                        </a:lnTo>
                        <a:lnTo>
                          <a:pt x="8" y="11"/>
                        </a:lnTo>
                        <a:lnTo>
                          <a:pt x="0" y="21"/>
                        </a:lnTo>
                        <a:lnTo>
                          <a:pt x="8" y="50"/>
                        </a:lnTo>
                        <a:lnTo>
                          <a:pt x="42" y="50"/>
                        </a:lnTo>
                        <a:lnTo>
                          <a:pt x="51" y="50"/>
                        </a:lnTo>
                        <a:lnTo>
                          <a:pt x="42" y="75"/>
                        </a:lnTo>
                        <a:lnTo>
                          <a:pt x="42" y="90"/>
                        </a:lnTo>
                        <a:lnTo>
                          <a:pt x="30" y="100"/>
                        </a:lnTo>
                        <a:lnTo>
                          <a:pt x="30" y="126"/>
                        </a:lnTo>
                        <a:lnTo>
                          <a:pt x="30" y="155"/>
                        </a:lnTo>
                        <a:lnTo>
                          <a:pt x="51" y="191"/>
                        </a:lnTo>
                        <a:lnTo>
                          <a:pt x="75" y="166"/>
                        </a:lnTo>
                        <a:lnTo>
                          <a:pt x="106" y="166"/>
                        </a:lnTo>
                        <a:lnTo>
                          <a:pt x="152" y="126"/>
                        </a:lnTo>
                        <a:lnTo>
                          <a:pt x="139" y="100"/>
                        </a:lnTo>
                        <a:lnTo>
                          <a:pt x="173" y="64"/>
                        </a:lnTo>
                        <a:lnTo>
                          <a:pt x="207" y="50"/>
                        </a:lnTo>
                        <a:lnTo>
                          <a:pt x="207" y="21"/>
                        </a:lnTo>
                        <a:lnTo>
                          <a:pt x="152" y="21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48" name="Freeform 207">
                    <a:extLst>
                      <a:ext uri="{FF2B5EF4-FFF2-40B4-BE49-F238E27FC236}">
                        <a16:creationId xmlns:a16="http://schemas.microsoft.com/office/drawing/2014/main" id="{1F8768A1-3F82-47EB-9316-AB14F916905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78254" y="2149489"/>
                    <a:ext cx="328613" cy="303214"/>
                  </a:xfrm>
                  <a:custGeom>
                    <a:avLst/>
                    <a:gdLst/>
                    <a:ahLst/>
                    <a:cxnLst>
                      <a:cxn ang="0">
                        <a:pos x="152" y="21"/>
                      </a:cxn>
                      <a:cxn ang="0">
                        <a:pos x="128" y="11"/>
                      </a:cxn>
                      <a:cxn ang="0">
                        <a:pos x="119" y="11"/>
                      </a:cxn>
                      <a:cxn ang="0">
                        <a:pos x="84" y="11"/>
                      </a:cxn>
                      <a:cxn ang="0">
                        <a:pos x="20" y="0"/>
                      </a:cxn>
                      <a:cxn ang="0">
                        <a:pos x="8" y="11"/>
                      </a:cxn>
                      <a:cxn ang="0">
                        <a:pos x="0" y="21"/>
                      </a:cxn>
                      <a:cxn ang="0">
                        <a:pos x="8" y="50"/>
                      </a:cxn>
                      <a:cxn ang="0">
                        <a:pos x="42" y="50"/>
                      </a:cxn>
                      <a:cxn ang="0">
                        <a:pos x="51" y="50"/>
                      </a:cxn>
                      <a:cxn ang="0">
                        <a:pos x="42" y="75"/>
                      </a:cxn>
                      <a:cxn ang="0">
                        <a:pos x="42" y="90"/>
                      </a:cxn>
                      <a:cxn ang="0">
                        <a:pos x="30" y="100"/>
                      </a:cxn>
                      <a:cxn ang="0">
                        <a:pos x="30" y="126"/>
                      </a:cxn>
                      <a:cxn ang="0">
                        <a:pos x="30" y="155"/>
                      </a:cxn>
                      <a:cxn ang="0">
                        <a:pos x="51" y="191"/>
                      </a:cxn>
                      <a:cxn ang="0">
                        <a:pos x="75" y="166"/>
                      </a:cxn>
                      <a:cxn ang="0">
                        <a:pos x="106" y="166"/>
                      </a:cxn>
                      <a:cxn ang="0">
                        <a:pos x="152" y="126"/>
                      </a:cxn>
                      <a:cxn ang="0">
                        <a:pos x="139" y="100"/>
                      </a:cxn>
                      <a:cxn ang="0">
                        <a:pos x="173" y="64"/>
                      </a:cxn>
                      <a:cxn ang="0">
                        <a:pos x="207" y="50"/>
                      </a:cxn>
                      <a:cxn ang="0">
                        <a:pos x="207" y="21"/>
                      </a:cxn>
                      <a:cxn ang="0">
                        <a:pos x="152" y="21"/>
                      </a:cxn>
                    </a:cxnLst>
                    <a:rect l="0" t="0" r="r" b="b"/>
                    <a:pathLst>
                      <a:path w="207" h="191">
                        <a:moveTo>
                          <a:pt x="152" y="21"/>
                        </a:moveTo>
                        <a:lnTo>
                          <a:pt x="128" y="11"/>
                        </a:lnTo>
                        <a:lnTo>
                          <a:pt x="119" y="11"/>
                        </a:lnTo>
                        <a:lnTo>
                          <a:pt x="84" y="11"/>
                        </a:lnTo>
                        <a:lnTo>
                          <a:pt x="20" y="0"/>
                        </a:lnTo>
                        <a:lnTo>
                          <a:pt x="8" y="11"/>
                        </a:lnTo>
                        <a:lnTo>
                          <a:pt x="0" y="21"/>
                        </a:lnTo>
                        <a:lnTo>
                          <a:pt x="8" y="50"/>
                        </a:lnTo>
                        <a:lnTo>
                          <a:pt x="42" y="50"/>
                        </a:lnTo>
                        <a:lnTo>
                          <a:pt x="51" y="50"/>
                        </a:lnTo>
                        <a:lnTo>
                          <a:pt x="42" y="75"/>
                        </a:lnTo>
                        <a:lnTo>
                          <a:pt x="42" y="90"/>
                        </a:lnTo>
                        <a:lnTo>
                          <a:pt x="30" y="100"/>
                        </a:lnTo>
                        <a:lnTo>
                          <a:pt x="30" y="126"/>
                        </a:lnTo>
                        <a:lnTo>
                          <a:pt x="30" y="155"/>
                        </a:lnTo>
                        <a:lnTo>
                          <a:pt x="51" y="191"/>
                        </a:lnTo>
                        <a:lnTo>
                          <a:pt x="75" y="166"/>
                        </a:lnTo>
                        <a:lnTo>
                          <a:pt x="106" y="166"/>
                        </a:lnTo>
                        <a:lnTo>
                          <a:pt x="152" y="126"/>
                        </a:lnTo>
                        <a:lnTo>
                          <a:pt x="139" y="100"/>
                        </a:lnTo>
                        <a:lnTo>
                          <a:pt x="173" y="64"/>
                        </a:lnTo>
                        <a:lnTo>
                          <a:pt x="207" y="50"/>
                        </a:lnTo>
                        <a:lnTo>
                          <a:pt x="207" y="21"/>
                        </a:lnTo>
                        <a:lnTo>
                          <a:pt x="152" y="21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49" name="Freeform 208">
                    <a:extLst>
                      <a:ext uri="{FF2B5EF4-FFF2-40B4-BE49-F238E27FC236}">
                        <a16:creationId xmlns:a16="http://schemas.microsoft.com/office/drawing/2014/main" id="{F0EB2C84-8485-41F4-A590-4FE34B82947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54442" y="2232039"/>
                    <a:ext cx="106363" cy="182564"/>
                  </a:xfrm>
                  <a:custGeom>
                    <a:avLst/>
                    <a:gdLst/>
                    <a:ahLst/>
                    <a:cxnLst>
                      <a:cxn ang="0">
                        <a:pos x="45" y="74"/>
                      </a:cxn>
                      <a:cxn ang="0">
                        <a:pos x="45" y="103"/>
                      </a:cxn>
                      <a:cxn ang="0">
                        <a:pos x="15" y="115"/>
                      </a:cxn>
                      <a:cxn ang="0">
                        <a:pos x="15" y="74"/>
                      </a:cxn>
                      <a:cxn ang="0">
                        <a:pos x="0" y="60"/>
                      </a:cxn>
                      <a:cxn ang="0">
                        <a:pos x="23" y="14"/>
                      </a:cxn>
                      <a:cxn ang="0">
                        <a:pos x="23" y="0"/>
                      </a:cxn>
                      <a:cxn ang="0">
                        <a:pos x="57" y="0"/>
                      </a:cxn>
                      <a:cxn ang="0">
                        <a:pos x="67" y="0"/>
                      </a:cxn>
                      <a:cxn ang="0">
                        <a:pos x="57" y="24"/>
                      </a:cxn>
                      <a:cxn ang="0">
                        <a:pos x="57" y="39"/>
                      </a:cxn>
                      <a:cxn ang="0">
                        <a:pos x="45" y="50"/>
                      </a:cxn>
                      <a:cxn ang="0">
                        <a:pos x="45" y="74"/>
                      </a:cxn>
                    </a:cxnLst>
                    <a:rect l="0" t="0" r="r" b="b"/>
                    <a:pathLst>
                      <a:path w="67" h="115">
                        <a:moveTo>
                          <a:pt x="45" y="74"/>
                        </a:moveTo>
                        <a:lnTo>
                          <a:pt x="45" y="103"/>
                        </a:lnTo>
                        <a:lnTo>
                          <a:pt x="15" y="115"/>
                        </a:lnTo>
                        <a:lnTo>
                          <a:pt x="15" y="74"/>
                        </a:lnTo>
                        <a:lnTo>
                          <a:pt x="0" y="60"/>
                        </a:lnTo>
                        <a:lnTo>
                          <a:pt x="23" y="14"/>
                        </a:lnTo>
                        <a:lnTo>
                          <a:pt x="23" y="0"/>
                        </a:lnTo>
                        <a:lnTo>
                          <a:pt x="57" y="0"/>
                        </a:lnTo>
                        <a:lnTo>
                          <a:pt x="67" y="0"/>
                        </a:lnTo>
                        <a:lnTo>
                          <a:pt x="57" y="24"/>
                        </a:lnTo>
                        <a:lnTo>
                          <a:pt x="57" y="39"/>
                        </a:lnTo>
                        <a:lnTo>
                          <a:pt x="45" y="50"/>
                        </a:lnTo>
                        <a:lnTo>
                          <a:pt x="45" y="74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50" name="Freeform 209">
                    <a:extLst>
                      <a:ext uri="{FF2B5EF4-FFF2-40B4-BE49-F238E27FC236}">
                        <a16:creationId xmlns:a16="http://schemas.microsoft.com/office/drawing/2014/main" id="{A85EA268-6421-47BF-AEAD-C7A59437C82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54442" y="2232039"/>
                    <a:ext cx="106363" cy="182564"/>
                  </a:xfrm>
                  <a:custGeom>
                    <a:avLst/>
                    <a:gdLst/>
                    <a:ahLst/>
                    <a:cxnLst>
                      <a:cxn ang="0">
                        <a:pos x="45" y="74"/>
                      </a:cxn>
                      <a:cxn ang="0">
                        <a:pos x="45" y="103"/>
                      </a:cxn>
                      <a:cxn ang="0">
                        <a:pos x="15" y="115"/>
                      </a:cxn>
                      <a:cxn ang="0">
                        <a:pos x="15" y="74"/>
                      </a:cxn>
                      <a:cxn ang="0">
                        <a:pos x="0" y="60"/>
                      </a:cxn>
                      <a:cxn ang="0">
                        <a:pos x="23" y="14"/>
                      </a:cxn>
                      <a:cxn ang="0">
                        <a:pos x="23" y="0"/>
                      </a:cxn>
                      <a:cxn ang="0">
                        <a:pos x="57" y="0"/>
                      </a:cxn>
                      <a:cxn ang="0">
                        <a:pos x="67" y="0"/>
                      </a:cxn>
                      <a:cxn ang="0">
                        <a:pos x="57" y="24"/>
                      </a:cxn>
                      <a:cxn ang="0">
                        <a:pos x="57" y="39"/>
                      </a:cxn>
                      <a:cxn ang="0">
                        <a:pos x="45" y="50"/>
                      </a:cxn>
                      <a:cxn ang="0">
                        <a:pos x="45" y="74"/>
                      </a:cxn>
                    </a:cxnLst>
                    <a:rect l="0" t="0" r="r" b="b"/>
                    <a:pathLst>
                      <a:path w="67" h="115">
                        <a:moveTo>
                          <a:pt x="45" y="74"/>
                        </a:moveTo>
                        <a:lnTo>
                          <a:pt x="45" y="103"/>
                        </a:lnTo>
                        <a:lnTo>
                          <a:pt x="15" y="115"/>
                        </a:lnTo>
                        <a:lnTo>
                          <a:pt x="15" y="74"/>
                        </a:lnTo>
                        <a:lnTo>
                          <a:pt x="0" y="60"/>
                        </a:lnTo>
                        <a:lnTo>
                          <a:pt x="23" y="14"/>
                        </a:lnTo>
                        <a:lnTo>
                          <a:pt x="23" y="0"/>
                        </a:lnTo>
                        <a:lnTo>
                          <a:pt x="57" y="0"/>
                        </a:lnTo>
                        <a:lnTo>
                          <a:pt x="67" y="0"/>
                        </a:lnTo>
                        <a:lnTo>
                          <a:pt x="57" y="24"/>
                        </a:lnTo>
                        <a:lnTo>
                          <a:pt x="57" y="39"/>
                        </a:lnTo>
                        <a:lnTo>
                          <a:pt x="45" y="50"/>
                        </a:lnTo>
                        <a:lnTo>
                          <a:pt x="45" y="74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51" name="Freeform 210">
                    <a:extLst>
                      <a:ext uri="{FF2B5EF4-FFF2-40B4-BE49-F238E27FC236}">
                        <a16:creationId xmlns:a16="http://schemas.microsoft.com/office/drawing/2014/main" id="{51814C29-05CA-4AE4-9623-4C88AAE597C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913192" y="1862150"/>
                    <a:ext cx="315913" cy="320677"/>
                  </a:xfrm>
                  <a:custGeom>
                    <a:avLst/>
                    <a:gdLst/>
                    <a:ahLst/>
                    <a:cxnLst>
                      <a:cxn ang="0">
                        <a:pos x="199" y="89"/>
                      </a:cxn>
                      <a:cxn ang="0">
                        <a:pos x="189" y="89"/>
                      </a:cxn>
                      <a:cxn ang="0">
                        <a:pos x="165" y="115"/>
                      </a:cxn>
                      <a:cxn ang="0">
                        <a:pos x="175" y="125"/>
                      </a:cxn>
                      <a:cxn ang="0">
                        <a:pos x="175" y="115"/>
                      </a:cxn>
                      <a:cxn ang="0">
                        <a:pos x="189" y="125"/>
                      </a:cxn>
                      <a:cxn ang="0">
                        <a:pos x="175" y="155"/>
                      </a:cxn>
                      <a:cxn ang="0">
                        <a:pos x="199" y="180"/>
                      </a:cxn>
                      <a:cxn ang="0">
                        <a:pos x="175" y="191"/>
                      </a:cxn>
                      <a:cxn ang="0">
                        <a:pos x="131" y="191"/>
                      </a:cxn>
                      <a:cxn ang="0">
                        <a:pos x="122" y="202"/>
                      </a:cxn>
                      <a:cxn ang="0">
                        <a:pos x="67" y="202"/>
                      </a:cxn>
                      <a:cxn ang="0">
                        <a:pos x="43" y="191"/>
                      </a:cxn>
                      <a:cxn ang="0">
                        <a:pos x="43" y="180"/>
                      </a:cxn>
                      <a:cxn ang="0">
                        <a:pos x="54" y="125"/>
                      </a:cxn>
                      <a:cxn ang="0">
                        <a:pos x="54" y="115"/>
                      </a:cxn>
                      <a:cxn ang="0">
                        <a:pos x="34" y="89"/>
                      </a:cxn>
                      <a:cxn ang="0">
                        <a:pos x="0" y="75"/>
                      </a:cxn>
                      <a:cxn ang="0">
                        <a:pos x="0" y="64"/>
                      </a:cxn>
                      <a:cxn ang="0">
                        <a:pos x="21" y="64"/>
                      </a:cxn>
                      <a:cxn ang="0">
                        <a:pos x="34" y="64"/>
                      </a:cxn>
                      <a:cxn ang="0">
                        <a:pos x="54" y="64"/>
                      </a:cxn>
                      <a:cxn ang="0">
                        <a:pos x="43" y="36"/>
                      </a:cxn>
                      <a:cxn ang="0">
                        <a:pos x="54" y="36"/>
                      </a:cxn>
                      <a:cxn ang="0">
                        <a:pos x="54" y="46"/>
                      </a:cxn>
                      <a:cxn ang="0">
                        <a:pos x="76" y="46"/>
                      </a:cxn>
                      <a:cxn ang="0">
                        <a:pos x="76" y="36"/>
                      </a:cxn>
                      <a:cxn ang="0">
                        <a:pos x="98" y="24"/>
                      </a:cxn>
                      <a:cxn ang="0">
                        <a:pos x="110" y="10"/>
                      </a:cxn>
                      <a:cxn ang="0">
                        <a:pos x="122" y="0"/>
                      </a:cxn>
                      <a:cxn ang="0">
                        <a:pos x="122" y="10"/>
                      </a:cxn>
                      <a:cxn ang="0">
                        <a:pos x="144" y="36"/>
                      </a:cxn>
                      <a:cxn ang="0">
                        <a:pos x="153" y="24"/>
                      </a:cxn>
                      <a:cxn ang="0">
                        <a:pos x="153" y="36"/>
                      </a:cxn>
                      <a:cxn ang="0">
                        <a:pos x="165" y="36"/>
                      </a:cxn>
                      <a:cxn ang="0">
                        <a:pos x="175" y="36"/>
                      </a:cxn>
                      <a:cxn ang="0">
                        <a:pos x="199" y="64"/>
                      </a:cxn>
                      <a:cxn ang="0">
                        <a:pos x="199" y="89"/>
                      </a:cxn>
                    </a:cxnLst>
                    <a:rect l="0" t="0" r="r" b="b"/>
                    <a:pathLst>
                      <a:path w="199" h="202">
                        <a:moveTo>
                          <a:pt x="199" y="89"/>
                        </a:moveTo>
                        <a:lnTo>
                          <a:pt x="189" y="89"/>
                        </a:lnTo>
                        <a:lnTo>
                          <a:pt x="165" y="115"/>
                        </a:lnTo>
                        <a:lnTo>
                          <a:pt x="175" y="125"/>
                        </a:lnTo>
                        <a:lnTo>
                          <a:pt x="175" y="115"/>
                        </a:lnTo>
                        <a:lnTo>
                          <a:pt x="189" y="125"/>
                        </a:lnTo>
                        <a:lnTo>
                          <a:pt x="175" y="155"/>
                        </a:lnTo>
                        <a:lnTo>
                          <a:pt x="199" y="180"/>
                        </a:lnTo>
                        <a:lnTo>
                          <a:pt x="175" y="191"/>
                        </a:lnTo>
                        <a:lnTo>
                          <a:pt x="131" y="191"/>
                        </a:lnTo>
                        <a:lnTo>
                          <a:pt x="122" y="202"/>
                        </a:lnTo>
                        <a:lnTo>
                          <a:pt x="67" y="202"/>
                        </a:lnTo>
                        <a:lnTo>
                          <a:pt x="43" y="191"/>
                        </a:lnTo>
                        <a:lnTo>
                          <a:pt x="43" y="180"/>
                        </a:lnTo>
                        <a:lnTo>
                          <a:pt x="54" y="125"/>
                        </a:lnTo>
                        <a:lnTo>
                          <a:pt x="54" y="115"/>
                        </a:lnTo>
                        <a:lnTo>
                          <a:pt x="34" y="89"/>
                        </a:lnTo>
                        <a:lnTo>
                          <a:pt x="0" y="75"/>
                        </a:lnTo>
                        <a:lnTo>
                          <a:pt x="0" y="64"/>
                        </a:lnTo>
                        <a:lnTo>
                          <a:pt x="21" y="64"/>
                        </a:lnTo>
                        <a:lnTo>
                          <a:pt x="34" y="64"/>
                        </a:lnTo>
                        <a:lnTo>
                          <a:pt x="54" y="64"/>
                        </a:lnTo>
                        <a:lnTo>
                          <a:pt x="43" y="36"/>
                        </a:lnTo>
                        <a:lnTo>
                          <a:pt x="54" y="36"/>
                        </a:lnTo>
                        <a:lnTo>
                          <a:pt x="54" y="46"/>
                        </a:lnTo>
                        <a:lnTo>
                          <a:pt x="76" y="46"/>
                        </a:lnTo>
                        <a:lnTo>
                          <a:pt x="76" y="36"/>
                        </a:lnTo>
                        <a:lnTo>
                          <a:pt x="98" y="24"/>
                        </a:lnTo>
                        <a:lnTo>
                          <a:pt x="110" y="10"/>
                        </a:lnTo>
                        <a:lnTo>
                          <a:pt x="122" y="0"/>
                        </a:lnTo>
                        <a:lnTo>
                          <a:pt x="122" y="10"/>
                        </a:lnTo>
                        <a:lnTo>
                          <a:pt x="144" y="36"/>
                        </a:lnTo>
                        <a:lnTo>
                          <a:pt x="153" y="24"/>
                        </a:lnTo>
                        <a:lnTo>
                          <a:pt x="153" y="36"/>
                        </a:lnTo>
                        <a:lnTo>
                          <a:pt x="165" y="36"/>
                        </a:lnTo>
                        <a:lnTo>
                          <a:pt x="175" y="36"/>
                        </a:lnTo>
                        <a:lnTo>
                          <a:pt x="199" y="64"/>
                        </a:lnTo>
                        <a:lnTo>
                          <a:pt x="199" y="89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52" name="Freeform 211">
                    <a:extLst>
                      <a:ext uri="{FF2B5EF4-FFF2-40B4-BE49-F238E27FC236}">
                        <a16:creationId xmlns:a16="http://schemas.microsoft.com/office/drawing/2014/main" id="{B69608B5-7CBA-4A7E-9D4B-860AEE99ADC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913192" y="1862150"/>
                    <a:ext cx="315913" cy="320677"/>
                  </a:xfrm>
                  <a:custGeom>
                    <a:avLst/>
                    <a:gdLst/>
                    <a:ahLst/>
                    <a:cxnLst>
                      <a:cxn ang="0">
                        <a:pos x="199" y="89"/>
                      </a:cxn>
                      <a:cxn ang="0">
                        <a:pos x="189" y="89"/>
                      </a:cxn>
                      <a:cxn ang="0">
                        <a:pos x="165" y="115"/>
                      </a:cxn>
                      <a:cxn ang="0">
                        <a:pos x="175" y="125"/>
                      </a:cxn>
                      <a:cxn ang="0">
                        <a:pos x="175" y="115"/>
                      </a:cxn>
                      <a:cxn ang="0">
                        <a:pos x="189" y="125"/>
                      </a:cxn>
                      <a:cxn ang="0">
                        <a:pos x="175" y="155"/>
                      </a:cxn>
                      <a:cxn ang="0">
                        <a:pos x="199" y="180"/>
                      </a:cxn>
                      <a:cxn ang="0">
                        <a:pos x="175" y="191"/>
                      </a:cxn>
                      <a:cxn ang="0">
                        <a:pos x="131" y="191"/>
                      </a:cxn>
                      <a:cxn ang="0">
                        <a:pos x="122" y="202"/>
                      </a:cxn>
                      <a:cxn ang="0">
                        <a:pos x="67" y="202"/>
                      </a:cxn>
                      <a:cxn ang="0">
                        <a:pos x="43" y="191"/>
                      </a:cxn>
                      <a:cxn ang="0">
                        <a:pos x="43" y="180"/>
                      </a:cxn>
                      <a:cxn ang="0">
                        <a:pos x="54" y="125"/>
                      </a:cxn>
                      <a:cxn ang="0">
                        <a:pos x="54" y="115"/>
                      </a:cxn>
                      <a:cxn ang="0">
                        <a:pos x="34" y="89"/>
                      </a:cxn>
                      <a:cxn ang="0">
                        <a:pos x="0" y="75"/>
                      </a:cxn>
                      <a:cxn ang="0">
                        <a:pos x="0" y="64"/>
                      </a:cxn>
                      <a:cxn ang="0">
                        <a:pos x="21" y="64"/>
                      </a:cxn>
                      <a:cxn ang="0">
                        <a:pos x="34" y="64"/>
                      </a:cxn>
                      <a:cxn ang="0">
                        <a:pos x="54" y="64"/>
                      </a:cxn>
                      <a:cxn ang="0">
                        <a:pos x="43" y="36"/>
                      </a:cxn>
                      <a:cxn ang="0">
                        <a:pos x="54" y="36"/>
                      </a:cxn>
                      <a:cxn ang="0">
                        <a:pos x="54" y="46"/>
                      </a:cxn>
                      <a:cxn ang="0">
                        <a:pos x="76" y="46"/>
                      </a:cxn>
                      <a:cxn ang="0">
                        <a:pos x="76" y="36"/>
                      </a:cxn>
                      <a:cxn ang="0">
                        <a:pos x="98" y="24"/>
                      </a:cxn>
                      <a:cxn ang="0">
                        <a:pos x="110" y="10"/>
                      </a:cxn>
                      <a:cxn ang="0">
                        <a:pos x="122" y="0"/>
                      </a:cxn>
                      <a:cxn ang="0">
                        <a:pos x="122" y="10"/>
                      </a:cxn>
                      <a:cxn ang="0">
                        <a:pos x="144" y="36"/>
                      </a:cxn>
                      <a:cxn ang="0">
                        <a:pos x="153" y="24"/>
                      </a:cxn>
                      <a:cxn ang="0">
                        <a:pos x="153" y="36"/>
                      </a:cxn>
                      <a:cxn ang="0">
                        <a:pos x="165" y="36"/>
                      </a:cxn>
                      <a:cxn ang="0">
                        <a:pos x="175" y="36"/>
                      </a:cxn>
                      <a:cxn ang="0">
                        <a:pos x="199" y="64"/>
                      </a:cxn>
                      <a:cxn ang="0">
                        <a:pos x="199" y="89"/>
                      </a:cxn>
                    </a:cxnLst>
                    <a:rect l="0" t="0" r="r" b="b"/>
                    <a:pathLst>
                      <a:path w="199" h="202">
                        <a:moveTo>
                          <a:pt x="199" y="89"/>
                        </a:moveTo>
                        <a:lnTo>
                          <a:pt x="189" y="89"/>
                        </a:lnTo>
                        <a:lnTo>
                          <a:pt x="165" y="115"/>
                        </a:lnTo>
                        <a:lnTo>
                          <a:pt x="175" y="125"/>
                        </a:lnTo>
                        <a:lnTo>
                          <a:pt x="175" y="115"/>
                        </a:lnTo>
                        <a:lnTo>
                          <a:pt x="189" y="125"/>
                        </a:lnTo>
                        <a:lnTo>
                          <a:pt x="175" y="155"/>
                        </a:lnTo>
                        <a:lnTo>
                          <a:pt x="199" y="180"/>
                        </a:lnTo>
                        <a:lnTo>
                          <a:pt x="175" y="191"/>
                        </a:lnTo>
                        <a:lnTo>
                          <a:pt x="131" y="191"/>
                        </a:lnTo>
                        <a:lnTo>
                          <a:pt x="122" y="202"/>
                        </a:lnTo>
                        <a:lnTo>
                          <a:pt x="67" y="202"/>
                        </a:lnTo>
                        <a:lnTo>
                          <a:pt x="43" y="191"/>
                        </a:lnTo>
                        <a:lnTo>
                          <a:pt x="43" y="180"/>
                        </a:lnTo>
                        <a:lnTo>
                          <a:pt x="54" y="125"/>
                        </a:lnTo>
                        <a:lnTo>
                          <a:pt x="54" y="115"/>
                        </a:lnTo>
                        <a:lnTo>
                          <a:pt x="34" y="89"/>
                        </a:lnTo>
                        <a:lnTo>
                          <a:pt x="0" y="75"/>
                        </a:lnTo>
                        <a:lnTo>
                          <a:pt x="0" y="64"/>
                        </a:lnTo>
                        <a:lnTo>
                          <a:pt x="21" y="64"/>
                        </a:lnTo>
                        <a:lnTo>
                          <a:pt x="34" y="64"/>
                        </a:lnTo>
                        <a:lnTo>
                          <a:pt x="54" y="64"/>
                        </a:lnTo>
                        <a:lnTo>
                          <a:pt x="43" y="36"/>
                        </a:lnTo>
                        <a:lnTo>
                          <a:pt x="54" y="36"/>
                        </a:lnTo>
                        <a:lnTo>
                          <a:pt x="54" y="46"/>
                        </a:lnTo>
                        <a:lnTo>
                          <a:pt x="76" y="46"/>
                        </a:lnTo>
                        <a:lnTo>
                          <a:pt x="76" y="36"/>
                        </a:lnTo>
                        <a:lnTo>
                          <a:pt x="98" y="24"/>
                        </a:lnTo>
                        <a:lnTo>
                          <a:pt x="110" y="10"/>
                        </a:lnTo>
                        <a:lnTo>
                          <a:pt x="122" y="0"/>
                        </a:lnTo>
                        <a:lnTo>
                          <a:pt x="122" y="10"/>
                        </a:lnTo>
                        <a:lnTo>
                          <a:pt x="144" y="36"/>
                        </a:lnTo>
                        <a:lnTo>
                          <a:pt x="153" y="24"/>
                        </a:lnTo>
                        <a:lnTo>
                          <a:pt x="153" y="36"/>
                        </a:lnTo>
                        <a:lnTo>
                          <a:pt x="165" y="36"/>
                        </a:lnTo>
                        <a:lnTo>
                          <a:pt x="175" y="36"/>
                        </a:lnTo>
                        <a:lnTo>
                          <a:pt x="199" y="64"/>
                        </a:lnTo>
                        <a:lnTo>
                          <a:pt x="199" y="89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53" name="Freeform 212">
                    <a:extLst>
                      <a:ext uri="{FF2B5EF4-FFF2-40B4-BE49-F238E27FC236}">
                        <a16:creationId xmlns:a16="http://schemas.microsoft.com/office/drawing/2014/main" id="{67C6F2C9-9765-4A23-BCAD-B10FEC94E42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92592" y="2022488"/>
                    <a:ext cx="314325" cy="350840"/>
                  </a:xfrm>
                  <a:custGeom>
                    <a:avLst/>
                    <a:gdLst/>
                    <a:ahLst/>
                    <a:cxnLst>
                      <a:cxn ang="0">
                        <a:pos x="0" y="54"/>
                      </a:cxn>
                      <a:cxn ang="0">
                        <a:pos x="23" y="79"/>
                      </a:cxn>
                      <a:cxn ang="0">
                        <a:pos x="33" y="65"/>
                      </a:cxn>
                      <a:cxn ang="0">
                        <a:pos x="54" y="79"/>
                      </a:cxn>
                      <a:cxn ang="0">
                        <a:pos x="78" y="115"/>
                      </a:cxn>
                      <a:cxn ang="0">
                        <a:pos x="90" y="115"/>
                      </a:cxn>
                      <a:cxn ang="0">
                        <a:pos x="100" y="130"/>
                      </a:cxn>
                      <a:cxn ang="0">
                        <a:pos x="121" y="144"/>
                      </a:cxn>
                      <a:cxn ang="0">
                        <a:pos x="154" y="170"/>
                      </a:cxn>
                      <a:cxn ang="0">
                        <a:pos x="167" y="192"/>
                      </a:cxn>
                      <a:cxn ang="0">
                        <a:pos x="154" y="221"/>
                      </a:cxn>
                      <a:cxn ang="0">
                        <a:pos x="167" y="221"/>
                      </a:cxn>
                      <a:cxn ang="0">
                        <a:pos x="167" y="192"/>
                      </a:cxn>
                      <a:cxn ang="0">
                        <a:pos x="176" y="192"/>
                      </a:cxn>
                      <a:cxn ang="0">
                        <a:pos x="176" y="180"/>
                      </a:cxn>
                      <a:cxn ang="0">
                        <a:pos x="167" y="180"/>
                      </a:cxn>
                      <a:cxn ang="0">
                        <a:pos x="176" y="155"/>
                      </a:cxn>
                      <a:cxn ang="0">
                        <a:pos x="198" y="170"/>
                      </a:cxn>
                      <a:cxn ang="0">
                        <a:pos x="154" y="130"/>
                      </a:cxn>
                      <a:cxn ang="0">
                        <a:pos x="167" y="130"/>
                      </a:cxn>
                      <a:cxn ang="0">
                        <a:pos x="142" y="130"/>
                      </a:cxn>
                      <a:cxn ang="0">
                        <a:pos x="130" y="115"/>
                      </a:cxn>
                      <a:cxn ang="0">
                        <a:pos x="121" y="90"/>
                      </a:cxn>
                      <a:cxn ang="0">
                        <a:pos x="100" y="65"/>
                      </a:cxn>
                      <a:cxn ang="0">
                        <a:pos x="100" y="36"/>
                      </a:cxn>
                      <a:cxn ang="0">
                        <a:pos x="109" y="24"/>
                      </a:cxn>
                      <a:cxn ang="0">
                        <a:pos x="121" y="36"/>
                      </a:cxn>
                      <a:cxn ang="0">
                        <a:pos x="121" y="24"/>
                      </a:cxn>
                      <a:cxn ang="0">
                        <a:pos x="121" y="14"/>
                      </a:cxn>
                      <a:cxn ang="0">
                        <a:pos x="100" y="0"/>
                      </a:cxn>
                      <a:cxn ang="0">
                        <a:pos x="90" y="0"/>
                      </a:cxn>
                      <a:cxn ang="0">
                        <a:pos x="67" y="0"/>
                      </a:cxn>
                      <a:cxn ang="0">
                        <a:pos x="54" y="14"/>
                      </a:cxn>
                      <a:cxn ang="0">
                        <a:pos x="45" y="14"/>
                      </a:cxn>
                      <a:cxn ang="0">
                        <a:pos x="45" y="24"/>
                      </a:cxn>
                      <a:cxn ang="0">
                        <a:pos x="33" y="14"/>
                      </a:cxn>
                      <a:cxn ang="0">
                        <a:pos x="14" y="24"/>
                      </a:cxn>
                      <a:cxn ang="0">
                        <a:pos x="0" y="54"/>
                      </a:cxn>
                    </a:cxnLst>
                    <a:rect l="0" t="0" r="r" b="b"/>
                    <a:pathLst>
                      <a:path w="198" h="221">
                        <a:moveTo>
                          <a:pt x="0" y="54"/>
                        </a:moveTo>
                        <a:lnTo>
                          <a:pt x="23" y="79"/>
                        </a:lnTo>
                        <a:lnTo>
                          <a:pt x="33" y="65"/>
                        </a:lnTo>
                        <a:lnTo>
                          <a:pt x="54" y="79"/>
                        </a:lnTo>
                        <a:lnTo>
                          <a:pt x="78" y="115"/>
                        </a:lnTo>
                        <a:lnTo>
                          <a:pt x="90" y="115"/>
                        </a:lnTo>
                        <a:lnTo>
                          <a:pt x="100" y="130"/>
                        </a:lnTo>
                        <a:lnTo>
                          <a:pt x="121" y="144"/>
                        </a:lnTo>
                        <a:lnTo>
                          <a:pt x="154" y="170"/>
                        </a:lnTo>
                        <a:lnTo>
                          <a:pt x="167" y="192"/>
                        </a:lnTo>
                        <a:lnTo>
                          <a:pt x="154" y="221"/>
                        </a:lnTo>
                        <a:lnTo>
                          <a:pt x="167" y="221"/>
                        </a:lnTo>
                        <a:lnTo>
                          <a:pt x="167" y="192"/>
                        </a:lnTo>
                        <a:lnTo>
                          <a:pt x="176" y="192"/>
                        </a:lnTo>
                        <a:lnTo>
                          <a:pt x="176" y="180"/>
                        </a:lnTo>
                        <a:lnTo>
                          <a:pt x="167" y="180"/>
                        </a:lnTo>
                        <a:lnTo>
                          <a:pt x="176" y="155"/>
                        </a:lnTo>
                        <a:lnTo>
                          <a:pt x="198" y="170"/>
                        </a:lnTo>
                        <a:lnTo>
                          <a:pt x="154" y="130"/>
                        </a:lnTo>
                        <a:lnTo>
                          <a:pt x="167" y="130"/>
                        </a:lnTo>
                        <a:lnTo>
                          <a:pt x="142" y="130"/>
                        </a:lnTo>
                        <a:lnTo>
                          <a:pt x="130" y="115"/>
                        </a:lnTo>
                        <a:lnTo>
                          <a:pt x="121" y="90"/>
                        </a:lnTo>
                        <a:lnTo>
                          <a:pt x="100" y="65"/>
                        </a:lnTo>
                        <a:lnTo>
                          <a:pt x="100" y="36"/>
                        </a:lnTo>
                        <a:lnTo>
                          <a:pt x="109" y="24"/>
                        </a:lnTo>
                        <a:lnTo>
                          <a:pt x="121" y="36"/>
                        </a:lnTo>
                        <a:lnTo>
                          <a:pt x="121" y="24"/>
                        </a:lnTo>
                        <a:lnTo>
                          <a:pt x="121" y="14"/>
                        </a:lnTo>
                        <a:lnTo>
                          <a:pt x="100" y="0"/>
                        </a:lnTo>
                        <a:lnTo>
                          <a:pt x="90" y="0"/>
                        </a:lnTo>
                        <a:lnTo>
                          <a:pt x="67" y="0"/>
                        </a:lnTo>
                        <a:lnTo>
                          <a:pt x="54" y="14"/>
                        </a:lnTo>
                        <a:lnTo>
                          <a:pt x="45" y="14"/>
                        </a:lnTo>
                        <a:lnTo>
                          <a:pt x="45" y="24"/>
                        </a:lnTo>
                        <a:lnTo>
                          <a:pt x="33" y="14"/>
                        </a:lnTo>
                        <a:lnTo>
                          <a:pt x="14" y="24"/>
                        </a:lnTo>
                        <a:lnTo>
                          <a:pt x="0" y="54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54" name="Freeform 213">
                    <a:extLst>
                      <a:ext uri="{FF2B5EF4-FFF2-40B4-BE49-F238E27FC236}">
                        <a16:creationId xmlns:a16="http://schemas.microsoft.com/office/drawing/2014/main" id="{F73D57B1-717E-4DF8-8862-D31511DBAEE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92592" y="2022488"/>
                    <a:ext cx="314325" cy="350840"/>
                  </a:xfrm>
                  <a:custGeom>
                    <a:avLst/>
                    <a:gdLst/>
                    <a:ahLst/>
                    <a:cxnLst>
                      <a:cxn ang="0">
                        <a:pos x="0" y="54"/>
                      </a:cxn>
                      <a:cxn ang="0">
                        <a:pos x="23" y="79"/>
                      </a:cxn>
                      <a:cxn ang="0">
                        <a:pos x="33" y="65"/>
                      </a:cxn>
                      <a:cxn ang="0">
                        <a:pos x="54" y="79"/>
                      </a:cxn>
                      <a:cxn ang="0">
                        <a:pos x="78" y="115"/>
                      </a:cxn>
                      <a:cxn ang="0">
                        <a:pos x="90" y="115"/>
                      </a:cxn>
                      <a:cxn ang="0">
                        <a:pos x="100" y="130"/>
                      </a:cxn>
                      <a:cxn ang="0">
                        <a:pos x="121" y="144"/>
                      </a:cxn>
                      <a:cxn ang="0">
                        <a:pos x="154" y="170"/>
                      </a:cxn>
                      <a:cxn ang="0">
                        <a:pos x="167" y="192"/>
                      </a:cxn>
                      <a:cxn ang="0">
                        <a:pos x="154" y="221"/>
                      </a:cxn>
                      <a:cxn ang="0">
                        <a:pos x="167" y="221"/>
                      </a:cxn>
                      <a:cxn ang="0">
                        <a:pos x="167" y="192"/>
                      </a:cxn>
                      <a:cxn ang="0">
                        <a:pos x="176" y="192"/>
                      </a:cxn>
                      <a:cxn ang="0">
                        <a:pos x="176" y="180"/>
                      </a:cxn>
                      <a:cxn ang="0">
                        <a:pos x="167" y="180"/>
                      </a:cxn>
                      <a:cxn ang="0">
                        <a:pos x="176" y="155"/>
                      </a:cxn>
                      <a:cxn ang="0">
                        <a:pos x="198" y="170"/>
                      </a:cxn>
                      <a:cxn ang="0">
                        <a:pos x="154" y="130"/>
                      </a:cxn>
                      <a:cxn ang="0">
                        <a:pos x="167" y="130"/>
                      </a:cxn>
                      <a:cxn ang="0">
                        <a:pos x="142" y="130"/>
                      </a:cxn>
                      <a:cxn ang="0">
                        <a:pos x="130" y="115"/>
                      </a:cxn>
                      <a:cxn ang="0">
                        <a:pos x="121" y="90"/>
                      </a:cxn>
                      <a:cxn ang="0">
                        <a:pos x="100" y="65"/>
                      </a:cxn>
                      <a:cxn ang="0">
                        <a:pos x="100" y="36"/>
                      </a:cxn>
                      <a:cxn ang="0">
                        <a:pos x="109" y="24"/>
                      </a:cxn>
                      <a:cxn ang="0">
                        <a:pos x="121" y="36"/>
                      </a:cxn>
                      <a:cxn ang="0">
                        <a:pos x="121" y="24"/>
                      </a:cxn>
                      <a:cxn ang="0">
                        <a:pos x="121" y="14"/>
                      </a:cxn>
                      <a:cxn ang="0">
                        <a:pos x="100" y="0"/>
                      </a:cxn>
                      <a:cxn ang="0">
                        <a:pos x="90" y="0"/>
                      </a:cxn>
                      <a:cxn ang="0">
                        <a:pos x="67" y="0"/>
                      </a:cxn>
                      <a:cxn ang="0">
                        <a:pos x="54" y="14"/>
                      </a:cxn>
                      <a:cxn ang="0">
                        <a:pos x="45" y="14"/>
                      </a:cxn>
                      <a:cxn ang="0">
                        <a:pos x="45" y="24"/>
                      </a:cxn>
                      <a:cxn ang="0">
                        <a:pos x="33" y="14"/>
                      </a:cxn>
                      <a:cxn ang="0">
                        <a:pos x="14" y="24"/>
                      </a:cxn>
                      <a:cxn ang="0">
                        <a:pos x="0" y="54"/>
                      </a:cxn>
                    </a:cxnLst>
                    <a:rect l="0" t="0" r="r" b="b"/>
                    <a:pathLst>
                      <a:path w="198" h="221">
                        <a:moveTo>
                          <a:pt x="0" y="54"/>
                        </a:moveTo>
                        <a:lnTo>
                          <a:pt x="23" y="79"/>
                        </a:lnTo>
                        <a:lnTo>
                          <a:pt x="33" y="65"/>
                        </a:lnTo>
                        <a:lnTo>
                          <a:pt x="54" y="79"/>
                        </a:lnTo>
                        <a:lnTo>
                          <a:pt x="78" y="115"/>
                        </a:lnTo>
                        <a:lnTo>
                          <a:pt x="90" y="115"/>
                        </a:lnTo>
                        <a:lnTo>
                          <a:pt x="100" y="130"/>
                        </a:lnTo>
                        <a:lnTo>
                          <a:pt x="121" y="144"/>
                        </a:lnTo>
                        <a:lnTo>
                          <a:pt x="154" y="170"/>
                        </a:lnTo>
                        <a:lnTo>
                          <a:pt x="167" y="192"/>
                        </a:lnTo>
                        <a:lnTo>
                          <a:pt x="154" y="221"/>
                        </a:lnTo>
                        <a:lnTo>
                          <a:pt x="167" y="221"/>
                        </a:lnTo>
                        <a:lnTo>
                          <a:pt x="167" y="192"/>
                        </a:lnTo>
                        <a:lnTo>
                          <a:pt x="176" y="192"/>
                        </a:lnTo>
                        <a:lnTo>
                          <a:pt x="176" y="180"/>
                        </a:lnTo>
                        <a:lnTo>
                          <a:pt x="167" y="180"/>
                        </a:lnTo>
                        <a:lnTo>
                          <a:pt x="176" y="155"/>
                        </a:lnTo>
                        <a:lnTo>
                          <a:pt x="198" y="170"/>
                        </a:lnTo>
                        <a:lnTo>
                          <a:pt x="154" y="130"/>
                        </a:lnTo>
                        <a:lnTo>
                          <a:pt x="167" y="130"/>
                        </a:lnTo>
                        <a:lnTo>
                          <a:pt x="142" y="130"/>
                        </a:lnTo>
                        <a:lnTo>
                          <a:pt x="130" y="115"/>
                        </a:lnTo>
                        <a:lnTo>
                          <a:pt x="121" y="90"/>
                        </a:lnTo>
                        <a:lnTo>
                          <a:pt x="100" y="65"/>
                        </a:lnTo>
                        <a:lnTo>
                          <a:pt x="100" y="36"/>
                        </a:lnTo>
                        <a:lnTo>
                          <a:pt x="109" y="24"/>
                        </a:lnTo>
                        <a:lnTo>
                          <a:pt x="121" y="36"/>
                        </a:lnTo>
                        <a:lnTo>
                          <a:pt x="121" y="24"/>
                        </a:lnTo>
                        <a:lnTo>
                          <a:pt x="121" y="14"/>
                        </a:lnTo>
                        <a:lnTo>
                          <a:pt x="100" y="0"/>
                        </a:lnTo>
                        <a:lnTo>
                          <a:pt x="90" y="0"/>
                        </a:lnTo>
                        <a:lnTo>
                          <a:pt x="67" y="0"/>
                        </a:lnTo>
                        <a:lnTo>
                          <a:pt x="54" y="14"/>
                        </a:lnTo>
                        <a:lnTo>
                          <a:pt x="45" y="14"/>
                        </a:lnTo>
                        <a:lnTo>
                          <a:pt x="45" y="24"/>
                        </a:lnTo>
                        <a:lnTo>
                          <a:pt x="33" y="14"/>
                        </a:lnTo>
                        <a:lnTo>
                          <a:pt x="14" y="24"/>
                        </a:lnTo>
                        <a:lnTo>
                          <a:pt x="0" y="54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55" name="Freeform 214">
                    <a:extLst>
                      <a:ext uri="{FF2B5EF4-FFF2-40B4-BE49-F238E27FC236}">
                        <a16:creationId xmlns:a16="http://schemas.microsoft.com/office/drawing/2014/main" id="{384F5633-F215-43BB-8AE2-83137014DF7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14868" y="2125676"/>
                    <a:ext cx="174625" cy="125413"/>
                  </a:xfrm>
                  <a:custGeom>
                    <a:avLst/>
                    <a:gdLst/>
                    <a:ahLst/>
                    <a:cxnLst>
                      <a:cxn ang="0">
                        <a:pos x="76" y="0"/>
                      </a:cxn>
                      <a:cxn ang="0">
                        <a:pos x="110" y="14"/>
                      </a:cxn>
                      <a:cxn ang="0">
                        <a:pos x="97" y="25"/>
                      </a:cxn>
                      <a:cxn ang="0">
                        <a:pos x="88" y="35"/>
                      </a:cxn>
                      <a:cxn ang="0">
                        <a:pos x="97" y="64"/>
                      </a:cxn>
                      <a:cxn ang="0">
                        <a:pos x="63" y="64"/>
                      </a:cxn>
                      <a:cxn ang="0">
                        <a:pos x="55" y="79"/>
                      </a:cxn>
                      <a:cxn ang="0">
                        <a:pos x="33" y="64"/>
                      </a:cxn>
                      <a:cxn ang="0">
                        <a:pos x="9" y="79"/>
                      </a:cxn>
                      <a:cxn ang="0">
                        <a:pos x="0" y="50"/>
                      </a:cxn>
                      <a:cxn ang="0">
                        <a:pos x="0" y="35"/>
                      </a:cxn>
                      <a:cxn ang="0">
                        <a:pos x="0" y="14"/>
                      </a:cxn>
                      <a:cxn ang="0">
                        <a:pos x="9" y="0"/>
                      </a:cxn>
                      <a:cxn ang="0">
                        <a:pos x="21" y="14"/>
                      </a:cxn>
                      <a:cxn ang="0">
                        <a:pos x="55" y="14"/>
                      </a:cxn>
                      <a:cxn ang="0">
                        <a:pos x="76" y="0"/>
                      </a:cxn>
                    </a:cxnLst>
                    <a:rect l="0" t="0" r="r" b="b"/>
                    <a:pathLst>
                      <a:path w="110" h="79">
                        <a:moveTo>
                          <a:pt x="76" y="0"/>
                        </a:moveTo>
                        <a:lnTo>
                          <a:pt x="110" y="14"/>
                        </a:lnTo>
                        <a:lnTo>
                          <a:pt x="97" y="25"/>
                        </a:lnTo>
                        <a:lnTo>
                          <a:pt x="88" y="35"/>
                        </a:lnTo>
                        <a:lnTo>
                          <a:pt x="97" y="64"/>
                        </a:lnTo>
                        <a:lnTo>
                          <a:pt x="63" y="64"/>
                        </a:lnTo>
                        <a:lnTo>
                          <a:pt x="55" y="79"/>
                        </a:lnTo>
                        <a:lnTo>
                          <a:pt x="33" y="64"/>
                        </a:lnTo>
                        <a:lnTo>
                          <a:pt x="9" y="79"/>
                        </a:lnTo>
                        <a:lnTo>
                          <a:pt x="0" y="50"/>
                        </a:lnTo>
                        <a:lnTo>
                          <a:pt x="0" y="35"/>
                        </a:lnTo>
                        <a:lnTo>
                          <a:pt x="0" y="14"/>
                        </a:lnTo>
                        <a:lnTo>
                          <a:pt x="9" y="0"/>
                        </a:lnTo>
                        <a:lnTo>
                          <a:pt x="21" y="14"/>
                        </a:lnTo>
                        <a:lnTo>
                          <a:pt x="55" y="14"/>
                        </a:lnTo>
                        <a:lnTo>
                          <a:pt x="76" y="0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56" name="Freeform 215">
                    <a:extLst>
                      <a:ext uri="{FF2B5EF4-FFF2-40B4-BE49-F238E27FC236}">
                        <a16:creationId xmlns:a16="http://schemas.microsoft.com/office/drawing/2014/main" id="{18F339D7-F0C1-42EA-A88B-412687B96DE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14868" y="2125676"/>
                    <a:ext cx="174625" cy="125413"/>
                  </a:xfrm>
                  <a:custGeom>
                    <a:avLst/>
                    <a:gdLst/>
                    <a:ahLst/>
                    <a:cxnLst>
                      <a:cxn ang="0">
                        <a:pos x="76" y="0"/>
                      </a:cxn>
                      <a:cxn ang="0">
                        <a:pos x="110" y="14"/>
                      </a:cxn>
                      <a:cxn ang="0">
                        <a:pos x="97" y="25"/>
                      </a:cxn>
                      <a:cxn ang="0">
                        <a:pos x="88" y="35"/>
                      </a:cxn>
                      <a:cxn ang="0">
                        <a:pos x="97" y="64"/>
                      </a:cxn>
                      <a:cxn ang="0">
                        <a:pos x="63" y="64"/>
                      </a:cxn>
                      <a:cxn ang="0">
                        <a:pos x="55" y="79"/>
                      </a:cxn>
                      <a:cxn ang="0">
                        <a:pos x="33" y="64"/>
                      </a:cxn>
                      <a:cxn ang="0">
                        <a:pos x="9" y="79"/>
                      </a:cxn>
                      <a:cxn ang="0">
                        <a:pos x="0" y="50"/>
                      </a:cxn>
                      <a:cxn ang="0">
                        <a:pos x="0" y="35"/>
                      </a:cxn>
                      <a:cxn ang="0">
                        <a:pos x="0" y="14"/>
                      </a:cxn>
                      <a:cxn ang="0">
                        <a:pos x="9" y="0"/>
                      </a:cxn>
                      <a:cxn ang="0">
                        <a:pos x="21" y="14"/>
                      </a:cxn>
                      <a:cxn ang="0">
                        <a:pos x="55" y="14"/>
                      </a:cxn>
                      <a:cxn ang="0">
                        <a:pos x="76" y="0"/>
                      </a:cxn>
                    </a:cxnLst>
                    <a:rect l="0" t="0" r="r" b="b"/>
                    <a:pathLst>
                      <a:path w="110" h="79">
                        <a:moveTo>
                          <a:pt x="76" y="0"/>
                        </a:moveTo>
                        <a:lnTo>
                          <a:pt x="110" y="14"/>
                        </a:lnTo>
                        <a:lnTo>
                          <a:pt x="97" y="25"/>
                        </a:lnTo>
                        <a:lnTo>
                          <a:pt x="88" y="35"/>
                        </a:lnTo>
                        <a:lnTo>
                          <a:pt x="97" y="64"/>
                        </a:lnTo>
                        <a:lnTo>
                          <a:pt x="63" y="64"/>
                        </a:lnTo>
                        <a:lnTo>
                          <a:pt x="55" y="79"/>
                        </a:lnTo>
                        <a:lnTo>
                          <a:pt x="33" y="64"/>
                        </a:lnTo>
                        <a:lnTo>
                          <a:pt x="9" y="79"/>
                        </a:lnTo>
                        <a:lnTo>
                          <a:pt x="0" y="50"/>
                        </a:lnTo>
                        <a:lnTo>
                          <a:pt x="0" y="35"/>
                        </a:lnTo>
                        <a:lnTo>
                          <a:pt x="0" y="14"/>
                        </a:lnTo>
                        <a:lnTo>
                          <a:pt x="9" y="0"/>
                        </a:lnTo>
                        <a:lnTo>
                          <a:pt x="21" y="14"/>
                        </a:lnTo>
                        <a:lnTo>
                          <a:pt x="55" y="14"/>
                        </a:lnTo>
                        <a:lnTo>
                          <a:pt x="76" y="0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57" name="Freeform 216">
                    <a:extLst>
                      <a:ext uri="{FF2B5EF4-FFF2-40B4-BE49-F238E27FC236}">
                        <a16:creationId xmlns:a16="http://schemas.microsoft.com/office/drawing/2014/main" id="{208E2F10-BA33-452D-AC2B-32ED180FBFB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59305" y="2232039"/>
                    <a:ext cx="155575" cy="165101"/>
                  </a:xfrm>
                  <a:custGeom>
                    <a:avLst/>
                    <a:gdLst/>
                    <a:ahLst/>
                    <a:cxnLst>
                      <a:cxn ang="0">
                        <a:pos x="98" y="0"/>
                      </a:cxn>
                      <a:cxn ang="0">
                        <a:pos x="98" y="24"/>
                      </a:cxn>
                      <a:cxn ang="0">
                        <a:pos x="89" y="24"/>
                      </a:cxn>
                      <a:cxn ang="0">
                        <a:pos x="67" y="14"/>
                      </a:cxn>
                      <a:cxn ang="0">
                        <a:pos x="55" y="24"/>
                      </a:cxn>
                      <a:cxn ang="0">
                        <a:pos x="55" y="39"/>
                      </a:cxn>
                      <a:cxn ang="0">
                        <a:pos x="42" y="24"/>
                      </a:cxn>
                      <a:cxn ang="0">
                        <a:pos x="42" y="39"/>
                      </a:cxn>
                      <a:cxn ang="0">
                        <a:pos x="55" y="60"/>
                      </a:cxn>
                      <a:cxn ang="0">
                        <a:pos x="77" y="89"/>
                      </a:cxn>
                      <a:cxn ang="0">
                        <a:pos x="67" y="89"/>
                      </a:cxn>
                      <a:cxn ang="0">
                        <a:pos x="67" y="104"/>
                      </a:cxn>
                      <a:cxn ang="0">
                        <a:pos x="42" y="75"/>
                      </a:cxn>
                      <a:cxn ang="0">
                        <a:pos x="21" y="75"/>
                      </a:cxn>
                      <a:cxn ang="0">
                        <a:pos x="0" y="50"/>
                      </a:cxn>
                      <a:cxn ang="0">
                        <a:pos x="12" y="24"/>
                      </a:cxn>
                      <a:cxn ang="0">
                        <a:pos x="42" y="14"/>
                      </a:cxn>
                      <a:cxn ang="0">
                        <a:pos x="67" y="0"/>
                      </a:cxn>
                      <a:cxn ang="0">
                        <a:pos x="89" y="14"/>
                      </a:cxn>
                      <a:cxn ang="0">
                        <a:pos x="98" y="0"/>
                      </a:cxn>
                    </a:cxnLst>
                    <a:rect l="0" t="0" r="r" b="b"/>
                    <a:pathLst>
                      <a:path w="98" h="104">
                        <a:moveTo>
                          <a:pt x="98" y="0"/>
                        </a:moveTo>
                        <a:lnTo>
                          <a:pt x="98" y="24"/>
                        </a:lnTo>
                        <a:lnTo>
                          <a:pt x="89" y="24"/>
                        </a:lnTo>
                        <a:lnTo>
                          <a:pt x="67" y="14"/>
                        </a:lnTo>
                        <a:lnTo>
                          <a:pt x="55" y="24"/>
                        </a:lnTo>
                        <a:lnTo>
                          <a:pt x="55" y="39"/>
                        </a:lnTo>
                        <a:lnTo>
                          <a:pt x="42" y="24"/>
                        </a:lnTo>
                        <a:lnTo>
                          <a:pt x="42" y="39"/>
                        </a:lnTo>
                        <a:lnTo>
                          <a:pt x="55" y="60"/>
                        </a:lnTo>
                        <a:lnTo>
                          <a:pt x="77" y="89"/>
                        </a:lnTo>
                        <a:lnTo>
                          <a:pt x="67" y="89"/>
                        </a:lnTo>
                        <a:lnTo>
                          <a:pt x="67" y="104"/>
                        </a:lnTo>
                        <a:lnTo>
                          <a:pt x="42" y="75"/>
                        </a:lnTo>
                        <a:lnTo>
                          <a:pt x="21" y="75"/>
                        </a:lnTo>
                        <a:lnTo>
                          <a:pt x="0" y="50"/>
                        </a:lnTo>
                        <a:lnTo>
                          <a:pt x="12" y="24"/>
                        </a:lnTo>
                        <a:lnTo>
                          <a:pt x="42" y="14"/>
                        </a:lnTo>
                        <a:lnTo>
                          <a:pt x="67" y="0"/>
                        </a:lnTo>
                        <a:lnTo>
                          <a:pt x="89" y="14"/>
                        </a:lnTo>
                        <a:lnTo>
                          <a:pt x="98" y="0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58" name="Freeform 217">
                    <a:extLst>
                      <a:ext uri="{FF2B5EF4-FFF2-40B4-BE49-F238E27FC236}">
                        <a16:creationId xmlns:a16="http://schemas.microsoft.com/office/drawing/2014/main" id="{CE52B0B7-0873-4614-9D1A-F55630AE61F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59305" y="2232039"/>
                    <a:ext cx="155575" cy="165101"/>
                  </a:xfrm>
                  <a:custGeom>
                    <a:avLst/>
                    <a:gdLst/>
                    <a:ahLst/>
                    <a:cxnLst>
                      <a:cxn ang="0">
                        <a:pos x="98" y="0"/>
                      </a:cxn>
                      <a:cxn ang="0">
                        <a:pos x="98" y="24"/>
                      </a:cxn>
                      <a:cxn ang="0">
                        <a:pos x="89" y="24"/>
                      </a:cxn>
                      <a:cxn ang="0">
                        <a:pos x="67" y="14"/>
                      </a:cxn>
                      <a:cxn ang="0">
                        <a:pos x="55" y="24"/>
                      </a:cxn>
                      <a:cxn ang="0">
                        <a:pos x="55" y="39"/>
                      </a:cxn>
                      <a:cxn ang="0">
                        <a:pos x="42" y="24"/>
                      </a:cxn>
                      <a:cxn ang="0">
                        <a:pos x="42" y="39"/>
                      </a:cxn>
                      <a:cxn ang="0">
                        <a:pos x="55" y="60"/>
                      </a:cxn>
                      <a:cxn ang="0">
                        <a:pos x="77" y="89"/>
                      </a:cxn>
                      <a:cxn ang="0">
                        <a:pos x="67" y="89"/>
                      </a:cxn>
                      <a:cxn ang="0">
                        <a:pos x="67" y="104"/>
                      </a:cxn>
                      <a:cxn ang="0">
                        <a:pos x="42" y="75"/>
                      </a:cxn>
                      <a:cxn ang="0">
                        <a:pos x="21" y="75"/>
                      </a:cxn>
                      <a:cxn ang="0">
                        <a:pos x="0" y="50"/>
                      </a:cxn>
                      <a:cxn ang="0">
                        <a:pos x="12" y="24"/>
                      </a:cxn>
                      <a:cxn ang="0">
                        <a:pos x="42" y="14"/>
                      </a:cxn>
                      <a:cxn ang="0">
                        <a:pos x="67" y="0"/>
                      </a:cxn>
                      <a:cxn ang="0">
                        <a:pos x="89" y="14"/>
                      </a:cxn>
                      <a:cxn ang="0">
                        <a:pos x="98" y="0"/>
                      </a:cxn>
                    </a:cxnLst>
                    <a:rect l="0" t="0" r="r" b="b"/>
                    <a:pathLst>
                      <a:path w="98" h="104">
                        <a:moveTo>
                          <a:pt x="98" y="0"/>
                        </a:moveTo>
                        <a:lnTo>
                          <a:pt x="98" y="24"/>
                        </a:lnTo>
                        <a:lnTo>
                          <a:pt x="89" y="24"/>
                        </a:lnTo>
                        <a:lnTo>
                          <a:pt x="67" y="14"/>
                        </a:lnTo>
                        <a:lnTo>
                          <a:pt x="55" y="24"/>
                        </a:lnTo>
                        <a:lnTo>
                          <a:pt x="55" y="39"/>
                        </a:lnTo>
                        <a:lnTo>
                          <a:pt x="42" y="24"/>
                        </a:lnTo>
                        <a:lnTo>
                          <a:pt x="42" y="39"/>
                        </a:lnTo>
                        <a:lnTo>
                          <a:pt x="55" y="60"/>
                        </a:lnTo>
                        <a:lnTo>
                          <a:pt x="77" y="89"/>
                        </a:lnTo>
                        <a:lnTo>
                          <a:pt x="67" y="89"/>
                        </a:lnTo>
                        <a:lnTo>
                          <a:pt x="67" y="104"/>
                        </a:lnTo>
                        <a:lnTo>
                          <a:pt x="42" y="75"/>
                        </a:lnTo>
                        <a:lnTo>
                          <a:pt x="21" y="75"/>
                        </a:lnTo>
                        <a:lnTo>
                          <a:pt x="0" y="50"/>
                        </a:lnTo>
                        <a:lnTo>
                          <a:pt x="12" y="24"/>
                        </a:lnTo>
                        <a:lnTo>
                          <a:pt x="42" y="14"/>
                        </a:lnTo>
                        <a:lnTo>
                          <a:pt x="67" y="0"/>
                        </a:lnTo>
                        <a:lnTo>
                          <a:pt x="89" y="14"/>
                        </a:lnTo>
                        <a:lnTo>
                          <a:pt x="98" y="0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59" name="Freeform 218">
                    <a:extLst>
                      <a:ext uri="{FF2B5EF4-FFF2-40B4-BE49-F238E27FC236}">
                        <a16:creationId xmlns:a16="http://schemas.microsoft.com/office/drawing/2014/main" id="{66F410CB-9FD0-4B60-A23E-54C1439CD36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45018" y="1981213"/>
                    <a:ext cx="258763" cy="168276"/>
                  </a:xfrm>
                  <a:custGeom>
                    <a:avLst/>
                    <a:gdLst/>
                    <a:ahLst/>
                    <a:cxnLst>
                      <a:cxn ang="0">
                        <a:pos x="141" y="62"/>
                      </a:cxn>
                      <a:cxn ang="0">
                        <a:pos x="131" y="25"/>
                      </a:cxn>
                      <a:cxn ang="0">
                        <a:pos x="106" y="0"/>
                      </a:cxn>
                      <a:cxn ang="0">
                        <a:pos x="76" y="14"/>
                      </a:cxn>
                      <a:cxn ang="0">
                        <a:pos x="42" y="0"/>
                      </a:cxn>
                      <a:cxn ang="0">
                        <a:pos x="31" y="14"/>
                      </a:cxn>
                      <a:cxn ang="0">
                        <a:pos x="21" y="40"/>
                      </a:cxn>
                      <a:cxn ang="0">
                        <a:pos x="9" y="50"/>
                      </a:cxn>
                      <a:cxn ang="0">
                        <a:pos x="0" y="50"/>
                      </a:cxn>
                      <a:cxn ang="0">
                        <a:pos x="31" y="81"/>
                      </a:cxn>
                      <a:cxn ang="0">
                        <a:pos x="42" y="81"/>
                      </a:cxn>
                      <a:cxn ang="0">
                        <a:pos x="51" y="91"/>
                      </a:cxn>
                      <a:cxn ang="0">
                        <a:pos x="64" y="106"/>
                      </a:cxn>
                      <a:cxn ang="0">
                        <a:pos x="98" y="106"/>
                      </a:cxn>
                      <a:cxn ang="0">
                        <a:pos x="119" y="91"/>
                      </a:cxn>
                      <a:cxn ang="0">
                        <a:pos x="153" y="106"/>
                      </a:cxn>
                      <a:cxn ang="0">
                        <a:pos x="141" y="91"/>
                      </a:cxn>
                      <a:cxn ang="0">
                        <a:pos x="163" y="81"/>
                      </a:cxn>
                      <a:cxn ang="0">
                        <a:pos x="163" y="62"/>
                      </a:cxn>
                      <a:cxn ang="0">
                        <a:pos x="141" y="62"/>
                      </a:cxn>
                    </a:cxnLst>
                    <a:rect l="0" t="0" r="r" b="b"/>
                    <a:pathLst>
                      <a:path w="163" h="106">
                        <a:moveTo>
                          <a:pt x="141" y="62"/>
                        </a:moveTo>
                        <a:lnTo>
                          <a:pt x="131" y="25"/>
                        </a:lnTo>
                        <a:lnTo>
                          <a:pt x="106" y="0"/>
                        </a:lnTo>
                        <a:lnTo>
                          <a:pt x="76" y="14"/>
                        </a:lnTo>
                        <a:lnTo>
                          <a:pt x="42" y="0"/>
                        </a:lnTo>
                        <a:lnTo>
                          <a:pt x="31" y="14"/>
                        </a:lnTo>
                        <a:lnTo>
                          <a:pt x="21" y="40"/>
                        </a:lnTo>
                        <a:lnTo>
                          <a:pt x="9" y="50"/>
                        </a:lnTo>
                        <a:lnTo>
                          <a:pt x="0" y="50"/>
                        </a:lnTo>
                        <a:lnTo>
                          <a:pt x="31" y="81"/>
                        </a:lnTo>
                        <a:lnTo>
                          <a:pt x="42" y="81"/>
                        </a:lnTo>
                        <a:lnTo>
                          <a:pt x="51" y="91"/>
                        </a:lnTo>
                        <a:lnTo>
                          <a:pt x="64" y="106"/>
                        </a:lnTo>
                        <a:lnTo>
                          <a:pt x="98" y="106"/>
                        </a:lnTo>
                        <a:lnTo>
                          <a:pt x="119" y="91"/>
                        </a:lnTo>
                        <a:lnTo>
                          <a:pt x="153" y="106"/>
                        </a:lnTo>
                        <a:lnTo>
                          <a:pt x="141" y="91"/>
                        </a:lnTo>
                        <a:lnTo>
                          <a:pt x="163" y="81"/>
                        </a:lnTo>
                        <a:lnTo>
                          <a:pt x="163" y="62"/>
                        </a:lnTo>
                        <a:lnTo>
                          <a:pt x="141" y="62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60" name="Freeform 219">
                    <a:extLst>
                      <a:ext uri="{FF2B5EF4-FFF2-40B4-BE49-F238E27FC236}">
                        <a16:creationId xmlns:a16="http://schemas.microsoft.com/office/drawing/2014/main" id="{EE36B10F-F6D0-478D-9E2F-C9AC16360F9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45018" y="1981213"/>
                    <a:ext cx="258763" cy="168276"/>
                  </a:xfrm>
                  <a:custGeom>
                    <a:avLst/>
                    <a:gdLst/>
                    <a:ahLst/>
                    <a:cxnLst>
                      <a:cxn ang="0">
                        <a:pos x="141" y="62"/>
                      </a:cxn>
                      <a:cxn ang="0">
                        <a:pos x="131" y="25"/>
                      </a:cxn>
                      <a:cxn ang="0">
                        <a:pos x="106" y="0"/>
                      </a:cxn>
                      <a:cxn ang="0">
                        <a:pos x="76" y="14"/>
                      </a:cxn>
                      <a:cxn ang="0">
                        <a:pos x="42" y="0"/>
                      </a:cxn>
                      <a:cxn ang="0">
                        <a:pos x="31" y="14"/>
                      </a:cxn>
                      <a:cxn ang="0">
                        <a:pos x="21" y="40"/>
                      </a:cxn>
                      <a:cxn ang="0">
                        <a:pos x="9" y="50"/>
                      </a:cxn>
                      <a:cxn ang="0">
                        <a:pos x="0" y="50"/>
                      </a:cxn>
                      <a:cxn ang="0">
                        <a:pos x="31" y="81"/>
                      </a:cxn>
                      <a:cxn ang="0">
                        <a:pos x="42" y="81"/>
                      </a:cxn>
                      <a:cxn ang="0">
                        <a:pos x="51" y="91"/>
                      </a:cxn>
                      <a:cxn ang="0">
                        <a:pos x="64" y="106"/>
                      </a:cxn>
                      <a:cxn ang="0">
                        <a:pos x="98" y="106"/>
                      </a:cxn>
                      <a:cxn ang="0">
                        <a:pos x="119" y="91"/>
                      </a:cxn>
                      <a:cxn ang="0">
                        <a:pos x="153" y="106"/>
                      </a:cxn>
                      <a:cxn ang="0">
                        <a:pos x="141" y="91"/>
                      </a:cxn>
                      <a:cxn ang="0">
                        <a:pos x="163" y="81"/>
                      </a:cxn>
                      <a:cxn ang="0">
                        <a:pos x="163" y="62"/>
                      </a:cxn>
                      <a:cxn ang="0">
                        <a:pos x="141" y="62"/>
                      </a:cxn>
                    </a:cxnLst>
                    <a:rect l="0" t="0" r="r" b="b"/>
                    <a:pathLst>
                      <a:path w="163" h="106">
                        <a:moveTo>
                          <a:pt x="141" y="62"/>
                        </a:moveTo>
                        <a:lnTo>
                          <a:pt x="131" y="25"/>
                        </a:lnTo>
                        <a:lnTo>
                          <a:pt x="106" y="0"/>
                        </a:lnTo>
                        <a:lnTo>
                          <a:pt x="76" y="14"/>
                        </a:lnTo>
                        <a:lnTo>
                          <a:pt x="42" y="0"/>
                        </a:lnTo>
                        <a:lnTo>
                          <a:pt x="31" y="14"/>
                        </a:lnTo>
                        <a:lnTo>
                          <a:pt x="21" y="40"/>
                        </a:lnTo>
                        <a:lnTo>
                          <a:pt x="9" y="50"/>
                        </a:lnTo>
                        <a:lnTo>
                          <a:pt x="0" y="50"/>
                        </a:lnTo>
                        <a:lnTo>
                          <a:pt x="31" y="81"/>
                        </a:lnTo>
                        <a:lnTo>
                          <a:pt x="42" y="81"/>
                        </a:lnTo>
                        <a:lnTo>
                          <a:pt x="51" y="91"/>
                        </a:lnTo>
                        <a:lnTo>
                          <a:pt x="64" y="106"/>
                        </a:lnTo>
                        <a:lnTo>
                          <a:pt x="98" y="106"/>
                        </a:lnTo>
                        <a:lnTo>
                          <a:pt x="119" y="91"/>
                        </a:lnTo>
                        <a:lnTo>
                          <a:pt x="153" y="106"/>
                        </a:lnTo>
                        <a:lnTo>
                          <a:pt x="141" y="91"/>
                        </a:lnTo>
                        <a:lnTo>
                          <a:pt x="163" y="81"/>
                        </a:lnTo>
                        <a:lnTo>
                          <a:pt x="163" y="62"/>
                        </a:lnTo>
                        <a:lnTo>
                          <a:pt x="141" y="62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61" name="Freeform 220">
                    <a:extLst>
                      <a:ext uri="{FF2B5EF4-FFF2-40B4-BE49-F238E27FC236}">
                        <a16:creationId xmlns:a16="http://schemas.microsoft.com/office/drawing/2014/main" id="{6CEE95D5-FF92-4315-9BFC-DF90A08D170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86267" y="2022488"/>
                    <a:ext cx="71438" cy="57150"/>
                  </a:xfrm>
                  <a:custGeom>
                    <a:avLst/>
                    <a:gdLst/>
                    <a:ahLst/>
                    <a:cxnLst>
                      <a:cxn ang="0">
                        <a:pos x="0" y="36"/>
                      </a:cxn>
                      <a:cxn ang="0">
                        <a:pos x="9" y="24"/>
                      </a:cxn>
                      <a:cxn ang="0">
                        <a:pos x="20" y="36"/>
                      </a:cxn>
                      <a:cxn ang="0">
                        <a:pos x="20" y="24"/>
                      </a:cxn>
                      <a:cxn ang="0">
                        <a:pos x="45" y="14"/>
                      </a:cxn>
                      <a:cxn ang="0">
                        <a:pos x="32" y="0"/>
                      </a:cxn>
                      <a:cxn ang="0">
                        <a:pos x="0" y="14"/>
                      </a:cxn>
                      <a:cxn ang="0">
                        <a:pos x="0" y="24"/>
                      </a:cxn>
                      <a:cxn ang="0">
                        <a:pos x="0" y="36"/>
                      </a:cxn>
                    </a:cxnLst>
                    <a:rect l="0" t="0" r="r" b="b"/>
                    <a:pathLst>
                      <a:path w="45" h="36">
                        <a:moveTo>
                          <a:pt x="0" y="36"/>
                        </a:moveTo>
                        <a:lnTo>
                          <a:pt x="9" y="24"/>
                        </a:lnTo>
                        <a:lnTo>
                          <a:pt x="20" y="36"/>
                        </a:lnTo>
                        <a:lnTo>
                          <a:pt x="20" y="24"/>
                        </a:lnTo>
                        <a:lnTo>
                          <a:pt x="45" y="14"/>
                        </a:lnTo>
                        <a:lnTo>
                          <a:pt x="32" y="0"/>
                        </a:lnTo>
                        <a:lnTo>
                          <a:pt x="0" y="14"/>
                        </a:lnTo>
                        <a:lnTo>
                          <a:pt x="0" y="24"/>
                        </a:lnTo>
                        <a:lnTo>
                          <a:pt x="0" y="36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62" name="Freeform 221">
                    <a:extLst>
                      <a:ext uri="{FF2B5EF4-FFF2-40B4-BE49-F238E27FC236}">
                        <a16:creationId xmlns:a16="http://schemas.microsoft.com/office/drawing/2014/main" id="{2E3AAB73-EC8A-4D2A-9879-048A71AAC4C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86267" y="2022488"/>
                    <a:ext cx="71438" cy="57150"/>
                  </a:xfrm>
                  <a:custGeom>
                    <a:avLst/>
                    <a:gdLst/>
                    <a:ahLst/>
                    <a:cxnLst>
                      <a:cxn ang="0">
                        <a:pos x="0" y="36"/>
                      </a:cxn>
                      <a:cxn ang="0">
                        <a:pos x="9" y="24"/>
                      </a:cxn>
                      <a:cxn ang="0">
                        <a:pos x="20" y="36"/>
                      </a:cxn>
                      <a:cxn ang="0">
                        <a:pos x="20" y="24"/>
                      </a:cxn>
                      <a:cxn ang="0">
                        <a:pos x="45" y="14"/>
                      </a:cxn>
                      <a:cxn ang="0">
                        <a:pos x="32" y="0"/>
                      </a:cxn>
                      <a:cxn ang="0">
                        <a:pos x="0" y="14"/>
                      </a:cxn>
                      <a:cxn ang="0">
                        <a:pos x="0" y="24"/>
                      </a:cxn>
                      <a:cxn ang="0">
                        <a:pos x="0" y="36"/>
                      </a:cxn>
                    </a:cxnLst>
                    <a:rect l="0" t="0" r="r" b="b"/>
                    <a:pathLst>
                      <a:path w="45" h="36">
                        <a:moveTo>
                          <a:pt x="0" y="36"/>
                        </a:moveTo>
                        <a:lnTo>
                          <a:pt x="9" y="24"/>
                        </a:lnTo>
                        <a:lnTo>
                          <a:pt x="20" y="36"/>
                        </a:lnTo>
                        <a:lnTo>
                          <a:pt x="20" y="24"/>
                        </a:lnTo>
                        <a:lnTo>
                          <a:pt x="45" y="14"/>
                        </a:lnTo>
                        <a:lnTo>
                          <a:pt x="32" y="0"/>
                        </a:lnTo>
                        <a:lnTo>
                          <a:pt x="0" y="14"/>
                        </a:lnTo>
                        <a:lnTo>
                          <a:pt x="0" y="24"/>
                        </a:lnTo>
                        <a:lnTo>
                          <a:pt x="0" y="36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63" name="Freeform 222">
                    <a:extLst>
                      <a:ext uri="{FF2B5EF4-FFF2-40B4-BE49-F238E27FC236}">
                        <a16:creationId xmlns:a16="http://schemas.microsoft.com/office/drawing/2014/main" id="{5C6AA915-BCCA-4B02-96EC-F4871353CDA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86267" y="2046301"/>
                    <a:ext cx="134938" cy="136526"/>
                  </a:xfrm>
                  <a:custGeom>
                    <a:avLst/>
                    <a:gdLst/>
                    <a:ahLst/>
                    <a:cxnLst>
                      <a:cxn ang="0">
                        <a:pos x="76" y="11"/>
                      </a:cxn>
                      <a:cxn ang="0">
                        <a:pos x="85" y="21"/>
                      </a:cxn>
                      <a:cxn ang="0">
                        <a:pos x="85" y="39"/>
                      </a:cxn>
                      <a:cxn ang="0">
                        <a:pos x="76" y="39"/>
                      </a:cxn>
                      <a:cxn ang="0">
                        <a:pos x="45" y="21"/>
                      </a:cxn>
                      <a:cxn ang="0">
                        <a:pos x="33" y="39"/>
                      </a:cxn>
                      <a:cxn ang="0">
                        <a:pos x="45" y="50"/>
                      </a:cxn>
                      <a:cxn ang="0">
                        <a:pos x="76" y="86"/>
                      </a:cxn>
                      <a:cxn ang="0">
                        <a:pos x="20" y="64"/>
                      </a:cxn>
                      <a:cxn ang="0">
                        <a:pos x="20" y="39"/>
                      </a:cxn>
                      <a:cxn ang="0">
                        <a:pos x="9" y="21"/>
                      </a:cxn>
                      <a:cxn ang="0">
                        <a:pos x="0" y="39"/>
                      </a:cxn>
                      <a:cxn ang="0">
                        <a:pos x="0" y="21"/>
                      </a:cxn>
                      <a:cxn ang="0">
                        <a:pos x="9" y="11"/>
                      </a:cxn>
                      <a:cxn ang="0">
                        <a:pos x="20" y="21"/>
                      </a:cxn>
                      <a:cxn ang="0">
                        <a:pos x="20" y="11"/>
                      </a:cxn>
                      <a:cxn ang="0">
                        <a:pos x="45" y="0"/>
                      </a:cxn>
                      <a:cxn ang="0">
                        <a:pos x="64" y="11"/>
                      </a:cxn>
                      <a:cxn ang="0">
                        <a:pos x="76" y="11"/>
                      </a:cxn>
                    </a:cxnLst>
                    <a:rect l="0" t="0" r="r" b="b"/>
                    <a:pathLst>
                      <a:path w="85" h="86">
                        <a:moveTo>
                          <a:pt x="76" y="11"/>
                        </a:moveTo>
                        <a:lnTo>
                          <a:pt x="85" y="21"/>
                        </a:lnTo>
                        <a:lnTo>
                          <a:pt x="85" y="39"/>
                        </a:lnTo>
                        <a:lnTo>
                          <a:pt x="76" y="39"/>
                        </a:lnTo>
                        <a:lnTo>
                          <a:pt x="45" y="21"/>
                        </a:lnTo>
                        <a:lnTo>
                          <a:pt x="33" y="39"/>
                        </a:lnTo>
                        <a:lnTo>
                          <a:pt x="45" y="50"/>
                        </a:lnTo>
                        <a:lnTo>
                          <a:pt x="76" y="86"/>
                        </a:lnTo>
                        <a:lnTo>
                          <a:pt x="20" y="64"/>
                        </a:lnTo>
                        <a:lnTo>
                          <a:pt x="20" y="39"/>
                        </a:lnTo>
                        <a:lnTo>
                          <a:pt x="9" y="21"/>
                        </a:lnTo>
                        <a:lnTo>
                          <a:pt x="0" y="39"/>
                        </a:lnTo>
                        <a:lnTo>
                          <a:pt x="0" y="21"/>
                        </a:lnTo>
                        <a:lnTo>
                          <a:pt x="9" y="11"/>
                        </a:lnTo>
                        <a:lnTo>
                          <a:pt x="20" y="21"/>
                        </a:lnTo>
                        <a:lnTo>
                          <a:pt x="20" y="11"/>
                        </a:lnTo>
                        <a:lnTo>
                          <a:pt x="45" y="0"/>
                        </a:lnTo>
                        <a:lnTo>
                          <a:pt x="64" y="11"/>
                        </a:lnTo>
                        <a:lnTo>
                          <a:pt x="76" y="11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64" name="Freeform 223">
                    <a:extLst>
                      <a:ext uri="{FF2B5EF4-FFF2-40B4-BE49-F238E27FC236}">
                        <a16:creationId xmlns:a16="http://schemas.microsoft.com/office/drawing/2014/main" id="{4FB8501A-B15B-4DF7-808A-5135D348D4C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86267" y="2046301"/>
                    <a:ext cx="134938" cy="136526"/>
                  </a:xfrm>
                  <a:custGeom>
                    <a:avLst/>
                    <a:gdLst/>
                    <a:ahLst/>
                    <a:cxnLst>
                      <a:cxn ang="0">
                        <a:pos x="76" y="11"/>
                      </a:cxn>
                      <a:cxn ang="0">
                        <a:pos x="85" y="21"/>
                      </a:cxn>
                      <a:cxn ang="0">
                        <a:pos x="85" y="39"/>
                      </a:cxn>
                      <a:cxn ang="0">
                        <a:pos x="76" y="39"/>
                      </a:cxn>
                      <a:cxn ang="0">
                        <a:pos x="45" y="21"/>
                      </a:cxn>
                      <a:cxn ang="0">
                        <a:pos x="33" y="39"/>
                      </a:cxn>
                      <a:cxn ang="0">
                        <a:pos x="45" y="50"/>
                      </a:cxn>
                      <a:cxn ang="0">
                        <a:pos x="76" y="86"/>
                      </a:cxn>
                      <a:cxn ang="0">
                        <a:pos x="20" y="64"/>
                      </a:cxn>
                      <a:cxn ang="0">
                        <a:pos x="20" y="39"/>
                      </a:cxn>
                      <a:cxn ang="0">
                        <a:pos x="9" y="21"/>
                      </a:cxn>
                      <a:cxn ang="0">
                        <a:pos x="0" y="39"/>
                      </a:cxn>
                      <a:cxn ang="0">
                        <a:pos x="0" y="21"/>
                      </a:cxn>
                      <a:cxn ang="0">
                        <a:pos x="9" y="11"/>
                      </a:cxn>
                      <a:cxn ang="0">
                        <a:pos x="20" y="21"/>
                      </a:cxn>
                      <a:cxn ang="0">
                        <a:pos x="20" y="11"/>
                      </a:cxn>
                      <a:cxn ang="0">
                        <a:pos x="45" y="0"/>
                      </a:cxn>
                      <a:cxn ang="0">
                        <a:pos x="64" y="11"/>
                      </a:cxn>
                      <a:cxn ang="0">
                        <a:pos x="76" y="11"/>
                      </a:cxn>
                    </a:cxnLst>
                    <a:rect l="0" t="0" r="r" b="b"/>
                    <a:pathLst>
                      <a:path w="85" h="86">
                        <a:moveTo>
                          <a:pt x="76" y="11"/>
                        </a:moveTo>
                        <a:lnTo>
                          <a:pt x="85" y="21"/>
                        </a:lnTo>
                        <a:lnTo>
                          <a:pt x="85" y="39"/>
                        </a:lnTo>
                        <a:lnTo>
                          <a:pt x="76" y="39"/>
                        </a:lnTo>
                        <a:lnTo>
                          <a:pt x="45" y="21"/>
                        </a:lnTo>
                        <a:lnTo>
                          <a:pt x="33" y="39"/>
                        </a:lnTo>
                        <a:lnTo>
                          <a:pt x="45" y="50"/>
                        </a:lnTo>
                        <a:lnTo>
                          <a:pt x="76" y="86"/>
                        </a:lnTo>
                        <a:lnTo>
                          <a:pt x="20" y="64"/>
                        </a:lnTo>
                        <a:lnTo>
                          <a:pt x="20" y="39"/>
                        </a:lnTo>
                        <a:lnTo>
                          <a:pt x="9" y="21"/>
                        </a:lnTo>
                        <a:lnTo>
                          <a:pt x="0" y="39"/>
                        </a:lnTo>
                        <a:lnTo>
                          <a:pt x="0" y="21"/>
                        </a:lnTo>
                        <a:lnTo>
                          <a:pt x="9" y="11"/>
                        </a:lnTo>
                        <a:lnTo>
                          <a:pt x="20" y="21"/>
                        </a:lnTo>
                        <a:lnTo>
                          <a:pt x="20" y="11"/>
                        </a:lnTo>
                        <a:lnTo>
                          <a:pt x="45" y="0"/>
                        </a:lnTo>
                        <a:lnTo>
                          <a:pt x="64" y="11"/>
                        </a:lnTo>
                        <a:lnTo>
                          <a:pt x="76" y="11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65" name="Freeform 224">
                    <a:extLst>
                      <a:ext uri="{FF2B5EF4-FFF2-40B4-BE49-F238E27FC236}">
                        <a16:creationId xmlns:a16="http://schemas.microsoft.com/office/drawing/2014/main" id="{1A1CCAAF-214C-4DC9-972B-0A69BDBF7E6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438655" y="2081226"/>
                    <a:ext cx="106363" cy="101601"/>
                  </a:xfrm>
                  <a:custGeom>
                    <a:avLst/>
                    <a:gdLst/>
                    <a:ahLst/>
                    <a:cxnLst>
                      <a:cxn ang="0">
                        <a:pos x="51" y="18"/>
                      </a:cxn>
                      <a:cxn ang="0">
                        <a:pos x="43" y="18"/>
                      </a:cxn>
                      <a:cxn ang="0">
                        <a:pos x="12" y="0"/>
                      </a:cxn>
                      <a:cxn ang="0">
                        <a:pos x="0" y="18"/>
                      </a:cxn>
                      <a:cxn ang="0">
                        <a:pos x="12" y="28"/>
                      </a:cxn>
                      <a:cxn ang="0">
                        <a:pos x="43" y="64"/>
                      </a:cxn>
                      <a:cxn ang="0">
                        <a:pos x="43" y="53"/>
                      </a:cxn>
                      <a:cxn ang="0">
                        <a:pos x="51" y="42"/>
                      </a:cxn>
                      <a:cxn ang="0">
                        <a:pos x="67" y="42"/>
                      </a:cxn>
                      <a:cxn ang="0">
                        <a:pos x="51" y="28"/>
                      </a:cxn>
                      <a:cxn ang="0">
                        <a:pos x="51" y="18"/>
                      </a:cxn>
                    </a:cxnLst>
                    <a:rect l="0" t="0" r="r" b="b"/>
                    <a:pathLst>
                      <a:path w="67" h="64">
                        <a:moveTo>
                          <a:pt x="51" y="18"/>
                        </a:moveTo>
                        <a:lnTo>
                          <a:pt x="43" y="18"/>
                        </a:lnTo>
                        <a:lnTo>
                          <a:pt x="12" y="0"/>
                        </a:lnTo>
                        <a:lnTo>
                          <a:pt x="0" y="18"/>
                        </a:lnTo>
                        <a:lnTo>
                          <a:pt x="12" y="28"/>
                        </a:lnTo>
                        <a:lnTo>
                          <a:pt x="43" y="64"/>
                        </a:lnTo>
                        <a:lnTo>
                          <a:pt x="43" y="53"/>
                        </a:lnTo>
                        <a:lnTo>
                          <a:pt x="51" y="42"/>
                        </a:lnTo>
                        <a:lnTo>
                          <a:pt x="67" y="42"/>
                        </a:lnTo>
                        <a:lnTo>
                          <a:pt x="51" y="28"/>
                        </a:lnTo>
                        <a:lnTo>
                          <a:pt x="51" y="18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66" name="Freeform 225">
                    <a:extLst>
                      <a:ext uri="{FF2B5EF4-FFF2-40B4-BE49-F238E27FC236}">
                        <a16:creationId xmlns:a16="http://schemas.microsoft.com/office/drawing/2014/main" id="{51F20C43-AB50-409D-A705-F12856BC7F2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438655" y="2081226"/>
                    <a:ext cx="106363" cy="101601"/>
                  </a:xfrm>
                  <a:custGeom>
                    <a:avLst/>
                    <a:gdLst/>
                    <a:ahLst/>
                    <a:cxnLst>
                      <a:cxn ang="0">
                        <a:pos x="51" y="18"/>
                      </a:cxn>
                      <a:cxn ang="0">
                        <a:pos x="43" y="18"/>
                      </a:cxn>
                      <a:cxn ang="0">
                        <a:pos x="12" y="0"/>
                      </a:cxn>
                      <a:cxn ang="0">
                        <a:pos x="0" y="18"/>
                      </a:cxn>
                      <a:cxn ang="0">
                        <a:pos x="12" y="28"/>
                      </a:cxn>
                      <a:cxn ang="0">
                        <a:pos x="43" y="64"/>
                      </a:cxn>
                      <a:cxn ang="0">
                        <a:pos x="43" y="53"/>
                      </a:cxn>
                      <a:cxn ang="0">
                        <a:pos x="51" y="42"/>
                      </a:cxn>
                      <a:cxn ang="0">
                        <a:pos x="67" y="42"/>
                      </a:cxn>
                      <a:cxn ang="0">
                        <a:pos x="51" y="28"/>
                      </a:cxn>
                      <a:cxn ang="0">
                        <a:pos x="51" y="18"/>
                      </a:cxn>
                    </a:cxnLst>
                    <a:rect l="0" t="0" r="r" b="b"/>
                    <a:pathLst>
                      <a:path w="67" h="64">
                        <a:moveTo>
                          <a:pt x="51" y="18"/>
                        </a:moveTo>
                        <a:lnTo>
                          <a:pt x="43" y="18"/>
                        </a:lnTo>
                        <a:lnTo>
                          <a:pt x="12" y="0"/>
                        </a:lnTo>
                        <a:lnTo>
                          <a:pt x="0" y="18"/>
                        </a:lnTo>
                        <a:lnTo>
                          <a:pt x="12" y="28"/>
                        </a:lnTo>
                        <a:lnTo>
                          <a:pt x="43" y="64"/>
                        </a:lnTo>
                        <a:lnTo>
                          <a:pt x="43" y="53"/>
                        </a:lnTo>
                        <a:lnTo>
                          <a:pt x="51" y="42"/>
                        </a:lnTo>
                        <a:lnTo>
                          <a:pt x="67" y="42"/>
                        </a:lnTo>
                        <a:lnTo>
                          <a:pt x="51" y="28"/>
                        </a:lnTo>
                        <a:lnTo>
                          <a:pt x="51" y="18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67" name="Freeform 226">
                    <a:extLst>
                      <a:ext uri="{FF2B5EF4-FFF2-40B4-BE49-F238E27FC236}">
                        <a16:creationId xmlns:a16="http://schemas.microsoft.com/office/drawing/2014/main" id="{A26BF7CE-7517-4A14-B3A8-BAEE3F4F370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06917" y="2149489"/>
                    <a:ext cx="52388" cy="82551"/>
                  </a:xfrm>
                  <a:custGeom>
                    <a:avLst/>
                    <a:gdLst/>
                    <a:ahLst/>
                    <a:cxnLst>
                      <a:cxn ang="0">
                        <a:pos x="0" y="21"/>
                      </a:cxn>
                      <a:cxn ang="0">
                        <a:pos x="0" y="11"/>
                      </a:cxn>
                      <a:cxn ang="0">
                        <a:pos x="9" y="0"/>
                      </a:cxn>
                      <a:cxn ang="0">
                        <a:pos x="33" y="21"/>
                      </a:cxn>
                      <a:cxn ang="0">
                        <a:pos x="24" y="21"/>
                      </a:cxn>
                      <a:cxn ang="0">
                        <a:pos x="24" y="52"/>
                      </a:cxn>
                      <a:cxn ang="0">
                        <a:pos x="0" y="21"/>
                      </a:cxn>
                    </a:cxnLst>
                    <a:rect l="0" t="0" r="r" b="b"/>
                    <a:pathLst>
                      <a:path w="33" h="52">
                        <a:moveTo>
                          <a:pt x="0" y="21"/>
                        </a:moveTo>
                        <a:lnTo>
                          <a:pt x="0" y="11"/>
                        </a:lnTo>
                        <a:lnTo>
                          <a:pt x="9" y="0"/>
                        </a:lnTo>
                        <a:lnTo>
                          <a:pt x="33" y="21"/>
                        </a:lnTo>
                        <a:lnTo>
                          <a:pt x="24" y="21"/>
                        </a:lnTo>
                        <a:lnTo>
                          <a:pt x="24" y="52"/>
                        </a:lnTo>
                        <a:lnTo>
                          <a:pt x="0" y="21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68" name="Freeform 227">
                    <a:extLst>
                      <a:ext uri="{FF2B5EF4-FFF2-40B4-BE49-F238E27FC236}">
                        <a16:creationId xmlns:a16="http://schemas.microsoft.com/office/drawing/2014/main" id="{97458F70-6F2E-47F3-BE8F-28996CFF530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06917" y="2149489"/>
                    <a:ext cx="52388" cy="82551"/>
                  </a:xfrm>
                  <a:custGeom>
                    <a:avLst/>
                    <a:gdLst/>
                    <a:ahLst/>
                    <a:cxnLst>
                      <a:cxn ang="0">
                        <a:pos x="0" y="21"/>
                      </a:cxn>
                      <a:cxn ang="0">
                        <a:pos x="0" y="11"/>
                      </a:cxn>
                      <a:cxn ang="0">
                        <a:pos x="9" y="0"/>
                      </a:cxn>
                      <a:cxn ang="0">
                        <a:pos x="33" y="21"/>
                      </a:cxn>
                      <a:cxn ang="0">
                        <a:pos x="24" y="21"/>
                      </a:cxn>
                      <a:cxn ang="0">
                        <a:pos x="24" y="52"/>
                      </a:cxn>
                      <a:cxn ang="0">
                        <a:pos x="0" y="21"/>
                      </a:cxn>
                    </a:cxnLst>
                    <a:rect l="0" t="0" r="r" b="b"/>
                    <a:pathLst>
                      <a:path w="33" h="52">
                        <a:moveTo>
                          <a:pt x="0" y="21"/>
                        </a:moveTo>
                        <a:lnTo>
                          <a:pt x="0" y="11"/>
                        </a:lnTo>
                        <a:lnTo>
                          <a:pt x="9" y="0"/>
                        </a:lnTo>
                        <a:lnTo>
                          <a:pt x="33" y="21"/>
                        </a:lnTo>
                        <a:lnTo>
                          <a:pt x="24" y="21"/>
                        </a:lnTo>
                        <a:lnTo>
                          <a:pt x="24" y="52"/>
                        </a:lnTo>
                        <a:lnTo>
                          <a:pt x="0" y="21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69" name="Freeform 228">
                    <a:extLst>
                      <a:ext uri="{FF2B5EF4-FFF2-40B4-BE49-F238E27FC236}">
                        <a16:creationId xmlns:a16="http://schemas.microsoft.com/office/drawing/2014/main" id="{616D56B2-9AF5-4A23-97B0-9BE70FDC3E3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06917" y="2065351"/>
                    <a:ext cx="120650" cy="166689"/>
                  </a:xfrm>
                  <a:custGeom>
                    <a:avLst/>
                    <a:gdLst/>
                    <a:ahLst/>
                    <a:cxnLst>
                      <a:cxn ang="0">
                        <a:pos x="33" y="105"/>
                      </a:cxn>
                      <a:cxn ang="0">
                        <a:pos x="55" y="89"/>
                      </a:cxn>
                      <a:cxn ang="0">
                        <a:pos x="66" y="89"/>
                      </a:cxn>
                      <a:cxn ang="0">
                        <a:pos x="66" y="75"/>
                      </a:cxn>
                      <a:cxn ang="0">
                        <a:pos x="66" y="53"/>
                      </a:cxn>
                      <a:cxn ang="0">
                        <a:pos x="76" y="39"/>
                      </a:cxn>
                      <a:cxn ang="0">
                        <a:pos x="66" y="28"/>
                      </a:cxn>
                      <a:cxn ang="0">
                        <a:pos x="55" y="28"/>
                      </a:cxn>
                      <a:cxn ang="0">
                        <a:pos x="24" y="0"/>
                      </a:cxn>
                      <a:cxn ang="0">
                        <a:pos x="0" y="0"/>
                      </a:cxn>
                      <a:cxn ang="0">
                        <a:pos x="9" y="10"/>
                      </a:cxn>
                      <a:cxn ang="0">
                        <a:pos x="9" y="28"/>
                      </a:cxn>
                      <a:cxn ang="0">
                        <a:pos x="9" y="39"/>
                      </a:cxn>
                      <a:cxn ang="0">
                        <a:pos x="24" y="53"/>
                      </a:cxn>
                      <a:cxn ang="0">
                        <a:pos x="9" y="53"/>
                      </a:cxn>
                      <a:cxn ang="0">
                        <a:pos x="33" y="75"/>
                      </a:cxn>
                      <a:cxn ang="0">
                        <a:pos x="24" y="75"/>
                      </a:cxn>
                      <a:cxn ang="0">
                        <a:pos x="33" y="75"/>
                      </a:cxn>
                      <a:cxn ang="0">
                        <a:pos x="33" y="105"/>
                      </a:cxn>
                    </a:cxnLst>
                    <a:rect l="0" t="0" r="r" b="b"/>
                    <a:pathLst>
                      <a:path w="76" h="105">
                        <a:moveTo>
                          <a:pt x="33" y="105"/>
                        </a:moveTo>
                        <a:lnTo>
                          <a:pt x="55" y="89"/>
                        </a:lnTo>
                        <a:lnTo>
                          <a:pt x="66" y="89"/>
                        </a:lnTo>
                        <a:lnTo>
                          <a:pt x="66" y="75"/>
                        </a:lnTo>
                        <a:lnTo>
                          <a:pt x="66" y="53"/>
                        </a:lnTo>
                        <a:lnTo>
                          <a:pt x="76" y="39"/>
                        </a:lnTo>
                        <a:lnTo>
                          <a:pt x="66" y="28"/>
                        </a:lnTo>
                        <a:lnTo>
                          <a:pt x="55" y="28"/>
                        </a:lnTo>
                        <a:lnTo>
                          <a:pt x="24" y="0"/>
                        </a:lnTo>
                        <a:lnTo>
                          <a:pt x="0" y="0"/>
                        </a:lnTo>
                        <a:lnTo>
                          <a:pt x="9" y="10"/>
                        </a:lnTo>
                        <a:lnTo>
                          <a:pt x="9" y="28"/>
                        </a:lnTo>
                        <a:lnTo>
                          <a:pt x="9" y="39"/>
                        </a:lnTo>
                        <a:lnTo>
                          <a:pt x="24" y="53"/>
                        </a:lnTo>
                        <a:lnTo>
                          <a:pt x="9" y="53"/>
                        </a:lnTo>
                        <a:lnTo>
                          <a:pt x="33" y="75"/>
                        </a:lnTo>
                        <a:lnTo>
                          <a:pt x="24" y="75"/>
                        </a:lnTo>
                        <a:lnTo>
                          <a:pt x="33" y="75"/>
                        </a:lnTo>
                        <a:lnTo>
                          <a:pt x="33" y="105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70" name="Freeform 229">
                    <a:extLst>
                      <a:ext uri="{FF2B5EF4-FFF2-40B4-BE49-F238E27FC236}">
                        <a16:creationId xmlns:a16="http://schemas.microsoft.com/office/drawing/2014/main" id="{4CD3A2AE-73BE-4691-914F-4D975F4CEFD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06917" y="2065351"/>
                    <a:ext cx="120650" cy="166689"/>
                  </a:xfrm>
                  <a:custGeom>
                    <a:avLst/>
                    <a:gdLst/>
                    <a:ahLst/>
                    <a:cxnLst>
                      <a:cxn ang="0">
                        <a:pos x="33" y="105"/>
                      </a:cxn>
                      <a:cxn ang="0">
                        <a:pos x="55" y="89"/>
                      </a:cxn>
                      <a:cxn ang="0">
                        <a:pos x="66" y="89"/>
                      </a:cxn>
                      <a:cxn ang="0">
                        <a:pos x="66" y="75"/>
                      </a:cxn>
                      <a:cxn ang="0">
                        <a:pos x="66" y="53"/>
                      </a:cxn>
                      <a:cxn ang="0">
                        <a:pos x="76" y="39"/>
                      </a:cxn>
                      <a:cxn ang="0">
                        <a:pos x="66" y="28"/>
                      </a:cxn>
                      <a:cxn ang="0">
                        <a:pos x="55" y="28"/>
                      </a:cxn>
                      <a:cxn ang="0">
                        <a:pos x="24" y="0"/>
                      </a:cxn>
                      <a:cxn ang="0">
                        <a:pos x="0" y="0"/>
                      </a:cxn>
                      <a:cxn ang="0">
                        <a:pos x="9" y="10"/>
                      </a:cxn>
                      <a:cxn ang="0">
                        <a:pos x="9" y="28"/>
                      </a:cxn>
                      <a:cxn ang="0">
                        <a:pos x="9" y="39"/>
                      </a:cxn>
                      <a:cxn ang="0">
                        <a:pos x="24" y="53"/>
                      </a:cxn>
                      <a:cxn ang="0">
                        <a:pos x="9" y="53"/>
                      </a:cxn>
                      <a:cxn ang="0">
                        <a:pos x="33" y="75"/>
                      </a:cxn>
                      <a:cxn ang="0">
                        <a:pos x="24" y="75"/>
                      </a:cxn>
                      <a:cxn ang="0">
                        <a:pos x="33" y="75"/>
                      </a:cxn>
                      <a:cxn ang="0">
                        <a:pos x="33" y="105"/>
                      </a:cxn>
                    </a:cxnLst>
                    <a:rect l="0" t="0" r="r" b="b"/>
                    <a:pathLst>
                      <a:path w="76" h="105">
                        <a:moveTo>
                          <a:pt x="33" y="105"/>
                        </a:moveTo>
                        <a:lnTo>
                          <a:pt x="55" y="89"/>
                        </a:lnTo>
                        <a:lnTo>
                          <a:pt x="66" y="89"/>
                        </a:lnTo>
                        <a:lnTo>
                          <a:pt x="66" y="75"/>
                        </a:lnTo>
                        <a:lnTo>
                          <a:pt x="66" y="53"/>
                        </a:lnTo>
                        <a:lnTo>
                          <a:pt x="76" y="39"/>
                        </a:lnTo>
                        <a:lnTo>
                          <a:pt x="66" y="28"/>
                        </a:lnTo>
                        <a:lnTo>
                          <a:pt x="55" y="28"/>
                        </a:lnTo>
                        <a:lnTo>
                          <a:pt x="24" y="0"/>
                        </a:lnTo>
                        <a:lnTo>
                          <a:pt x="0" y="0"/>
                        </a:lnTo>
                        <a:lnTo>
                          <a:pt x="9" y="10"/>
                        </a:lnTo>
                        <a:lnTo>
                          <a:pt x="9" y="28"/>
                        </a:lnTo>
                        <a:lnTo>
                          <a:pt x="9" y="39"/>
                        </a:lnTo>
                        <a:lnTo>
                          <a:pt x="24" y="53"/>
                        </a:lnTo>
                        <a:lnTo>
                          <a:pt x="9" y="53"/>
                        </a:lnTo>
                        <a:lnTo>
                          <a:pt x="33" y="75"/>
                        </a:lnTo>
                        <a:lnTo>
                          <a:pt x="24" y="75"/>
                        </a:lnTo>
                        <a:lnTo>
                          <a:pt x="33" y="75"/>
                        </a:lnTo>
                        <a:lnTo>
                          <a:pt x="33" y="105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71" name="Freeform 230">
                    <a:extLst>
                      <a:ext uri="{FF2B5EF4-FFF2-40B4-BE49-F238E27FC236}">
                        <a16:creationId xmlns:a16="http://schemas.microsoft.com/office/drawing/2014/main" id="{DDF9EF3B-9F6B-4420-8083-1B837181449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59305" y="2206639"/>
                    <a:ext cx="68263" cy="63500"/>
                  </a:xfrm>
                  <a:custGeom>
                    <a:avLst/>
                    <a:gdLst/>
                    <a:ahLst/>
                    <a:cxnLst>
                      <a:cxn ang="0">
                        <a:pos x="43" y="28"/>
                      </a:cxn>
                      <a:cxn ang="0">
                        <a:pos x="12" y="40"/>
                      </a:cxn>
                      <a:cxn ang="0">
                        <a:pos x="0" y="14"/>
                      </a:cxn>
                      <a:cxn ang="0">
                        <a:pos x="22" y="0"/>
                      </a:cxn>
                      <a:cxn ang="0">
                        <a:pos x="33" y="0"/>
                      </a:cxn>
                      <a:cxn ang="0">
                        <a:pos x="43" y="28"/>
                      </a:cxn>
                    </a:cxnLst>
                    <a:rect l="0" t="0" r="r" b="b"/>
                    <a:pathLst>
                      <a:path w="43" h="40">
                        <a:moveTo>
                          <a:pt x="43" y="28"/>
                        </a:moveTo>
                        <a:lnTo>
                          <a:pt x="12" y="40"/>
                        </a:lnTo>
                        <a:lnTo>
                          <a:pt x="0" y="14"/>
                        </a:lnTo>
                        <a:lnTo>
                          <a:pt x="22" y="0"/>
                        </a:lnTo>
                        <a:lnTo>
                          <a:pt x="33" y="0"/>
                        </a:lnTo>
                        <a:lnTo>
                          <a:pt x="43" y="28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72" name="Freeform 231">
                    <a:extLst>
                      <a:ext uri="{FF2B5EF4-FFF2-40B4-BE49-F238E27FC236}">
                        <a16:creationId xmlns:a16="http://schemas.microsoft.com/office/drawing/2014/main" id="{1CCD37D1-FA83-42D9-91B1-568D94B361E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59305" y="2206639"/>
                    <a:ext cx="68263" cy="63500"/>
                  </a:xfrm>
                  <a:custGeom>
                    <a:avLst/>
                    <a:gdLst/>
                    <a:ahLst/>
                    <a:cxnLst>
                      <a:cxn ang="0">
                        <a:pos x="43" y="28"/>
                      </a:cxn>
                      <a:cxn ang="0">
                        <a:pos x="12" y="40"/>
                      </a:cxn>
                      <a:cxn ang="0">
                        <a:pos x="0" y="14"/>
                      </a:cxn>
                      <a:cxn ang="0">
                        <a:pos x="22" y="0"/>
                      </a:cxn>
                      <a:cxn ang="0">
                        <a:pos x="33" y="0"/>
                      </a:cxn>
                      <a:cxn ang="0">
                        <a:pos x="43" y="28"/>
                      </a:cxn>
                    </a:cxnLst>
                    <a:rect l="0" t="0" r="r" b="b"/>
                    <a:pathLst>
                      <a:path w="43" h="40">
                        <a:moveTo>
                          <a:pt x="43" y="28"/>
                        </a:moveTo>
                        <a:lnTo>
                          <a:pt x="12" y="40"/>
                        </a:lnTo>
                        <a:lnTo>
                          <a:pt x="0" y="14"/>
                        </a:lnTo>
                        <a:lnTo>
                          <a:pt x="22" y="0"/>
                        </a:lnTo>
                        <a:lnTo>
                          <a:pt x="33" y="0"/>
                        </a:lnTo>
                        <a:lnTo>
                          <a:pt x="43" y="28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73" name="Freeform 232">
                    <a:extLst>
                      <a:ext uri="{FF2B5EF4-FFF2-40B4-BE49-F238E27FC236}">
                        <a16:creationId xmlns:a16="http://schemas.microsoft.com/office/drawing/2014/main" id="{2958ED65-B489-4908-8E29-05A12FC7934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86267" y="1741499"/>
                    <a:ext cx="261938" cy="193676"/>
                  </a:xfrm>
                  <a:custGeom>
                    <a:avLst/>
                    <a:gdLst/>
                    <a:ahLst/>
                    <a:cxnLst>
                      <a:cxn ang="0">
                        <a:pos x="152" y="75"/>
                      </a:cxn>
                      <a:cxn ang="0">
                        <a:pos x="165" y="100"/>
                      </a:cxn>
                      <a:cxn ang="0">
                        <a:pos x="131" y="122"/>
                      </a:cxn>
                      <a:cxn ang="0">
                        <a:pos x="122" y="122"/>
                      </a:cxn>
                      <a:cxn ang="0">
                        <a:pos x="100" y="122"/>
                      </a:cxn>
                      <a:cxn ang="0">
                        <a:pos x="55" y="100"/>
                      </a:cxn>
                      <a:cxn ang="0">
                        <a:pos x="45" y="100"/>
                      </a:cxn>
                      <a:cxn ang="0">
                        <a:pos x="33" y="86"/>
                      </a:cxn>
                      <a:cxn ang="0">
                        <a:pos x="9" y="86"/>
                      </a:cxn>
                      <a:cxn ang="0">
                        <a:pos x="0" y="21"/>
                      </a:cxn>
                      <a:cxn ang="0">
                        <a:pos x="64" y="0"/>
                      </a:cxn>
                      <a:cxn ang="0">
                        <a:pos x="76" y="11"/>
                      </a:cxn>
                      <a:cxn ang="0">
                        <a:pos x="85" y="0"/>
                      </a:cxn>
                      <a:cxn ang="0">
                        <a:pos x="131" y="11"/>
                      </a:cxn>
                      <a:cxn ang="0">
                        <a:pos x="143" y="11"/>
                      </a:cxn>
                      <a:cxn ang="0">
                        <a:pos x="152" y="35"/>
                      </a:cxn>
                      <a:cxn ang="0">
                        <a:pos x="143" y="64"/>
                      </a:cxn>
                      <a:cxn ang="0">
                        <a:pos x="152" y="75"/>
                      </a:cxn>
                    </a:cxnLst>
                    <a:rect l="0" t="0" r="r" b="b"/>
                    <a:pathLst>
                      <a:path w="165" h="122">
                        <a:moveTo>
                          <a:pt x="152" y="75"/>
                        </a:moveTo>
                        <a:lnTo>
                          <a:pt x="165" y="100"/>
                        </a:lnTo>
                        <a:lnTo>
                          <a:pt x="131" y="122"/>
                        </a:lnTo>
                        <a:lnTo>
                          <a:pt x="122" y="122"/>
                        </a:lnTo>
                        <a:lnTo>
                          <a:pt x="100" y="122"/>
                        </a:lnTo>
                        <a:lnTo>
                          <a:pt x="55" y="100"/>
                        </a:lnTo>
                        <a:lnTo>
                          <a:pt x="45" y="100"/>
                        </a:lnTo>
                        <a:lnTo>
                          <a:pt x="33" y="86"/>
                        </a:lnTo>
                        <a:lnTo>
                          <a:pt x="9" y="86"/>
                        </a:lnTo>
                        <a:lnTo>
                          <a:pt x="0" y="21"/>
                        </a:lnTo>
                        <a:lnTo>
                          <a:pt x="64" y="0"/>
                        </a:lnTo>
                        <a:lnTo>
                          <a:pt x="76" y="11"/>
                        </a:lnTo>
                        <a:lnTo>
                          <a:pt x="85" y="0"/>
                        </a:lnTo>
                        <a:lnTo>
                          <a:pt x="131" y="11"/>
                        </a:lnTo>
                        <a:lnTo>
                          <a:pt x="143" y="11"/>
                        </a:lnTo>
                        <a:lnTo>
                          <a:pt x="152" y="35"/>
                        </a:lnTo>
                        <a:lnTo>
                          <a:pt x="143" y="64"/>
                        </a:lnTo>
                        <a:lnTo>
                          <a:pt x="152" y="75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74" name="Freeform 233">
                    <a:extLst>
                      <a:ext uri="{FF2B5EF4-FFF2-40B4-BE49-F238E27FC236}">
                        <a16:creationId xmlns:a16="http://schemas.microsoft.com/office/drawing/2014/main" id="{3DC17531-633B-400F-AD4A-CEC0F0589EA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86267" y="1741499"/>
                    <a:ext cx="261938" cy="193676"/>
                  </a:xfrm>
                  <a:custGeom>
                    <a:avLst/>
                    <a:gdLst/>
                    <a:ahLst/>
                    <a:cxnLst>
                      <a:cxn ang="0">
                        <a:pos x="152" y="75"/>
                      </a:cxn>
                      <a:cxn ang="0">
                        <a:pos x="165" y="100"/>
                      </a:cxn>
                      <a:cxn ang="0">
                        <a:pos x="131" y="122"/>
                      </a:cxn>
                      <a:cxn ang="0">
                        <a:pos x="122" y="122"/>
                      </a:cxn>
                      <a:cxn ang="0">
                        <a:pos x="100" y="122"/>
                      </a:cxn>
                      <a:cxn ang="0">
                        <a:pos x="55" y="100"/>
                      </a:cxn>
                      <a:cxn ang="0">
                        <a:pos x="45" y="100"/>
                      </a:cxn>
                      <a:cxn ang="0">
                        <a:pos x="33" y="86"/>
                      </a:cxn>
                      <a:cxn ang="0">
                        <a:pos x="9" y="86"/>
                      </a:cxn>
                      <a:cxn ang="0">
                        <a:pos x="0" y="21"/>
                      </a:cxn>
                      <a:cxn ang="0">
                        <a:pos x="64" y="0"/>
                      </a:cxn>
                      <a:cxn ang="0">
                        <a:pos x="76" y="11"/>
                      </a:cxn>
                      <a:cxn ang="0">
                        <a:pos x="85" y="0"/>
                      </a:cxn>
                      <a:cxn ang="0">
                        <a:pos x="131" y="11"/>
                      </a:cxn>
                      <a:cxn ang="0">
                        <a:pos x="143" y="11"/>
                      </a:cxn>
                      <a:cxn ang="0">
                        <a:pos x="152" y="35"/>
                      </a:cxn>
                      <a:cxn ang="0">
                        <a:pos x="143" y="64"/>
                      </a:cxn>
                      <a:cxn ang="0">
                        <a:pos x="152" y="75"/>
                      </a:cxn>
                    </a:cxnLst>
                    <a:rect l="0" t="0" r="r" b="b"/>
                    <a:pathLst>
                      <a:path w="165" h="122">
                        <a:moveTo>
                          <a:pt x="152" y="75"/>
                        </a:moveTo>
                        <a:lnTo>
                          <a:pt x="165" y="100"/>
                        </a:lnTo>
                        <a:lnTo>
                          <a:pt x="131" y="122"/>
                        </a:lnTo>
                        <a:lnTo>
                          <a:pt x="122" y="122"/>
                        </a:lnTo>
                        <a:lnTo>
                          <a:pt x="100" y="122"/>
                        </a:lnTo>
                        <a:lnTo>
                          <a:pt x="55" y="100"/>
                        </a:lnTo>
                        <a:lnTo>
                          <a:pt x="45" y="100"/>
                        </a:lnTo>
                        <a:lnTo>
                          <a:pt x="33" y="86"/>
                        </a:lnTo>
                        <a:lnTo>
                          <a:pt x="9" y="86"/>
                        </a:lnTo>
                        <a:lnTo>
                          <a:pt x="0" y="21"/>
                        </a:lnTo>
                        <a:lnTo>
                          <a:pt x="64" y="0"/>
                        </a:lnTo>
                        <a:lnTo>
                          <a:pt x="76" y="11"/>
                        </a:lnTo>
                        <a:lnTo>
                          <a:pt x="85" y="0"/>
                        </a:lnTo>
                        <a:lnTo>
                          <a:pt x="131" y="11"/>
                        </a:lnTo>
                        <a:lnTo>
                          <a:pt x="143" y="11"/>
                        </a:lnTo>
                        <a:lnTo>
                          <a:pt x="152" y="35"/>
                        </a:lnTo>
                        <a:lnTo>
                          <a:pt x="143" y="64"/>
                        </a:lnTo>
                        <a:lnTo>
                          <a:pt x="152" y="75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75" name="Freeform 234">
                    <a:extLst>
                      <a:ext uri="{FF2B5EF4-FFF2-40B4-BE49-F238E27FC236}">
                        <a16:creationId xmlns:a16="http://schemas.microsoft.com/office/drawing/2014/main" id="{63D903E2-3294-4DE0-ACA9-2BED20E04E6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92592" y="1741499"/>
                    <a:ext cx="207963" cy="265114"/>
                  </a:xfrm>
                  <a:custGeom>
                    <a:avLst/>
                    <a:gdLst/>
                    <a:ahLst/>
                    <a:cxnLst>
                      <a:cxn ang="0">
                        <a:pos x="78" y="11"/>
                      </a:cxn>
                      <a:cxn ang="0">
                        <a:pos x="78" y="21"/>
                      </a:cxn>
                      <a:cxn ang="0">
                        <a:pos x="109" y="0"/>
                      </a:cxn>
                      <a:cxn ang="0">
                        <a:pos x="121" y="11"/>
                      </a:cxn>
                      <a:cxn ang="0">
                        <a:pos x="109" y="11"/>
                      </a:cxn>
                      <a:cxn ang="0">
                        <a:pos x="121" y="21"/>
                      </a:cxn>
                      <a:cxn ang="0">
                        <a:pos x="131" y="86"/>
                      </a:cxn>
                      <a:cxn ang="0">
                        <a:pos x="131" y="76"/>
                      </a:cxn>
                      <a:cxn ang="0">
                        <a:pos x="90" y="101"/>
                      </a:cxn>
                      <a:cxn ang="0">
                        <a:pos x="100" y="112"/>
                      </a:cxn>
                      <a:cxn ang="0">
                        <a:pos x="121" y="141"/>
                      </a:cxn>
                      <a:cxn ang="0">
                        <a:pos x="100" y="151"/>
                      </a:cxn>
                      <a:cxn ang="0">
                        <a:pos x="109" y="167"/>
                      </a:cxn>
                      <a:cxn ang="0">
                        <a:pos x="54" y="167"/>
                      </a:cxn>
                      <a:cxn ang="0">
                        <a:pos x="23" y="167"/>
                      </a:cxn>
                      <a:cxn ang="0">
                        <a:pos x="23" y="141"/>
                      </a:cxn>
                      <a:cxn ang="0">
                        <a:pos x="0" y="112"/>
                      </a:cxn>
                      <a:cxn ang="0">
                        <a:pos x="0" y="101"/>
                      </a:cxn>
                      <a:cxn ang="0">
                        <a:pos x="0" y="86"/>
                      </a:cxn>
                      <a:cxn ang="0">
                        <a:pos x="0" y="64"/>
                      </a:cxn>
                      <a:cxn ang="0">
                        <a:pos x="14" y="47"/>
                      </a:cxn>
                      <a:cxn ang="0">
                        <a:pos x="23" y="21"/>
                      </a:cxn>
                      <a:cxn ang="0">
                        <a:pos x="33" y="21"/>
                      </a:cxn>
                      <a:cxn ang="0">
                        <a:pos x="45" y="0"/>
                      </a:cxn>
                      <a:cxn ang="0">
                        <a:pos x="54" y="0"/>
                      </a:cxn>
                      <a:cxn ang="0">
                        <a:pos x="78" y="11"/>
                      </a:cxn>
                    </a:cxnLst>
                    <a:rect l="0" t="0" r="r" b="b"/>
                    <a:pathLst>
                      <a:path w="131" h="167">
                        <a:moveTo>
                          <a:pt x="78" y="11"/>
                        </a:moveTo>
                        <a:lnTo>
                          <a:pt x="78" y="21"/>
                        </a:lnTo>
                        <a:lnTo>
                          <a:pt x="109" y="0"/>
                        </a:lnTo>
                        <a:lnTo>
                          <a:pt x="121" y="11"/>
                        </a:lnTo>
                        <a:lnTo>
                          <a:pt x="109" y="11"/>
                        </a:lnTo>
                        <a:lnTo>
                          <a:pt x="121" y="21"/>
                        </a:lnTo>
                        <a:lnTo>
                          <a:pt x="131" y="86"/>
                        </a:lnTo>
                        <a:lnTo>
                          <a:pt x="131" y="76"/>
                        </a:lnTo>
                        <a:lnTo>
                          <a:pt x="90" y="101"/>
                        </a:lnTo>
                        <a:lnTo>
                          <a:pt x="100" y="112"/>
                        </a:lnTo>
                        <a:lnTo>
                          <a:pt x="121" y="141"/>
                        </a:lnTo>
                        <a:lnTo>
                          <a:pt x="100" y="151"/>
                        </a:lnTo>
                        <a:lnTo>
                          <a:pt x="109" y="167"/>
                        </a:lnTo>
                        <a:lnTo>
                          <a:pt x="54" y="167"/>
                        </a:lnTo>
                        <a:lnTo>
                          <a:pt x="23" y="167"/>
                        </a:lnTo>
                        <a:lnTo>
                          <a:pt x="23" y="141"/>
                        </a:lnTo>
                        <a:lnTo>
                          <a:pt x="0" y="112"/>
                        </a:lnTo>
                        <a:lnTo>
                          <a:pt x="0" y="101"/>
                        </a:lnTo>
                        <a:lnTo>
                          <a:pt x="0" y="86"/>
                        </a:lnTo>
                        <a:lnTo>
                          <a:pt x="0" y="64"/>
                        </a:lnTo>
                        <a:lnTo>
                          <a:pt x="14" y="47"/>
                        </a:lnTo>
                        <a:lnTo>
                          <a:pt x="23" y="21"/>
                        </a:lnTo>
                        <a:lnTo>
                          <a:pt x="33" y="21"/>
                        </a:lnTo>
                        <a:lnTo>
                          <a:pt x="45" y="0"/>
                        </a:lnTo>
                        <a:lnTo>
                          <a:pt x="54" y="0"/>
                        </a:lnTo>
                        <a:lnTo>
                          <a:pt x="78" y="11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76" name="Freeform 235">
                    <a:extLst>
                      <a:ext uri="{FF2B5EF4-FFF2-40B4-BE49-F238E27FC236}">
                        <a16:creationId xmlns:a16="http://schemas.microsoft.com/office/drawing/2014/main" id="{128C70EE-1BAB-43A7-BC24-F810D322C5F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92592" y="1741499"/>
                    <a:ext cx="207963" cy="265114"/>
                  </a:xfrm>
                  <a:custGeom>
                    <a:avLst/>
                    <a:gdLst/>
                    <a:ahLst/>
                    <a:cxnLst>
                      <a:cxn ang="0">
                        <a:pos x="78" y="11"/>
                      </a:cxn>
                      <a:cxn ang="0">
                        <a:pos x="78" y="21"/>
                      </a:cxn>
                      <a:cxn ang="0">
                        <a:pos x="109" y="0"/>
                      </a:cxn>
                      <a:cxn ang="0">
                        <a:pos x="121" y="11"/>
                      </a:cxn>
                      <a:cxn ang="0">
                        <a:pos x="109" y="11"/>
                      </a:cxn>
                      <a:cxn ang="0">
                        <a:pos x="121" y="21"/>
                      </a:cxn>
                      <a:cxn ang="0">
                        <a:pos x="131" y="86"/>
                      </a:cxn>
                      <a:cxn ang="0">
                        <a:pos x="131" y="76"/>
                      </a:cxn>
                      <a:cxn ang="0">
                        <a:pos x="90" y="101"/>
                      </a:cxn>
                      <a:cxn ang="0">
                        <a:pos x="100" y="112"/>
                      </a:cxn>
                      <a:cxn ang="0">
                        <a:pos x="121" y="141"/>
                      </a:cxn>
                      <a:cxn ang="0">
                        <a:pos x="100" y="151"/>
                      </a:cxn>
                      <a:cxn ang="0">
                        <a:pos x="109" y="167"/>
                      </a:cxn>
                      <a:cxn ang="0">
                        <a:pos x="54" y="167"/>
                      </a:cxn>
                      <a:cxn ang="0">
                        <a:pos x="23" y="167"/>
                      </a:cxn>
                      <a:cxn ang="0">
                        <a:pos x="23" y="141"/>
                      </a:cxn>
                      <a:cxn ang="0">
                        <a:pos x="0" y="112"/>
                      </a:cxn>
                      <a:cxn ang="0">
                        <a:pos x="0" y="101"/>
                      </a:cxn>
                      <a:cxn ang="0">
                        <a:pos x="0" y="86"/>
                      </a:cxn>
                      <a:cxn ang="0">
                        <a:pos x="0" y="64"/>
                      </a:cxn>
                      <a:cxn ang="0">
                        <a:pos x="14" y="47"/>
                      </a:cxn>
                      <a:cxn ang="0">
                        <a:pos x="23" y="21"/>
                      </a:cxn>
                      <a:cxn ang="0">
                        <a:pos x="33" y="21"/>
                      </a:cxn>
                      <a:cxn ang="0">
                        <a:pos x="45" y="0"/>
                      </a:cxn>
                      <a:cxn ang="0">
                        <a:pos x="54" y="0"/>
                      </a:cxn>
                      <a:cxn ang="0">
                        <a:pos x="78" y="11"/>
                      </a:cxn>
                    </a:cxnLst>
                    <a:rect l="0" t="0" r="r" b="b"/>
                    <a:pathLst>
                      <a:path w="131" h="167">
                        <a:moveTo>
                          <a:pt x="78" y="11"/>
                        </a:moveTo>
                        <a:lnTo>
                          <a:pt x="78" y="21"/>
                        </a:lnTo>
                        <a:lnTo>
                          <a:pt x="109" y="0"/>
                        </a:lnTo>
                        <a:lnTo>
                          <a:pt x="121" y="11"/>
                        </a:lnTo>
                        <a:lnTo>
                          <a:pt x="109" y="11"/>
                        </a:lnTo>
                        <a:lnTo>
                          <a:pt x="121" y="21"/>
                        </a:lnTo>
                        <a:lnTo>
                          <a:pt x="131" y="86"/>
                        </a:lnTo>
                        <a:lnTo>
                          <a:pt x="131" y="76"/>
                        </a:lnTo>
                        <a:lnTo>
                          <a:pt x="90" y="101"/>
                        </a:lnTo>
                        <a:lnTo>
                          <a:pt x="100" y="112"/>
                        </a:lnTo>
                        <a:lnTo>
                          <a:pt x="121" y="141"/>
                        </a:lnTo>
                        <a:lnTo>
                          <a:pt x="100" y="151"/>
                        </a:lnTo>
                        <a:lnTo>
                          <a:pt x="109" y="167"/>
                        </a:lnTo>
                        <a:lnTo>
                          <a:pt x="54" y="167"/>
                        </a:lnTo>
                        <a:lnTo>
                          <a:pt x="23" y="167"/>
                        </a:lnTo>
                        <a:lnTo>
                          <a:pt x="23" y="141"/>
                        </a:lnTo>
                        <a:lnTo>
                          <a:pt x="0" y="112"/>
                        </a:lnTo>
                        <a:lnTo>
                          <a:pt x="0" y="101"/>
                        </a:lnTo>
                        <a:lnTo>
                          <a:pt x="0" y="86"/>
                        </a:lnTo>
                        <a:lnTo>
                          <a:pt x="0" y="64"/>
                        </a:lnTo>
                        <a:lnTo>
                          <a:pt x="14" y="47"/>
                        </a:lnTo>
                        <a:lnTo>
                          <a:pt x="23" y="21"/>
                        </a:lnTo>
                        <a:lnTo>
                          <a:pt x="33" y="21"/>
                        </a:lnTo>
                        <a:lnTo>
                          <a:pt x="45" y="0"/>
                        </a:lnTo>
                        <a:lnTo>
                          <a:pt x="54" y="0"/>
                        </a:lnTo>
                        <a:lnTo>
                          <a:pt x="78" y="11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77" name="Freeform 236">
                    <a:extLst>
                      <a:ext uri="{FF2B5EF4-FFF2-40B4-BE49-F238E27FC236}">
                        <a16:creationId xmlns:a16="http://schemas.microsoft.com/office/drawing/2014/main" id="{7C0AA259-EB30-41E5-B198-E589AC2D0B3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08454" y="1862150"/>
                    <a:ext cx="84138" cy="57150"/>
                  </a:xfrm>
                  <a:custGeom>
                    <a:avLst/>
                    <a:gdLst/>
                    <a:ahLst/>
                    <a:cxnLst>
                      <a:cxn ang="0">
                        <a:pos x="9" y="0"/>
                      </a:cxn>
                      <a:cxn ang="0">
                        <a:pos x="0" y="10"/>
                      </a:cxn>
                      <a:cxn ang="0">
                        <a:pos x="21" y="36"/>
                      </a:cxn>
                      <a:cxn ang="0">
                        <a:pos x="31" y="24"/>
                      </a:cxn>
                      <a:cxn ang="0">
                        <a:pos x="31" y="36"/>
                      </a:cxn>
                      <a:cxn ang="0">
                        <a:pos x="43" y="36"/>
                      </a:cxn>
                      <a:cxn ang="0">
                        <a:pos x="53" y="24"/>
                      </a:cxn>
                      <a:cxn ang="0">
                        <a:pos x="53" y="10"/>
                      </a:cxn>
                      <a:cxn ang="0">
                        <a:pos x="31" y="0"/>
                      </a:cxn>
                      <a:cxn ang="0">
                        <a:pos x="9" y="0"/>
                      </a:cxn>
                    </a:cxnLst>
                    <a:rect l="0" t="0" r="r" b="b"/>
                    <a:pathLst>
                      <a:path w="53" h="36">
                        <a:moveTo>
                          <a:pt x="9" y="0"/>
                        </a:moveTo>
                        <a:lnTo>
                          <a:pt x="0" y="10"/>
                        </a:lnTo>
                        <a:lnTo>
                          <a:pt x="21" y="36"/>
                        </a:lnTo>
                        <a:lnTo>
                          <a:pt x="31" y="24"/>
                        </a:lnTo>
                        <a:lnTo>
                          <a:pt x="31" y="36"/>
                        </a:lnTo>
                        <a:lnTo>
                          <a:pt x="43" y="36"/>
                        </a:lnTo>
                        <a:lnTo>
                          <a:pt x="53" y="24"/>
                        </a:lnTo>
                        <a:lnTo>
                          <a:pt x="53" y="10"/>
                        </a:lnTo>
                        <a:lnTo>
                          <a:pt x="31" y="0"/>
                        </a:lnTo>
                        <a:lnTo>
                          <a:pt x="9" y="0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78" name="Freeform 237">
                    <a:extLst>
                      <a:ext uri="{FF2B5EF4-FFF2-40B4-BE49-F238E27FC236}">
                        <a16:creationId xmlns:a16="http://schemas.microsoft.com/office/drawing/2014/main" id="{8739BE0A-7FE9-482A-8CEE-B4298A28DC8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08454" y="1862150"/>
                    <a:ext cx="84138" cy="57150"/>
                  </a:xfrm>
                  <a:custGeom>
                    <a:avLst/>
                    <a:gdLst/>
                    <a:ahLst/>
                    <a:cxnLst>
                      <a:cxn ang="0">
                        <a:pos x="9" y="0"/>
                      </a:cxn>
                      <a:cxn ang="0">
                        <a:pos x="0" y="10"/>
                      </a:cxn>
                      <a:cxn ang="0">
                        <a:pos x="21" y="36"/>
                      </a:cxn>
                      <a:cxn ang="0">
                        <a:pos x="31" y="24"/>
                      </a:cxn>
                      <a:cxn ang="0">
                        <a:pos x="31" y="36"/>
                      </a:cxn>
                      <a:cxn ang="0">
                        <a:pos x="43" y="36"/>
                      </a:cxn>
                      <a:cxn ang="0">
                        <a:pos x="53" y="24"/>
                      </a:cxn>
                      <a:cxn ang="0">
                        <a:pos x="53" y="10"/>
                      </a:cxn>
                      <a:cxn ang="0">
                        <a:pos x="31" y="0"/>
                      </a:cxn>
                      <a:cxn ang="0">
                        <a:pos x="9" y="0"/>
                      </a:cxn>
                    </a:cxnLst>
                    <a:rect l="0" t="0" r="r" b="b"/>
                    <a:pathLst>
                      <a:path w="53" h="36">
                        <a:moveTo>
                          <a:pt x="9" y="0"/>
                        </a:moveTo>
                        <a:lnTo>
                          <a:pt x="0" y="10"/>
                        </a:lnTo>
                        <a:lnTo>
                          <a:pt x="21" y="36"/>
                        </a:lnTo>
                        <a:lnTo>
                          <a:pt x="31" y="24"/>
                        </a:lnTo>
                        <a:lnTo>
                          <a:pt x="31" y="36"/>
                        </a:lnTo>
                        <a:lnTo>
                          <a:pt x="43" y="36"/>
                        </a:lnTo>
                        <a:lnTo>
                          <a:pt x="53" y="24"/>
                        </a:lnTo>
                        <a:lnTo>
                          <a:pt x="53" y="10"/>
                        </a:lnTo>
                        <a:lnTo>
                          <a:pt x="31" y="0"/>
                        </a:lnTo>
                        <a:lnTo>
                          <a:pt x="9" y="0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79" name="Freeform 238">
                    <a:extLst>
                      <a:ext uri="{FF2B5EF4-FFF2-40B4-BE49-F238E27FC236}">
                        <a16:creationId xmlns:a16="http://schemas.microsoft.com/office/drawing/2014/main" id="{4258B7CA-445D-446B-8D1A-7AAB731A892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76717" y="1165233"/>
                    <a:ext cx="557213" cy="449265"/>
                  </a:xfrm>
                  <a:custGeom>
                    <a:avLst/>
                    <a:gdLst/>
                    <a:ahLst/>
                    <a:cxnLst>
                      <a:cxn ang="0">
                        <a:pos x="208" y="50"/>
                      </a:cxn>
                      <a:cxn ang="0">
                        <a:pos x="216" y="36"/>
                      </a:cxn>
                      <a:cxn ang="0">
                        <a:pos x="241" y="50"/>
                      </a:cxn>
                      <a:cxn ang="0">
                        <a:pos x="274" y="50"/>
                      </a:cxn>
                      <a:cxn ang="0">
                        <a:pos x="283" y="50"/>
                      </a:cxn>
                      <a:cxn ang="0">
                        <a:pos x="283" y="24"/>
                      </a:cxn>
                      <a:cxn ang="0">
                        <a:pos x="308" y="24"/>
                      </a:cxn>
                      <a:cxn ang="0">
                        <a:pos x="330" y="36"/>
                      </a:cxn>
                      <a:cxn ang="0">
                        <a:pos x="330" y="50"/>
                      </a:cxn>
                      <a:cxn ang="0">
                        <a:pos x="351" y="36"/>
                      </a:cxn>
                      <a:cxn ang="0">
                        <a:pos x="317" y="24"/>
                      </a:cxn>
                      <a:cxn ang="0">
                        <a:pos x="351" y="14"/>
                      </a:cxn>
                      <a:cxn ang="0">
                        <a:pos x="317" y="14"/>
                      </a:cxn>
                      <a:cxn ang="0">
                        <a:pos x="308" y="0"/>
                      </a:cxn>
                      <a:cxn ang="0">
                        <a:pos x="296" y="14"/>
                      </a:cxn>
                      <a:cxn ang="0">
                        <a:pos x="283" y="14"/>
                      </a:cxn>
                      <a:cxn ang="0">
                        <a:pos x="274" y="14"/>
                      </a:cxn>
                      <a:cxn ang="0">
                        <a:pos x="274" y="0"/>
                      </a:cxn>
                      <a:cxn ang="0">
                        <a:pos x="262" y="14"/>
                      </a:cxn>
                      <a:cxn ang="0">
                        <a:pos x="241" y="14"/>
                      </a:cxn>
                      <a:cxn ang="0">
                        <a:pos x="216" y="24"/>
                      </a:cxn>
                      <a:cxn ang="0">
                        <a:pos x="186" y="24"/>
                      </a:cxn>
                      <a:cxn ang="0">
                        <a:pos x="164" y="36"/>
                      </a:cxn>
                      <a:cxn ang="0">
                        <a:pos x="164" y="50"/>
                      </a:cxn>
                      <a:cxn ang="0">
                        <a:pos x="177" y="50"/>
                      </a:cxn>
                      <a:cxn ang="0">
                        <a:pos x="164" y="50"/>
                      </a:cxn>
                      <a:cxn ang="0">
                        <a:pos x="152" y="50"/>
                      </a:cxn>
                      <a:cxn ang="0">
                        <a:pos x="152" y="36"/>
                      </a:cxn>
                      <a:cxn ang="0">
                        <a:pos x="131" y="50"/>
                      </a:cxn>
                      <a:cxn ang="0">
                        <a:pos x="140" y="60"/>
                      </a:cxn>
                      <a:cxn ang="0">
                        <a:pos x="152" y="60"/>
                      </a:cxn>
                      <a:cxn ang="0">
                        <a:pos x="119" y="89"/>
                      </a:cxn>
                      <a:cxn ang="0">
                        <a:pos x="100" y="127"/>
                      </a:cxn>
                      <a:cxn ang="0">
                        <a:pos x="64" y="166"/>
                      </a:cxn>
                      <a:cxn ang="0">
                        <a:pos x="54" y="151"/>
                      </a:cxn>
                      <a:cxn ang="0">
                        <a:pos x="42" y="180"/>
                      </a:cxn>
                      <a:cxn ang="0">
                        <a:pos x="33" y="180"/>
                      </a:cxn>
                      <a:cxn ang="0">
                        <a:pos x="0" y="206"/>
                      </a:cxn>
                      <a:cxn ang="0">
                        <a:pos x="0" y="216"/>
                      </a:cxn>
                      <a:cxn ang="0">
                        <a:pos x="0" y="228"/>
                      </a:cxn>
                      <a:cxn ang="0">
                        <a:pos x="9" y="242"/>
                      </a:cxn>
                      <a:cxn ang="0">
                        <a:pos x="0" y="257"/>
                      </a:cxn>
                      <a:cxn ang="0">
                        <a:pos x="9" y="257"/>
                      </a:cxn>
                      <a:cxn ang="0">
                        <a:pos x="9" y="283"/>
                      </a:cxn>
                      <a:cxn ang="0">
                        <a:pos x="33" y="283"/>
                      </a:cxn>
                      <a:cxn ang="0">
                        <a:pos x="76" y="257"/>
                      </a:cxn>
                      <a:cxn ang="0">
                        <a:pos x="88" y="257"/>
                      </a:cxn>
                      <a:cxn ang="0">
                        <a:pos x="100" y="242"/>
                      </a:cxn>
                      <a:cxn ang="0">
                        <a:pos x="109" y="242"/>
                      </a:cxn>
                      <a:cxn ang="0">
                        <a:pos x="100" y="216"/>
                      </a:cxn>
                      <a:cxn ang="0">
                        <a:pos x="109" y="216"/>
                      </a:cxn>
                      <a:cxn ang="0">
                        <a:pos x="100" y="180"/>
                      </a:cxn>
                      <a:cxn ang="0">
                        <a:pos x="100" y="151"/>
                      </a:cxn>
                      <a:cxn ang="0">
                        <a:pos x="131" y="151"/>
                      </a:cxn>
                      <a:cxn ang="0">
                        <a:pos x="119" y="141"/>
                      </a:cxn>
                      <a:cxn ang="0">
                        <a:pos x="131" y="101"/>
                      </a:cxn>
                      <a:cxn ang="0">
                        <a:pos x="152" y="89"/>
                      </a:cxn>
                      <a:cxn ang="0">
                        <a:pos x="164" y="60"/>
                      </a:cxn>
                      <a:cxn ang="0">
                        <a:pos x="177" y="60"/>
                      </a:cxn>
                      <a:cxn ang="0">
                        <a:pos x="186" y="50"/>
                      </a:cxn>
                      <a:cxn ang="0">
                        <a:pos x="208" y="60"/>
                      </a:cxn>
                      <a:cxn ang="0">
                        <a:pos x="208" y="50"/>
                      </a:cxn>
                    </a:cxnLst>
                    <a:rect l="0" t="0" r="r" b="b"/>
                    <a:pathLst>
                      <a:path w="351" h="283">
                        <a:moveTo>
                          <a:pt x="208" y="50"/>
                        </a:moveTo>
                        <a:lnTo>
                          <a:pt x="216" y="36"/>
                        </a:lnTo>
                        <a:lnTo>
                          <a:pt x="241" y="50"/>
                        </a:lnTo>
                        <a:lnTo>
                          <a:pt x="274" y="50"/>
                        </a:lnTo>
                        <a:lnTo>
                          <a:pt x="283" y="50"/>
                        </a:lnTo>
                        <a:lnTo>
                          <a:pt x="283" y="24"/>
                        </a:lnTo>
                        <a:lnTo>
                          <a:pt x="308" y="24"/>
                        </a:lnTo>
                        <a:lnTo>
                          <a:pt x="330" y="36"/>
                        </a:lnTo>
                        <a:lnTo>
                          <a:pt x="330" y="50"/>
                        </a:lnTo>
                        <a:lnTo>
                          <a:pt x="351" y="36"/>
                        </a:lnTo>
                        <a:lnTo>
                          <a:pt x="317" y="24"/>
                        </a:lnTo>
                        <a:lnTo>
                          <a:pt x="351" y="14"/>
                        </a:lnTo>
                        <a:lnTo>
                          <a:pt x="317" y="14"/>
                        </a:lnTo>
                        <a:lnTo>
                          <a:pt x="308" y="0"/>
                        </a:lnTo>
                        <a:lnTo>
                          <a:pt x="296" y="14"/>
                        </a:lnTo>
                        <a:lnTo>
                          <a:pt x="283" y="14"/>
                        </a:lnTo>
                        <a:lnTo>
                          <a:pt x="274" y="14"/>
                        </a:lnTo>
                        <a:lnTo>
                          <a:pt x="274" y="0"/>
                        </a:lnTo>
                        <a:lnTo>
                          <a:pt x="262" y="14"/>
                        </a:lnTo>
                        <a:lnTo>
                          <a:pt x="241" y="14"/>
                        </a:lnTo>
                        <a:lnTo>
                          <a:pt x="216" y="24"/>
                        </a:lnTo>
                        <a:lnTo>
                          <a:pt x="186" y="24"/>
                        </a:lnTo>
                        <a:lnTo>
                          <a:pt x="164" y="36"/>
                        </a:lnTo>
                        <a:lnTo>
                          <a:pt x="164" y="50"/>
                        </a:lnTo>
                        <a:lnTo>
                          <a:pt x="177" y="50"/>
                        </a:lnTo>
                        <a:lnTo>
                          <a:pt x="164" y="50"/>
                        </a:lnTo>
                        <a:lnTo>
                          <a:pt x="152" y="50"/>
                        </a:lnTo>
                        <a:lnTo>
                          <a:pt x="152" y="36"/>
                        </a:lnTo>
                        <a:lnTo>
                          <a:pt x="131" y="50"/>
                        </a:lnTo>
                        <a:lnTo>
                          <a:pt x="140" y="60"/>
                        </a:lnTo>
                        <a:lnTo>
                          <a:pt x="152" y="60"/>
                        </a:lnTo>
                        <a:lnTo>
                          <a:pt x="119" y="89"/>
                        </a:lnTo>
                        <a:lnTo>
                          <a:pt x="100" y="127"/>
                        </a:lnTo>
                        <a:lnTo>
                          <a:pt x="64" y="166"/>
                        </a:lnTo>
                        <a:lnTo>
                          <a:pt x="54" y="151"/>
                        </a:lnTo>
                        <a:lnTo>
                          <a:pt x="42" y="180"/>
                        </a:lnTo>
                        <a:lnTo>
                          <a:pt x="33" y="180"/>
                        </a:lnTo>
                        <a:lnTo>
                          <a:pt x="0" y="206"/>
                        </a:lnTo>
                        <a:lnTo>
                          <a:pt x="0" y="216"/>
                        </a:lnTo>
                        <a:lnTo>
                          <a:pt x="0" y="228"/>
                        </a:lnTo>
                        <a:lnTo>
                          <a:pt x="9" y="242"/>
                        </a:lnTo>
                        <a:lnTo>
                          <a:pt x="0" y="257"/>
                        </a:lnTo>
                        <a:lnTo>
                          <a:pt x="9" y="257"/>
                        </a:lnTo>
                        <a:lnTo>
                          <a:pt x="9" y="283"/>
                        </a:lnTo>
                        <a:lnTo>
                          <a:pt x="33" y="283"/>
                        </a:lnTo>
                        <a:lnTo>
                          <a:pt x="76" y="257"/>
                        </a:lnTo>
                        <a:lnTo>
                          <a:pt x="88" y="257"/>
                        </a:lnTo>
                        <a:lnTo>
                          <a:pt x="100" y="242"/>
                        </a:lnTo>
                        <a:lnTo>
                          <a:pt x="109" y="242"/>
                        </a:lnTo>
                        <a:lnTo>
                          <a:pt x="100" y="216"/>
                        </a:lnTo>
                        <a:lnTo>
                          <a:pt x="109" y="216"/>
                        </a:lnTo>
                        <a:lnTo>
                          <a:pt x="100" y="180"/>
                        </a:lnTo>
                        <a:lnTo>
                          <a:pt x="100" y="151"/>
                        </a:lnTo>
                        <a:lnTo>
                          <a:pt x="131" y="151"/>
                        </a:lnTo>
                        <a:lnTo>
                          <a:pt x="119" y="141"/>
                        </a:lnTo>
                        <a:lnTo>
                          <a:pt x="131" y="101"/>
                        </a:lnTo>
                        <a:lnTo>
                          <a:pt x="152" y="89"/>
                        </a:lnTo>
                        <a:lnTo>
                          <a:pt x="164" y="60"/>
                        </a:lnTo>
                        <a:lnTo>
                          <a:pt x="177" y="60"/>
                        </a:lnTo>
                        <a:lnTo>
                          <a:pt x="186" y="50"/>
                        </a:lnTo>
                        <a:lnTo>
                          <a:pt x="208" y="60"/>
                        </a:lnTo>
                        <a:lnTo>
                          <a:pt x="208" y="50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80" name="Freeform 239">
                    <a:extLst>
                      <a:ext uri="{FF2B5EF4-FFF2-40B4-BE49-F238E27FC236}">
                        <a16:creationId xmlns:a16="http://schemas.microsoft.com/office/drawing/2014/main" id="{84E83992-9276-49AE-916C-7C7F970981B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76717" y="1165233"/>
                    <a:ext cx="557213" cy="449265"/>
                  </a:xfrm>
                  <a:custGeom>
                    <a:avLst/>
                    <a:gdLst/>
                    <a:ahLst/>
                    <a:cxnLst>
                      <a:cxn ang="0">
                        <a:pos x="208" y="50"/>
                      </a:cxn>
                      <a:cxn ang="0">
                        <a:pos x="216" y="36"/>
                      </a:cxn>
                      <a:cxn ang="0">
                        <a:pos x="241" y="50"/>
                      </a:cxn>
                      <a:cxn ang="0">
                        <a:pos x="274" y="50"/>
                      </a:cxn>
                      <a:cxn ang="0">
                        <a:pos x="283" y="50"/>
                      </a:cxn>
                      <a:cxn ang="0">
                        <a:pos x="283" y="24"/>
                      </a:cxn>
                      <a:cxn ang="0">
                        <a:pos x="308" y="24"/>
                      </a:cxn>
                      <a:cxn ang="0">
                        <a:pos x="330" y="36"/>
                      </a:cxn>
                      <a:cxn ang="0">
                        <a:pos x="330" y="50"/>
                      </a:cxn>
                      <a:cxn ang="0">
                        <a:pos x="351" y="36"/>
                      </a:cxn>
                      <a:cxn ang="0">
                        <a:pos x="317" y="24"/>
                      </a:cxn>
                      <a:cxn ang="0">
                        <a:pos x="351" y="14"/>
                      </a:cxn>
                      <a:cxn ang="0">
                        <a:pos x="317" y="14"/>
                      </a:cxn>
                      <a:cxn ang="0">
                        <a:pos x="308" y="0"/>
                      </a:cxn>
                      <a:cxn ang="0">
                        <a:pos x="296" y="14"/>
                      </a:cxn>
                      <a:cxn ang="0">
                        <a:pos x="283" y="14"/>
                      </a:cxn>
                      <a:cxn ang="0">
                        <a:pos x="274" y="14"/>
                      </a:cxn>
                      <a:cxn ang="0">
                        <a:pos x="274" y="0"/>
                      </a:cxn>
                      <a:cxn ang="0">
                        <a:pos x="262" y="14"/>
                      </a:cxn>
                      <a:cxn ang="0">
                        <a:pos x="241" y="14"/>
                      </a:cxn>
                      <a:cxn ang="0">
                        <a:pos x="216" y="24"/>
                      </a:cxn>
                      <a:cxn ang="0">
                        <a:pos x="186" y="24"/>
                      </a:cxn>
                      <a:cxn ang="0">
                        <a:pos x="164" y="36"/>
                      </a:cxn>
                      <a:cxn ang="0">
                        <a:pos x="164" y="50"/>
                      </a:cxn>
                      <a:cxn ang="0">
                        <a:pos x="177" y="50"/>
                      </a:cxn>
                      <a:cxn ang="0">
                        <a:pos x="164" y="50"/>
                      </a:cxn>
                      <a:cxn ang="0">
                        <a:pos x="152" y="50"/>
                      </a:cxn>
                      <a:cxn ang="0">
                        <a:pos x="152" y="36"/>
                      </a:cxn>
                      <a:cxn ang="0">
                        <a:pos x="131" y="50"/>
                      </a:cxn>
                      <a:cxn ang="0">
                        <a:pos x="140" y="60"/>
                      </a:cxn>
                      <a:cxn ang="0">
                        <a:pos x="152" y="60"/>
                      </a:cxn>
                      <a:cxn ang="0">
                        <a:pos x="119" y="89"/>
                      </a:cxn>
                      <a:cxn ang="0">
                        <a:pos x="100" y="127"/>
                      </a:cxn>
                      <a:cxn ang="0">
                        <a:pos x="64" y="166"/>
                      </a:cxn>
                      <a:cxn ang="0">
                        <a:pos x="54" y="151"/>
                      </a:cxn>
                      <a:cxn ang="0">
                        <a:pos x="42" y="180"/>
                      </a:cxn>
                      <a:cxn ang="0">
                        <a:pos x="33" y="180"/>
                      </a:cxn>
                      <a:cxn ang="0">
                        <a:pos x="0" y="206"/>
                      </a:cxn>
                      <a:cxn ang="0">
                        <a:pos x="0" y="216"/>
                      </a:cxn>
                      <a:cxn ang="0">
                        <a:pos x="0" y="228"/>
                      </a:cxn>
                      <a:cxn ang="0">
                        <a:pos x="9" y="242"/>
                      </a:cxn>
                      <a:cxn ang="0">
                        <a:pos x="0" y="257"/>
                      </a:cxn>
                      <a:cxn ang="0">
                        <a:pos x="9" y="257"/>
                      </a:cxn>
                      <a:cxn ang="0">
                        <a:pos x="9" y="283"/>
                      </a:cxn>
                      <a:cxn ang="0">
                        <a:pos x="33" y="283"/>
                      </a:cxn>
                      <a:cxn ang="0">
                        <a:pos x="76" y="257"/>
                      </a:cxn>
                      <a:cxn ang="0">
                        <a:pos x="88" y="257"/>
                      </a:cxn>
                      <a:cxn ang="0">
                        <a:pos x="100" y="242"/>
                      </a:cxn>
                      <a:cxn ang="0">
                        <a:pos x="109" y="242"/>
                      </a:cxn>
                      <a:cxn ang="0">
                        <a:pos x="100" y="216"/>
                      </a:cxn>
                      <a:cxn ang="0">
                        <a:pos x="109" y="216"/>
                      </a:cxn>
                      <a:cxn ang="0">
                        <a:pos x="100" y="180"/>
                      </a:cxn>
                      <a:cxn ang="0">
                        <a:pos x="100" y="151"/>
                      </a:cxn>
                      <a:cxn ang="0">
                        <a:pos x="131" y="151"/>
                      </a:cxn>
                      <a:cxn ang="0">
                        <a:pos x="119" y="141"/>
                      </a:cxn>
                      <a:cxn ang="0">
                        <a:pos x="131" y="101"/>
                      </a:cxn>
                      <a:cxn ang="0">
                        <a:pos x="152" y="89"/>
                      </a:cxn>
                      <a:cxn ang="0">
                        <a:pos x="164" y="60"/>
                      </a:cxn>
                      <a:cxn ang="0">
                        <a:pos x="177" y="60"/>
                      </a:cxn>
                      <a:cxn ang="0">
                        <a:pos x="186" y="50"/>
                      </a:cxn>
                      <a:cxn ang="0">
                        <a:pos x="208" y="60"/>
                      </a:cxn>
                      <a:cxn ang="0">
                        <a:pos x="208" y="50"/>
                      </a:cxn>
                    </a:cxnLst>
                    <a:rect l="0" t="0" r="r" b="b"/>
                    <a:pathLst>
                      <a:path w="351" h="283">
                        <a:moveTo>
                          <a:pt x="208" y="50"/>
                        </a:moveTo>
                        <a:lnTo>
                          <a:pt x="216" y="36"/>
                        </a:lnTo>
                        <a:lnTo>
                          <a:pt x="241" y="50"/>
                        </a:lnTo>
                        <a:lnTo>
                          <a:pt x="274" y="50"/>
                        </a:lnTo>
                        <a:lnTo>
                          <a:pt x="283" y="50"/>
                        </a:lnTo>
                        <a:lnTo>
                          <a:pt x="283" y="24"/>
                        </a:lnTo>
                        <a:lnTo>
                          <a:pt x="308" y="24"/>
                        </a:lnTo>
                        <a:lnTo>
                          <a:pt x="330" y="36"/>
                        </a:lnTo>
                        <a:lnTo>
                          <a:pt x="330" y="50"/>
                        </a:lnTo>
                        <a:lnTo>
                          <a:pt x="351" y="36"/>
                        </a:lnTo>
                        <a:lnTo>
                          <a:pt x="317" y="24"/>
                        </a:lnTo>
                        <a:lnTo>
                          <a:pt x="351" y="14"/>
                        </a:lnTo>
                        <a:lnTo>
                          <a:pt x="317" y="14"/>
                        </a:lnTo>
                        <a:lnTo>
                          <a:pt x="308" y="0"/>
                        </a:lnTo>
                        <a:lnTo>
                          <a:pt x="296" y="14"/>
                        </a:lnTo>
                        <a:lnTo>
                          <a:pt x="283" y="14"/>
                        </a:lnTo>
                        <a:lnTo>
                          <a:pt x="274" y="14"/>
                        </a:lnTo>
                        <a:lnTo>
                          <a:pt x="274" y="0"/>
                        </a:lnTo>
                        <a:lnTo>
                          <a:pt x="262" y="14"/>
                        </a:lnTo>
                        <a:lnTo>
                          <a:pt x="241" y="14"/>
                        </a:lnTo>
                        <a:lnTo>
                          <a:pt x="216" y="24"/>
                        </a:lnTo>
                        <a:lnTo>
                          <a:pt x="186" y="24"/>
                        </a:lnTo>
                        <a:lnTo>
                          <a:pt x="164" y="36"/>
                        </a:lnTo>
                        <a:lnTo>
                          <a:pt x="164" y="50"/>
                        </a:lnTo>
                        <a:lnTo>
                          <a:pt x="177" y="50"/>
                        </a:lnTo>
                        <a:lnTo>
                          <a:pt x="164" y="50"/>
                        </a:lnTo>
                        <a:lnTo>
                          <a:pt x="152" y="50"/>
                        </a:lnTo>
                        <a:lnTo>
                          <a:pt x="152" y="36"/>
                        </a:lnTo>
                        <a:lnTo>
                          <a:pt x="131" y="50"/>
                        </a:lnTo>
                        <a:lnTo>
                          <a:pt x="140" y="60"/>
                        </a:lnTo>
                        <a:lnTo>
                          <a:pt x="152" y="60"/>
                        </a:lnTo>
                        <a:lnTo>
                          <a:pt x="119" y="89"/>
                        </a:lnTo>
                        <a:lnTo>
                          <a:pt x="100" y="127"/>
                        </a:lnTo>
                        <a:lnTo>
                          <a:pt x="64" y="166"/>
                        </a:lnTo>
                        <a:lnTo>
                          <a:pt x="54" y="151"/>
                        </a:lnTo>
                        <a:lnTo>
                          <a:pt x="42" y="180"/>
                        </a:lnTo>
                        <a:lnTo>
                          <a:pt x="33" y="180"/>
                        </a:lnTo>
                        <a:lnTo>
                          <a:pt x="0" y="206"/>
                        </a:lnTo>
                        <a:lnTo>
                          <a:pt x="0" y="216"/>
                        </a:lnTo>
                        <a:lnTo>
                          <a:pt x="0" y="228"/>
                        </a:lnTo>
                        <a:lnTo>
                          <a:pt x="9" y="242"/>
                        </a:lnTo>
                        <a:lnTo>
                          <a:pt x="0" y="257"/>
                        </a:lnTo>
                        <a:lnTo>
                          <a:pt x="9" y="257"/>
                        </a:lnTo>
                        <a:lnTo>
                          <a:pt x="9" y="283"/>
                        </a:lnTo>
                        <a:lnTo>
                          <a:pt x="33" y="283"/>
                        </a:lnTo>
                        <a:lnTo>
                          <a:pt x="76" y="257"/>
                        </a:lnTo>
                        <a:lnTo>
                          <a:pt x="88" y="257"/>
                        </a:lnTo>
                        <a:lnTo>
                          <a:pt x="100" y="242"/>
                        </a:lnTo>
                        <a:lnTo>
                          <a:pt x="109" y="242"/>
                        </a:lnTo>
                        <a:lnTo>
                          <a:pt x="100" y="216"/>
                        </a:lnTo>
                        <a:lnTo>
                          <a:pt x="109" y="216"/>
                        </a:lnTo>
                        <a:lnTo>
                          <a:pt x="100" y="180"/>
                        </a:lnTo>
                        <a:lnTo>
                          <a:pt x="100" y="151"/>
                        </a:lnTo>
                        <a:lnTo>
                          <a:pt x="131" y="151"/>
                        </a:lnTo>
                        <a:lnTo>
                          <a:pt x="119" y="141"/>
                        </a:lnTo>
                        <a:lnTo>
                          <a:pt x="131" y="101"/>
                        </a:lnTo>
                        <a:lnTo>
                          <a:pt x="152" y="89"/>
                        </a:lnTo>
                        <a:lnTo>
                          <a:pt x="164" y="60"/>
                        </a:lnTo>
                        <a:lnTo>
                          <a:pt x="177" y="60"/>
                        </a:lnTo>
                        <a:lnTo>
                          <a:pt x="186" y="50"/>
                        </a:lnTo>
                        <a:lnTo>
                          <a:pt x="208" y="60"/>
                        </a:lnTo>
                        <a:lnTo>
                          <a:pt x="208" y="50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81" name="Freeform 240">
                    <a:extLst>
                      <a:ext uri="{FF2B5EF4-FFF2-40B4-BE49-F238E27FC236}">
                        <a16:creationId xmlns:a16="http://schemas.microsoft.com/office/drawing/2014/main" id="{A7A52F99-1CC8-4447-B68C-28C32C88BBE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16417" y="1246196"/>
                    <a:ext cx="277813" cy="473078"/>
                  </a:xfrm>
                  <a:custGeom>
                    <a:avLst/>
                    <a:gdLst/>
                    <a:ahLst/>
                    <a:cxnLst>
                      <a:cxn ang="0">
                        <a:pos x="12" y="192"/>
                      </a:cxn>
                      <a:cxn ang="0">
                        <a:pos x="0" y="206"/>
                      </a:cxn>
                      <a:cxn ang="0">
                        <a:pos x="21" y="269"/>
                      </a:cxn>
                      <a:cxn ang="0">
                        <a:pos x="31" y="298"/>
                      </a:cxn>
                      <a:cxn ang="0">
                        <a:pos x="43" y="298"/>
                      </a:cxn>
                      <a:cxn ang="0">
                        <a:pos x="52" y="269"/>
                      </a:cxn>
                      <a:cxn ang="0">
                        <a:pos x="76" y="269"/>
                      </a:cxn>
                      <a:cxn ang="0">
                        <a:pos x="89" y="221"/>
                      </a:cxn>
                      <a:cxn ang="0">
                        <a:pos x="107" y="206"/>
                      </a:cxn>
                      <a:cxn ang="0">
                        <a:pos x="98" y="206"/>
                      </a:cxn>
                      <a:cxn ang="0">
                        <a:pos x="107" y="192"/>
                      </a:cxn>
                      <a:cxn ang="0">
                        <a:pos x="89" y="167"/>
                      </a:cxn>
                      <a:cxn ang="0">
                        <a:pos x="89" y="141"/>
                      </a:cxn>
                      <a:cxn ang="0">
                        <a:pos x="143" y="91"/>
                      </a:cxn>
                      <a:cxn ang="0">
                        <a:pos x="153" y="65"/>
                      </a:cxn>
                      <a:cxn ang="0">
                        <a:pos x="175" y="65"/>
                      </a:cxn>
                      <a:cxn ang="0">
                        <a:pos x="165" y="11"/>
                      </a:cxn>
                      <a:cxn ang="0">
                        <a:pos x="120" y="0"/>
                      </a:cxn>
                      <a:cxn ang="0">
                        <a:pos x="120" y="11"/>
                      </a:cxn>
                      <a:cxn ang="0">
                        <a:pos x="98" y="0"/>
                      </a:cxn>
                      <a:cxn ang="0">
                        <a:pos x="89" y="11"/>
                      </a:cxn>
                      <a:cxn ang="0">
                        <a:pos x="76" y="11"/>
                      </a:cxn>
                      <a:cxn ang="0">
                        <a:pos x="64" y="40"/>
                      </a:cxn>
                      <a:cxn ang="0">
                        <a:pos x="43" y="50"/>
                      </a:cxn>
                      <a:cxn ang="0">
                        <a:pos x="31" y="91"/>
                      </a:cxn>
                      <a:cxn ang="0">
                        <a:pos x="43" y="101"/>
                      </a:cxn>
                      <a:cxn ang="0">
                        <a:pos x="12" y="101"/>
                      </a:cxn>
                      <a:cxn ang="0">
                        <a:pos x="12" y="130"/>
                      </a:cxn>
                      <a:cxn ang="0">
                        <a:pos x="21" y="167"/>
                      </a:cxn>
                      <a:cxn ang="0">
                        <a:pos x="12" y="167"/>
                      </a:cxn>
                      <a:cxn ang="0">
                        <a:pos x="21" y="192"/>
                      </a:cxn>
                      <a:cxn ang="0">
                        <a:pos x="12" y="192"/>
                      </a:cxn>
                    </a:cxnLst>
                    <a:rect l="0" t="0" r="r" b="b"/>
                    <a:pathLst>
                      <a:path w="175" h="298">
                        <a:moveTo>
                          <a:pt x="12" y="192"/>
                        </a:moveTo>
                        <a:lnTo>
                          <a:pt x="0" y="206"/>
                        </a:lnTo>
                        <a:lnTo>
                          <a:pt x="21" y="269"/>
                        </a:lnTo>
                        <a:lnTo>
                          <a:pt x="31" y="298"/>
                        </a:lnTo>
                        <a:lnTo>
                          <a:pt x="43" y="298"/>
                        </a:lnTo>
                        <a:lnTo>
                          <a:pt x="52" y="269"/>
                        </a:lnTo>
                        <a:lnTo>
                          <a:pt x="76" y="269"/>
                        </a:lnTo>
                        <a:lnTo>
                          <a:pt x="89" y="221"/>
                        </a:lnTo>
                        <a:lnTo>
                          <a:pt x="107" y="206"/>
                        </a:lnTo>
                        <a:lnTo>
                          <a:pt x="98" y="206"/>
                        </a:lnTo>
                        <a:lnTo>
                          <a:pt x="107" y="192"/>
                        </a:lnTo>
                        <a:lnTo>
                          <a:pt x="89" y="167"/>
                        </a:lnTo>
                        <a:lnTo>
                          <a:pt x="89" y="141"/>
                        </a:lnTo>
                        <a:lnTo>
                          <a:pt x="143" y="91"/>
                        </a:lnTo>
                        <a:lnTo>
                          <a:pt x="153" y="65"/>
                        </a:lnTo>
                        <a:lnTo>
                          <a:pt x="175" y="65"/>
                        </a:lnTo>
                        <a:lnTo>
                          <a:pt x="165" y="11"/>
                        </a:lnTo>
                        <a:lnTo>
                          <a:pt x="120" y="0"/>
                        </a:lnTo>
                        <a:lnTo>
                          <a:pt x="120" y="11"/>
                        </a:lnTo>
                        <a:lnTo>
                          <a:pt x="98" y="0"/>
                        </a:lnTo>
                        <a:lnTo>
                          <a:pt x="89" y="11"/>
                        </a:lnTo>
                        <a:lnTo>
                          <a:pt x="76" y="11"/>
                        </a:lnTo>
                        <a:lnTo>
                          <a:pt x="64" y="40"/>
                        </a:lnTo>
                        <a:lnTo>
                          <a:pt x="43" y="50"/>
                        </a:lnTo>
                        <a:lnTo>
                          <a:pt x="31" y="91"/>
                        </a:lnTo>
                        <a:lnTo>
                          <a:pt x="43" y="101"/>
                        </a:lnTo>
                        <a:lnTo>
                          <a:pt x="12" y="101"/>
                        </a:lnTo>
                        <a:lnTo>
                          <a:pt x="12" y="130"/>
                        </a:lnTo>
                        <a:lnTo>
                          <a:pt x="21" y="167"/>
                        </a:lnTo>
                        <a:lnTo>
                          <a:pt x="12" y="167"/>
                        </a:lnTo>
                        <a:lnTo>
                          <a:pt x="21" y="192"/>
                        </a:lnTo>
                        <a:lnTo>
                          <a:pt x="12" y="192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82" name="Freeform 241">
                    <a:extLst>
                      <a:ext uri="{FF2B5EF4-FFF2-40B4-BE49-F238E27FC236}">
                        <a16:creationId xmlns:a16="http://schemas.microsoft.com/office/drawing/2014/main" id="{226E42CC-043D-4163-A361-2FE86F4BCC7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16417" y="1246196"/>
                    <a:ext cx="277813" cy="473078"/>
                  </a:xfrm>
                  <a:custGeom>
                    <a:avLst/>
                    <a:gdLst/>
                    <a:ahLst/>
                    <a:cxnLst>
                      <a:cxn ang="0">
                        <a:pos x="12" y="192"/>
                      </a:cxn>
                      <a:cxn ang="0">
                        <a:pos x="0" y="206"/>
                      </a:cxn>
                      <a:cxn ang="0">
                        <a:pos x="21" y="269"/>
                      </a:cxn>
                      <a:cxn ang="0">
                        <a:pos x="31" y="298"/>
                      </a:cxn>
                      <a:cxn ang="0">
                        <a:pos x="43" y="298"/>
                      </a:cxn>
                      <a:cxn ang="0">
                        <a:pos x="52" y="269"/>
                      </a:cxn>
                      <a:cxn ang="0">
                        <a:pos x="76" y="269"/>
                      </a:cxn>
                      <a:cxn ang="0">
                        <a:pos x="89" y="221"/>
                      </a:cxn>
                      <a:cxn ang="0">
                        <a:pos x="107" y="206"/>
                      </a:cxn>
                      <a:cxn ang="0">
                        <a:pos x="98" y="206"/>
                      </a:cxn>
                      <a:cxn ang="0">
                        <a:pos x="107" y="192"/>
                      </a:cxn>
                      <a:cxn ang="0">
                        <a:pos x="89" y="167"/>
                      </a:cxn>
                      <a:cxn ang="0">
                        <a:pos x="89" y="141"/>
                      </a:cxn>
                      <a:cxn ang="0">
                        <a:pos x="143" y="91"/>
                      </a:cxn>
                      <a:cxn ang="0">
                        <a:pos x="153" y="65"/>
                      </a:cxn>
                      <a:cxn ang="0">
                        <a:pos x="175" y="65"/>
                      </a:cxn>
                      <a:cxn ang="0">
                        <a:pos x="165" y="11"/>
                      </a:cxn>
                      <a:cxn ang="0">
                        <a:pos x="120" y="0"/>
                      </a:cxn>
                      <a:cxn ang="0">
                        <a:pos x="120" y="11"/>
                      </a:cxn>
                      <a:cxn ang="0">
                        <a:pos x="98" y="0"/>
                      </a:cxn>
                      <a:cxn ang="0">
                        <a:pos x="89" y="11"/>
                      </a:cxn>
                      <a:cxn ang="0">
                        <a:pos x="76" y="11"/>
                      </a:cxn>
                      <a:cxn ang="0">
                        <a:pos x="64" y="40"/>
                      </a:cxn>
                      <a:cxn ang="0">
                        <a:pos x="43" y="50"/>
                      </a:cxn>
                      <a:cxn ang="0">
                        <a:pos x="31" y="91"/>
                      </a:cxn>
                      <a:cxn ang="0">
                        <a:pos x="43" y="101"/>
                      </a:cxn>
                      <a:cxn ang="0">
                        <a:pos x="12" y="101"/>
                      </a:cxn>
                      <a:cxn ang="0">
                        <a:pos x="12" y="130"/>
                      </a:cxn>
                      <a:cxn ang="0">
                        <a:pos x="21" y="167"/>
                      </a:cxn>
                      <a:cxn ang="0">
                        <a:pos x="12" y="167"/>
                      </a:cxn>
                      <a:cxn ang="0">
                        <a:pos x="21" y="192"/>
                      </a:cxn>
                      <a:cxn ang="0">
                        <a:pos x="12" y="192"/>
                      </a:cxn>
                    </a:cxnLst>
                    <a:rect l="0" t="0" r="r" b="b"/>
                    <a:pathLst>
                      <a:path w="175" h="298">
                        <a:moveTo>
                          <a:pt x="12" y="192"/>
                        </a:moveTo>
                        <a:lnTo>
                          <a:pt x="0" y="206"/>
                        </a:lnTo>
                        <a:lnTo>
                          <a:pt x="21" y="269"/>
                        </a:lnTo>
                        <a:lnTo>
                          <a:pt x="31" y="298"/>
                        </a:lnTo>
                        <a:lnTo>
                          <a:pt x="43" y="298"/>
                        </a:lnTo>
                        <a:lnTo>
                          <a:pt x="52" y="269"/>
                        </a:lnTo>
                        <a:lnTo>
                          <a:pt x="76" y="269"/>
                        </a:lnTo>
                        <a:lnTo>
                          <a:pt x="89" y="221"/>
                        </a:lnTo>
                        <a:lnTo>
                          <a:pt x="107" y="206"/>
                        </a:lnTo>
                        <a:lnTo>
                          <a:pt x="98" y="206"/>
                        </a:lnTo>
                        <a:lnTo>
                          <a:pt x="107" y="192"/>
                        </a:lnTo>
                        <a:lnTo>
                          <a:pt x="89" y="167"/>
                        </a:lnTo>
                        <a:lnTo>
                          <a:pt x="89" y="141"/>
                        </a:lnTo>
                        <a:lnTo>
                          <a:pt x="143" y="91"/>
                        </a:lnTo>
                        <a:lnTo>
                          <a:pt x="153" y="65"/>
                        </a:lnTo>
                        <a:lnTo>
                          <a:pt x="175" y="65"/>
                        </a:lnTo>
                        <a:lnTo>
                          <a:pt x="165" y="11"/>
                        </a:lnTo>
                        <a:lnTo>
                          <a:pt x="120" y="0"/>
                        </a:lnTo>
                        <a:lnTo>
                          <a:pt x="120" y="11"/>
                        </a:lnTo>
                        <a:lnTo>
                          <a:pt x="98" y="0"/>
                        </a:lnTo>
                        <a:lnTo>
                          <a:pt x="89" y="11"/>
                        </a:lnTo>
                        <a:lnTo>
                          <a:pt x="76" y="11"/>
                        </a:lnTo>
                        <a:lnTo>
                          <a:pt x="64" y="40"/>
                        </a:lnTo>
                        <a:lnTo>
                          <a:pt x="43" y="50"/>
                        </a:lnTo>
                        <a:lnTo>
                          <a:pt x="31" y="91"/>
                        </a:lnTo>
                        <a:lnTo>
                          <a:pt x="43" y="101"/>
                        </a:lnTo>
                        <a:lnTo>
                          <a:pt x="12" y="101"/>
                        </a:lnTo>
                        <a:lnTo>
                          <a:pt x="12" y="130"/>
                        </a:lnTo>
                        <a:lnTo>
                          <a:pt x="21" y="167"/>
                        </a:lnTo>
                        <a:lnTo>
                          <a:pt x="12" y="167"/>
                        </a:lnTo>
                        <a:lnTo>
                          <a:pt x="21" y="192"/>
                        </a:lnTo>
                        <a:lnTo>
                          <a:pt x="12" y="192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83" name="Freeform 242">
                    <a:extLst>
                      <a:ext uri="{FF2B5EF4-FFF2-40B4-BE49-F238E27FC236}">
                        <a16:creationId xmlns:a16="http://schemas.microsoft.com/office/drawing/2014/main" id="{648AD7DB-12DC-4CEE-B243-53803CA241E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06917" y="1204920"/>
                    <a:ext cx="261938" cy="344490"/>
                  </a:xfrm>
                  <a:custGeom>
                    <a:avLst/>
                    <a:gdLst/>
                    <a:ahLst/>
                    <a:cxnLst>
                      <a:cxn ang="0">
                        <a:pos x="122" y="25"/>
                      </a:cxn>
                      <a:cxn ang="0">
                        <a:pos x="122" y="11"/>
                      </a:cxn>
                      <a:cxn ang="0">
                        <a:pos x="101" y="0"/>
                      </a:cxn>
                      <a:cxn ang="0">
                        <a:pos x="76" y="0"/>
                      </a:cxn>
                      <a:cxn ang="0">
                        <a:pos x="76" y="25"/>
                      </a:cxn>
                      <a:cxn ang="0">
                        <a:pos x="67" y="25"/>
                      </a:cxn>
                      <a:cxn ang="0">
                        <a:pos x="34" y="25"/>
                      </a:cxn>
                      <a:cxn ang="0">
                        <a:pos x="9" y="11"/>
                      </a:cxn>
                      <a:cxn ang="0">
                        <a:pos x="0" y="25"/>
                      </a:cxn>
                      <a:cxn ang="0">
                        <a:pos x="46" y="37"/>
                      </a:cxn>
                      <a:cxn ang="0">
                        <a:pos x="55" y="90"/>
                      </a:cxn>
                      <a:cxn ang="0">
                        <a:pos x="67" y="90"/>
                      </a:cxn>
                      <a:cxn ang="0">
                        <a:pos x="76" y="90"/>
                      </a:cxn>
                      <a:cxn ang="0">
                        <a:pos x="76" y="101"/>
                      </a:cxn>
                      <a:cxn ang="0">
                        <a:pos x="34" y="155"/>
                      </a:cxn>
                      <a:cxn ang="0">
                        <a:pos x="24" y="155"/>
                      </a:cxn>
                      <a:cxn ang="0">
                        <a:pos x="34" y="181"/>
                      </a:cxn>
                      <a:cxn ang="0">
                        <a:pos x="34" y="202"/>
                      </a:cxn>
                      <a:cxn ang="0">
                        <a:pos x="67" y="217"/>
                      </a:cxn>
                      <a:cxn ang="0">
                        <a:pos x="122" y="202"/>
                      </a:cxn>
                      <a:cxn ang="0">
                        <a:pos x="165" y="155"/>
                      </a:cxn>
                      <a:cxn ang="0">
                        <a:pos x="155" y="126"/>
                      </a:cxn>
                      <a:cxn ang="0">
                        <a:pos x="155" y="116"/>
                      </a:cxn>
                      <a:cxn ang="0">
                        <a:pos x="143" y="101"/>
                      </a:cxn>
                      <a:cxn ang="0">
                        <a:pos x="143" y="90"/>
                      </a:cxn>
                      <a:cxn ang="0">
                        <a:pos x="130" y="64"/>
                      </a:cxn>
                      <a:cxn ang="0">
                        <a:pos x="130" y="47"/>
                      </a:cxn>
                      <a:cxn ang="0">
                        <a:pos x="110" y="37"/>
                      </a:cxn>
                      <a:cxn ang="0">
                        <a:pos x="110" y="25"/>
                      </a:cxn>
                      <a:cxn ang="0">
                        <a:pos x="122" y="25"/>
                      </a:cxn>
                    </a:cxnLst>
                    <a:rect l="0" t="0" r="r" b="b"/>
                    <a:pathLst>
                      <a:path w="165" h="217">
                        <a:moveTo>
                          <a:pt x="122" y="25"/>
                        </a:moveTo>
                        <a:lnTo>
                          <a:pt x="122" y="11"/>
                        </a:lnTo>
                        <a:lnTo>
                          <a:pt x="101" y="0"/>
                        </a:lnTo>
                        <a:lnTo>
                          <a:pt x="76" y="0"/>
                        </a:lnTo>
                        <a:lnTo>
                          <a:pt x="76" y="25"/>
                        </a:lnTo>
                        <a:lnTo>
                          <a:pt x="67" y="25"/>
                        </a:lnTo>
                        <a:lnTo>
                          <a:pt x="34" y="25"/>
                        </a:lnTo>
                        <a:lnTo>
                          <a:pt x="9" y="11"/>
                        </a:lnTo>
                        <a:lnTo>
                          <a:pt x="0" y="25"/>
                        </a:lnTo>
                        <a:lnTo>
                          <a:pt x="46" y="37"/>
                        </a:lnTo>
                        <a:lnTo>
                          <a:pt x="55" y="90"/>
                        </a:lnTo>
                        <a:lnTo>
                          <a:pt x="67" y="90"/>
                        </a:lnTo>
                        <a:lnTo>
                          <a:pt x="76" y="90"/>
                        </a:lnTo>
                        <a:lnTo>
                          <a:pt x="76" y="101"/>
                        </a:lnTo>
                        <a:lnTo>
                          <a:pt x="34" y="155"/>
                        </a:lnTo>
                        <a:lnTo>
                          <a:pt x="24" y="155"/>
                        </a:lnTo>
                        <a:lnTo>
                          <a:pt x="34" y="181"/>
                        </a:lnTo>
                        <a:lnTo>
                          <a:pt x="34" y="202"/>
                        </a:lnTo>
                        <a:lnTo>
                          <a:pt x="67" y="217"/>
                        </a:lnTo>
                        <a:lnTo>
                          <a:pt x="122" y="202"/>
                        </a:lnTo>
                        <a:lnTo>
                          <a:pt x="165" y="155"/>
                        </a:lnTo>
                        <a:lnTo>
                          <a:pt x="155" y="126"/>
                        </a:lnTo>
                        <a:lnTo>
                          <a:pt x="155" y="116"/>
                        </a:lnTo>
                        <a:lnTo>
                          <a:pt x="143" y="101"/>
                        </a:lnTo>
                        <a:lnTo>
                          <a:pt x="143" y="90"/>
                        </a:lnTo>
                        <a:lnTo>
                          <a:pt x="130" y="64"/>
                        </a:lnTo>
                        <a:lnTo>
                          <a:pt x="130" y="47"/>
                        </a:lnTo>
                        <a:lnTo>
                          <a:pt x="110" y="37"/>
                        </a:lnTo>
                        <a:lnTo>
                          <a:pt x="110" y="25"/>
                        </a:lnTo>
                        <a:lnTo>
                          <a:pt x="122" y="25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84" name="Freeform 243">
                    <a:extLst>
                      <a:ext uri="{FF2B5EF4-FFF2-40B4-BE49-F238E27FC236}">
                        <a16:creationId xmlns:a16="http://schemas.microsoft.com/office/drawing/2014/main" id="{B90B3F94-7C3A-4F1B-B827-354D1DDF430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06917" y="1204920"/>
                    <a:ext cx="261938" cy="344490"/>
                  </a:xfrm>
                  <a:custGeom>
                    <a:avLst/>
                    <a:gdLst/>
                    <a:ahLst/>
                    <a:cxnLst>
                      <a:cxn ang="0">
                        <a:pos x="122" y="25"/>
                      </a:cxn>
                      <a:cxn ang="0">
                        <a:pos x="122" y="11"/>
                      </a:cxn>
                      <a:cxn ang="0">
                        <a:pos x="101" y="0"/>
                      </a:cxn>
                      <a:cxn ang="0">
                        <a:pos x="76" y="0"/>
                      </a:cxn>
                      <a:cxn ang="0">
                        <a:pos x="76" y="25"/>
                      </a:cxn>
                      <a:cxn ang="0">
                        <a:pos x="67" y="25"/>
                      </a:cxn>
                      <a:cxn ang="0">
                        <a:pos x="34" y="25"/>
                      </a:cxn>
                      <a:cxn ang="0">
                        <a:pos x="9" y="11"/>
                      </a:cxn>
                      <a:cxn ang="0">
                        <a:pos x="0" y="25"/>
                      </a:cxn>
                      <a:cxn ang="0">
                        <a:pos x="46" y="37"/>
                      </a:cxn>
                      <a:cxn ang="0">
                        <a:pos x="55" y="90"/>
                      </a:cxn>
                      <a:cxn ang="0">
                        <a:pos x="67" y="90"/>
                      </a:cxn>
                      <a:cxn ang="0">
                        <a:pos x="76" y="90"/>
                      </a:cxn>
                      <a:cxn ang="0">
                        <a:pos x="76" y="101"/>
                      </a:cxn>
                      <a:cxn ang="0">
                        <a:pos x="34" y="155"/>
                      </a:cxn>
                      <a:cxn ang="0">
                        <a:pos x="24" y="155"/>
                      </a:cxn>
                      <a:cxn ang="0">
                        <a:pos x="34" y="181"/>
                      </a:cxn>
                      <a:cxn ang="0">
                        <a:pos x="34" y="202"/>
                      </a:cxn>
                      <a:cxn ang="0">
                        <a:pos x="67" y="217"/>
                      </a:cxn>
                      <a:cxn ang="0">
                        <a:pos x="122" y="202"/>
                      </a:cxn>
                      <a:cxn ang="0">
                        <a:pos x="165" y="155"/>
                      </a:cxn>
                      <a:cxn ang="0">
                        <a:pos x="155" y="126"/>
                      </a:cxn>
                      <a:cxn ang="0">
                        <a:pos x="155" y="116"/>
                      </a:cxn>
                      <a:cxn ang="0">
                        <a:pos x="143" y="101"/>
                      </a:cxn>
                      <a:cxn ang="0">
                        <a:pos x="143" y="90"/>
                      </a:cxn>
                      <a:cxn ang="0">
                        <a:pos x="130" y="64"/>
                      </a:cxn>
                      <a:cxn ang="0">
                        <a:pos x="130" y="47"/>
                      </a:cxn>
                      <a:cxn ang="0">
                        <a:pos x="110" y="37"/>
                      </a:cxn>
                      <a:cxn ang="0">
                        <a:pos x="110" y="25"/>
                      </a:cxn>
                      <a:cxn ang="0">
                        <a:pos x="122" y="25"/>
                      </a:cxn>
                    </a:cxnLst>
                    <a:rect l="0" t="0" r="r" b="b"/>
                    <a:pathLst>
                      <a:path w="165" h="217">
                        <a:moveTo>
                          <a:pt x="122" y="25"/>
                        </a:moveTo>
                        <a:lnTo>
                          <a:pt x="122" y="11"/>
                        </a:lnTo>
                        <a:lnTo>
                          <a:pt x="101" y="0"/>
                        </a:lnTo>
                        <a:lnTo>
                          <a:pt x="76" y="0"/>
                        </a:lnTo>
                        <a:lnTo>
                          <a:pt x="76" y="25"/>
                        </a:lnTo>
                        <a:lnTo>
                          <a:pt x="67" y="25"/>
                        </a:lnTo>
                        <a:lnTo>
                          <a:pt x="34" y="25"/>
                        </a:lnTo>
                        <a:lnTo>
                          <a:pt x="9" y="11"/>
                        </a:lnTo>
                        <a:lnTo>
                          <a:pt x="0" y="25"/>
                        </a:lnTo>
                        <a:lnTo>
                          <a:pt x="46" y="37"/>
                        </a:lnTo>
                        <a:lnTo>
                          <a:pt x="55" y="90"/>
                        </a:lnTo>
                        <a:lnTo>
                          <a:pt x="67" y="90"/>
                        </a:lnTo>
                        <a:lnTo>
                          <a:pt x="76" y="90"/>
                        </a:lnTo>
                        <a:lnTo>
                          <a:pt x="76" y="101"/>
                        </a:lnTo>
                        <a:lnTo>
                          <a:pt x="34" y="155"/>
                        </a:lnTo>
                        <a:lnTo>
                          <a:pt x="24" y="155"/>
                        </a:lnTo>
                        <a:lnTo>
                          <a:pt x="34" y="181"/>
                        </a:lnTo>
                        <a:lnTo>
                          <a:pt x="34" y="202"/>
                        </a:lnTo>
                        <a:lnTo>
                          <a:pt x="67" y="217"/>
                        </a:lnTo>
                        <a:lnTo>
                          <a:pt x="122" y="202"/>
                        </a:lnTo>
                        <a:lnTo>
                          <a:pt x="165" y="155"/>
                        </a:lnTo>
                        <a:lnTo>
                          <a:pt x="155" y="126"/>
                        </a:lnTo>
                        <a:lnTo>
                          <a:pt x="155" y="116"/>
                        </a:lnTo>
                        <a:lnTo>
                          <a:pt x="143" y="101"/>
                        </a:lnTo>
                        <a:lnTo>
                          <a:pt x="143" y="90"/>
                        </a:lnTo>
                        <a:lnTo>
                          <a:pt x="130" y="64"/>
                        </a:lnTo>
                        <a:lnTo>
                          <a:pt x="130" y="47"/>
                        </a:lnTo>
                        <a:lnTo>
                          <a:pt x="110" y="37"/>
                        </a:lnTo>
                        <a:lnTo>
                          <a:pt x="110" y="25"/>
                        </a:lnTo>
                        <a:lnTo>
                          <a:pt x="122" y="25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85" name="Freeform 300">
                    <a:extLst>
                      <a:ext uri="{FF2B5EF4-FFF2-40B4-BE49-F238E27FC236}">
                        <a16:creationId xmlns:a16="http://schemas.microsoft.com/office/drawing/2014/main" id="{2B7D4001-FC75-46D9-B9F2-0E40E2D46BF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243392" y="1631961"/>
                    <a:ext cx="71438" cy="107951"/>
                  </a:xfrm>
                  <a:custGeom>
                    <a:avLst/>
                    <a:gdLst/>
                    <a:ahLst/>
                    <a:cxnLst>
                      <a:cxn ang="0">
                        <a:pos x="12" y="68"/>
                      </a:cxn>
                      <a:cxn ang="0">
                        <a:pos x="12" y="53"/>
                      </a:cxn>
                      <a:cxn ang="0">
                        <a:pos x="0" y="42"/>
                      </a:cxn>
                      <a:cxn ang="0">
                        <a:pos x="0" y="25"/>
                      </a:cxn>
                      <a:cxn ang="0">
                        <a:pos x="12" y="14"/>
                      </a:cxn>
                      <a:cxn ang="0">
                        <a:pos x="33" y="0"/>
                      </a:cxn>
                      <a:cxn ang="0">
                        <a:pos x="33" y="25"/>
                      </a:cxn>
                      <a:cxn ang="0">
                        <a:pos x="45" y="25"/>
                      </a:cxn>
                      <a:cxn ang="0">
                        <a:pos x="33" y="42"/>
                      </a:cxn>
                      <a:cxn ang="0">
                        <a:pos x="21" y="68"/>
                      </a:cxn>
                      <a:cxn ang="0">
                        <a:pos x="12" y="68"/>
                      </a:cxn>
                    </a:cxnLst>
                    <a:rect l="0" t="0" r="r" b="b"/>
                    <a:pathLst>
                      <a:path w="45" h="68">
                        <a:moveTo>
                          <a:pt x="12" y="68"/>
                        </a:moveTo>
                        <a:lnTo>
                          <a:pt x="12" y="53"/>
                        </a:lnTo>
                        <a:lnTo>
                          <a:pt x="0" y="42"/>
                        </a:lnTo>
                        <a:lnTo>
                          <a:pt x="0" y="25"/>
                        </a:lnTo>
                        <a:lnTo>
                          <a:pt x="12" y="14"/>
                        </a:lnTo>
                        <a:lnTo>
                          <a:pt x="33" y="0"/>
                        </a:lnTo>
                        <a:lnTo>
                          <a:pt x="33" y="25"/>
                        </a:lnTo>
                        <a:lnTo>
                          <a:pt x="45" y="25"/>
                        </a:lnTo>
                        <a:lnTo>
                          <a:pt x="33" y="42"/>
                        </a:lnTo>
                        <a:lnTo>
                          <a:pt x="21" y="68"/>
                        </a:lnTo>
                        <a:lnTo>
                          <a:pt x="12" y="68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86" name="Freeform 301">
                    <a:extLst>
                      <a:ext uri="{FF2B5EF4-FFF2-40B4-BE49-F238E27FC236}">
                        <a16:creationId xmlns:a16="http://schemas.microsoft.com/office/drawing/2014/main" id="{7F7B2C98-C9DE-4658-A4BD-688A408CC84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243392" y="1631961"/>
                    <a:ext cx="71438" cy="107951"/>
                  </a:xfrm>
                  <a:custGeom>
                    <a:avLst/>
                    <a:gdLst/>
                    <a:ahLst/>
                    <a:cxnLst>
                      <a:cxn ang="0">
                        <a:pos x="12" y="68"/>
                      </a:cxn>
                      <a:cxn ang="0">
                        <a:pos x="12" y="53"/>
                      </a:cxn>
                      <a:cxn ang="0">
                        <a:pos x="0" y="42"/>
                      </a:cxn>
                      <a:cxn ang="0">
                        <a:pos x="0" y="25"/>
                      </a:cxn>
                      <a:cxn ang="0">
                        <a:pos x="12" y="14"/>
                      </a:cxn>
                      <a:cxn ang="0">
                        <a:pos x="33" y="0"/>
                      </a:cxn>
                      <a:cxn ang="0">
                        <a:pos x="33" y="25"/>
                      </a:cxn>
                      <a:cxn ang="0">
                        <a:pos x="45" y="25"/>
                      </a:cxn>
                      <a:cxn ang="0">
                        <a:pos x="33" y="42"/>
                      </a:cxn>
                      <a:cxn ang="0">
                        <a:pos x="21" y="68"/>
                      </a:cxn>
                      <a:cxn ang="0">
                        <a:pos x="12" y="68"/>
                      </a:cxn>
                    </a:cxnLst>
                    <a:rect l="0" t="0" r="r" b="b"/>
                    <a:pathLst>
                      <a:path w="45" h="68">
                        <a:moveTo>
                          <a:pt x="12" y="68"/>
                        </a:moveTo>
                        <a:lnTo>
                          <a:pt x="12" y="53"/>
                        </a:lnTo>
                        <a:lnTo>
                          <a:pt x="0" y="42"/>
                        </a:lnTo>
                        <a:lnTo>
                          <a:pt x="0" y="25"/>
                        </a:lnTo>
                        <a:lnTo>
                          <a:pt x="12" y="14"/>
                        </a:lnTo>
                        <a:lnTo>
                          <a:pt x="33" y="0"/>
                        </a:lnTo>
                        <a:lnTo>
                          <a:pt x="33" y="25"/>
                        </a:lnTo>
                        <a:lnTo>
                          <a:pt x="45" y="25"/>
                        </a:lnTo>
                        <a:lnTo>
                          <a:pt x="33" y="42"/>
                        </a:lnTo>
                        <a:lnTo>
                          <a:pt x="21" y="68"/>
                        </a:lnTo>
                        <a:lnTo>
                          <a:pt x="12" y="68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87" name="Freeform 302">
                    <a:extLst>
                      <a:ext uri="{FF2B5EF4-FFF2-40B4-BE49-F238E27FC236}">
                        <a16:creationId xmlns:a16="http://schemas.microsoft.com/office/drawing/2014/main" id="{82A5F9D0-918A-45C8-8279-DA829FBA1C2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278317" y="1935175"/>
                    <a:ext cx="195263" cy="109538"/>
                  </a:xfrm>
                  <a:custGeom>
                    <a:avLst/>
                    <a:gdLst/>
                    <a:ahLst/>
                    <a:cxnLst>
                      <a:cxn ang="0">
                        <a:pos x="0" y="43"/>
                      </a:cxn>
                      <a:cxn ang="0">
                        <a:pos x="55" y="43"/>
                      </a:cxn>
                      <a:cxn ang="0">
                        <a:pos x="45" y="28"/>
                      </a:cxn>
                      <a:cxn ang="0">
                        <a:pos x="67" y="18"/>
                      </a:cxn>
                      <a:cxn ang="0">
                        <a:pos x="77" y="18"/>
                      </a:cxn>
                      <a:cxn ang="0">
                        <a:pos x="88" y="0"/>
                      </a:cxn>
                      <a:cxn ang="0">
                        <a:pos x="113" y="18"/>
                      </a:cxn>
                      <a:cxn ang="0">
                        <a:pos x="123" y="28"/>
                      </a:cxn>
                      <a:cxn ang="0">
                        <a:pos x="101" y="54"/>
                      </a:cxn>
                      <a:cxn ang="0">
                        <a:pos x="67" y="69"/>
                      </a:cxn>
                      <a:cxn ang="0">
                        <a:pos x="45" y="54"/>
                      </a:cxn>
                      <a:cxn ang="0">
                        <a:pos x="36" y="54"/>
                      </a:cxn>
                      <a:cxn ang="0">
                        <a:pos x="12" y="54"/>
                      </a:cxn>
                      <a:cxn ang="0">
                        <a:pos x="0" y="54"/>
                      </a:cxn>
                      <a:cxn ang="0">
                        <a:pos x="0" y="43"/>
                      </a:cxn>
                    </a:cxnLst>
                    <a:rect l="0" t="0" r="r" b="b"/>
                    <a:pathLst>
                      <a:path w="123" h="69">
                        <a:moveTo>
                          <a:pt x="0" y="43"/>
                        </a:moveTo>
                        <a:lnTo>
                          <a:pt x="55" y="43"/>
                        </a:lnTo>
                        <a:lnTo>
                          <a:pt x="45" y="28"/>
                        </a:lnTo>
                        <a:lnTo>
                          <a:pt x="67" y="18"/>
                        </a:lnTo>
                        <a:lnTo>
                          <a:pt x="77" y="18"/>
                        </a:lnTo>
                        <a:lnTo>
                          <a:pt x="88" y="0"/>
                        </a:lnTo>
                        <a:lnTo>
                          <a:pt x="113" y="18"/>
                        </a:lnTo>
                        <a:lnTo>
                          <a:pt x="123" y="28"/>
                        </a:lnTo>
                        <a:lnTo>
                          <a:pt x="101" y="54"/>
                        </a:lnTo>
                        <a:lnTo>
                          <a:pt x="67" y="69"/>
                        </a:lnTo>
                        <a:lnTo>
                          <a:pt x="45" y="54"/>
                        </a:lnTo>
                        <a:lnTo>
                          <a:pt x="36" y="54"/>
                        </a:lnTo>
                        <a:lnTo>
                          <a:pt x="12" y="54"/>
                        </a:lnTo>
                        <a:lnTo>
                          <a:pt x="0" y="54"/>
                        </a:lnTo>
                        <a:lnTo>
                          <a:pt x="0" y="43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88" name="Freeform 303">
                    <a:extLst>
                      <a:ext uri="{FF2B5EF4-FFF2-40B4-BE49-F238E27FC236}">
                        <a16:creationId xmlns:a16="http://schemas.microsoft.com/office/drawing/2014/main" id="{1F12F34F-A28E-4287-BD57-CC9D18EEFFC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278317" y="1935175"/>
                    <a:ext cx="195263" cy="109538"/>
                  </a:xfrm>
                  <a:custGeom>
                    <a:avLst/>
                    <a:gdLst/>
                    <a:ahLst/>
                    <a:cxnLst>
                      <a:cxn ang="0">
                        <a:pos x="0" y="43"/>
                      </a:cxn>
                      <a:cxn ang="0">
                        <a:pos x="55" y="43"/>
                      </a:cxn>
                      <a:cxn ang="0">
                        <a:pos x="45" y="28"/>
                      </a:cxn>
                      <a:cxn ang="0">
                        <a:pos x="67" y="18"/>
                      </a:cxn>
                      <a:cxn ang="0">
                        <a:pos x="77" y="18"/>
                      </a:cxn>
                      <a:cxn ang="0">
                        <a:pos x="88" y="0"/>
                      </a:cxn>
                      <a:cxn ang="0">
                        <a:pos x="113" y="18"/>
                      </a:cxn>
                      <a:cxn ang="0">
                        <a:pos x="123" y="28"/>
                      </a:cxn>
                      <a:cxn ang="0">
                        <a:pos x="101" y="54"/>
                      </a:cxn>
                      <a:cxn ang="0">
                        <a:pos x="67" y="69"/>
                      </a:cxn>
                      <a:cxn ang="0">
                        <a:pos x="45" y="54"/>
                      </a:cxn>
                      <a:cxn ang="0">
                        <a:pos x="36" y="54"/>
                      </a:cxn>
                      <a:cxn ang="0">
                        <a:pos x="12" y="54"/>
                      </a:cxn>
                      <a:cxn ang="0">
                        <a:pos x="0" y="54"/>
                      </a:cxn>
                      <a:cxn ang="0">
                        <a:pos x="0" y="43"/>
                      </a:cxn>
                    </a:cxnLst>
                    <a:rect l="0" t="0" r="r" b="b"/>
                    <a:pathLst>
                      <a:path w="123" h="69">
                        <a:moveTo>
                          <a:pt x="0" y="43"/>
                        </a:moveTo>
                        <a:lnTo>
                          <a:pt x="55" y="43"/>
                        </a:lnTo>
                        <a:lnTo>
                          <a:pt x="45" y="28"/>
                        </a:lnTo>
                        <a:lnTo>
                          <a:pt x="67" y="18"/>
                        </a:lnTo>
                        <a:lnTo>
                          <a:pt x="77" y="18"/>
                        </a:lnTo>
                        <a:lnTo>
                          <a:pt x="88" y="0"/>
                        </a:lnTo>
                        <a:lnTo>
                          <a:pt x="113" y="18"/>
                        </a:lnTo>
                        <a:lnTo>
                          <a:pt x="123" y="28"/>
                        </a:lnTo>
                        <a:lnTo>
                          <a:pt x="101" y="54"/>
                        </a:lnTo>
                        <a:lnTo>
                          <a:pt x="67" y="69"/>
                        </a:lnTo>
                        <a:lnTo>
                          <a:pt x="45" y="54"/>
                        </a:lnTo>
                        <a:lnTo>
                          <a:pt x="36" y="54"/>
                        </a:lnTo>
                        <a:lnTo>
                          <a:pt x="12" y="54"/>
                        </a:lnTo>
                        <a:lnTo>
                          <a:pt x="0" y="54"/>
                        </a:lnTo>
                        <a:lnTo>
                          <a:pt x="0" y="43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89" name="Freeform 304">
                    <a:extLst>
                      <a:ext uri="{FF2B5EF4-FFF2-40B4-BE49-F238E27FC236}">
                        <a16:creationId xmlns:a16="http://schemas.microsoft.com/office/drawing/2014/main" id="{53AD11B5-E969-49EE-A68B-52244138D8A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76717" y="2006613"/>
                    <a:ext cx="122238" cy="57150"/>
                  </a:xfrm>
                  <a:custGeom>
                    <a:avLst/>
                    <a:gdLst/>
                    <a:ahLst/>
                    <a:cxnLst>
                      <a:cxn ang="0">
                        <a:pos x="23" y="36"/>
                      </a:cxn>
                      <a:cxn ang="0">
                        <a:pos x="42" y="24"/>
                      </a:cxn>
                      <a:cxn ang="0">
                        <a:pos x="55" y="36"/>
                      </a:cxn>
                      <a:cxn ang="0">
                        <a:pos x="55" y="24"/>
                      </a:cxn>
                      <a:cxn ang="0">
                        <a:pos x="64" y="24"/>
                      </a:cxn>
                      <a:cxn ang="0">
                        <a:pos x="77" y="10"/>
                      </a:cxn>
                      <a:cxn ang="0">
                        <a:pos x="64" y="10"/>
                      </a:cxn>
                      <a:cxn ang="0">
                        <a:pos x="64" y="0"/>
                      </a:cxn>
                      <a:cxn ang="0">
                        <a:pos x="33" y="0"/>
                      </a:cxn>
                      <a:cxn ang="0">
                        <a:pos x="23" y="0"/>
                      </a:cxn>
                      <a:cxn ang="0">
                        <a:pos x="0" y="24"/>
                      </a:cxn>
                      <a:cxn ang="0">
                        <a:pos x="9" y="36"/>
                      </a:cxn>
                      <a:cxn ang="0">
                        <a:pos x="9" y="24"/>
                      </a:cxn>
                      <a:cxn ang="0">
                        <a:pos x="23" y="36"/>
                      </a:cxn>
                    </a:cxnLst>
                    <a:rect l="0" t="0" r="r" b="b"/>
                    <a:pathLst>
                      <a:path w="77" h="36">
                        <a:moveTo>
                          <a:pt x="23" y="36"/>
                        </a:moveTo>
                        <a:lnTo>
                          <a:pt x="42" y="24"/>
                        </a:lnTo>
                        <a:lnTo>
                          <a:pt x="55" y="36"/>
                        </a:lnTo>
                        <a:lnTo>
                          <a:pt x="55" y="24"/>
                        </a:lnTo>
                        <a:lnTo>
                          <a:pt x="64" y="24"/>
                        </a:lnTo>
                        <a:lnTo>
                          <a:pt x="77" y="10"/>
                        </a:lnTo>
                        <a:lnTo>
                          <a:pt x="64" y="10"/>
                        </a:lnTo>
                        <a:lnTo>
                          <a:pt x="64" y="0"/>
                        </a:lnTo>
                        <a:lnTo>
                          <a:pt x="33" y="0"/>
                        </a:lnTo>
                        <a:lnTo>
                          <a:pt x="23" y="0"/>
                        </a:lnTo>
                        <a:lnTo>
                          <a:pt x="0" y="24"/>
                        </a:lnTo>
                        <a:lnTo>
                          <a:pt x="9" y="36"/>
                        </a:lnTo>
                        <a:lnTo>
                          <a:pt x="9" y="24"/>
                        </a:lnTo>
                        <a:lnTo>
                          <a:pt x="23" y="36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90" name="Freeform 305">
                    <a:extLst>
                      <a:ext uri="{FF2B5EF4-FFF2-40B4-BE49-F238E27FC236}">
                        <a16:creationId xmlns:a16="http://schemas.microsoft.com/office/drawing/2014/main" id="{6FAA5A55-D6DB-45C6-9B6E-544EE6A824A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76717" y="2006613"/>
                    <a:ext cx="122238" cy="57150"/>
                  </a:xfrm>
                  <a:custGeom>
                    <a:avLst/>
                    <a:gdLst/>
                    <a:ahLst/>
                    <a:cxnLst>
                      <a:cxn ang="0">
                        <a:pos x="23" y="36"/>
                      </a:cxn>
                      <a:cxn ang="0">
                        <a:pos x="42" y="24"/>
                      </a:cxn>
                      <a:cxn ang="0">
                        <a:pos x="55" y="36"/>
                      </a:cxn>
                      <a:cxn ang="0">
                        <a:pos x="55" y="24"/>
                      </a:cxn>
                      <a:cxn ang="0">
                        <a:pos x="64" y="24"/>
                      </a:cxn>
                      <a:cxn ang="0">
                        <a:pos x="77" y="10"/>
                      </a:cxn>
                      <a:cxn ang="0">
                        <a:pos x="64" y="10"/>
                      </a:cxn>
                      <a:cxn ang="0">
                        <a:pos x="64" y="0"/>
                      </a:cxn>
                      <a:cxn ang="0">
                        <a:pos x="33" y="0"/>
                      </a:cxn>
                      <a:cxn ang="0">
                        <a:pos x="23" y="0"/>
                      </a:cxn>
                      <a:cxn ang="0">
                        <a:pos x="0" y="24"/>
                      </a:cxn>
                      <a:cxn ang="0">
                        <a:pos x="9" y="36"/>
                      </a:cxn>
                      <a:cxn ang="0">
                        <a:pos x="9" y="24"/>
                      </a:cxn>
                      <a:cxn ang="0">
                        <a:pos x="23" y="36"/>
                      </a:cxn>
                    </a:cxnLst>
                    <a:rect l="0" t="0" r="r" b="b"/>
                    <a:pathLst>
                      <a:path w="77" h="36">
                        <a:moveTo>
                          <a:pt x="23" y="36"/>
                        </a:moveTo>
                        <a:lnTo>
                          <a:pt x="42" y="24"/>
                        </a:lnTo>
                        <a:lnTo>
                          <a:pt x="55" y="36"/>
                        </a:lnTo>
                        <a:lnTo>
                          <a:pt x="55" y="24"/>
                        </a:lnTo>
                        <a:lnTo>
                          <a:pt x="64" y="24"/>
                        </a:lnTo>
                        <a:lnTo>
                          <a:pt x="77" y="10"/>
                        </a:lnTo>
                        <a:lnTo>
                          <a:pt x="64" y="10"/>
                        </a:lnTo>
                        <a:lnTo>
                          <a:pt x="64" y="0"/>
                        </a:lnTo>
                        <a:lnTo>
                          <a:pt x="33" y="0"/>
                        </a:lnTo>
                        <a:lnTo>
                          <a:pt x="23" y="0"/>
                        </a:lnTo>
                        <a:lnTo>
                          <a:pt x="0" y="24"/>
                        </a:lnTo>
                        <a:lnTo>
                          <a:pt x="9" y="36"/>
                        </a:lnTo>
                        <a:lnTo>
                          <a:pt x="9" y="24"/>
                        </a:lnTo>
                        <a:lnTo>
                          <a:pt x="23" y="36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91" name="Freeform 306">
                    <a:extLst>
                      <a:ext uri="{FF2B5EF4-FFF2-40B4-BE49-F238E27FC236}">
                        <a16:creationId xmlns:a16="http://schemas.microsoft.com/office/drawing/2014/main" id="{FBF04790-2227-4F7A-8C58-D933BB4774E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45018" y="2182827"/>
                    <a:ext cx="41275" cy="125413"/>
                  </a:xfrm>
                  <a:custGeom>
                    <a:avLst/>
                    <a:gdLst/>
                    <a:ahLst/>
                    <a:cxnLst>
                      <a:cxn ang="0">
                        <a:pos x="11" y="28"/>
                      </a:cxn>
                      <a:cxn ang="0">
                        <a:pos x="11" y="0"/>
                      </a:cxn>
                      <a:cxn ang="0">
                        <a:pos x="0" y="0"/>
                      </a:cxn>
                      <a:cxn ang="0">
                        <a:pos x="0" y="28"/>
                      </a:cxn>
                      <a:cxn ang="0">
                        <a:pos x="0" y="68"/>
                      </a:cxn>
                      <a:cxn ang="0">
                        <a:pos x="11" y="79"/>
                      </a:cxn>
                      <a:cxn ang="0">
                        <a:pos x="26" y="54"/>
                      </a:cxn>
                      <a:cxn ang="0">
                        <a:pos x="11" y="28"/>
                      </a:cxn>
                    </a:cxnLst>
                    <a:rect l="0" t="0" r="r" b="b"/>
                    <a:pathLst>
                      <a:path w="26" h="79">
                        <a:moveTo>
                          <a:pt x="11" y="28"/>
                        </a:moveTo>
                        <a:lnTo>
                          <a:pt x="11" y="0"/>
                        </a:lnTo>
                        <a:lnTo>
                          <a:pt x="0" y="0"/>
                        </a:lnTo>
                        <a:lnTo>
                          <a:pt x="0" y="28"/>
                        </a:lnTo>
                        <a:lnTo>
                          <a:pt x="0" y="68"/>
                        </a:lnTo>
                        <a:lnTo>
                          <a:pt x="11" y="79"/>
                        </a:lnTo>
                        <a:lnTo>
                          <a:pt x="26" y="54"/>
                        </a:lnTo>
                        <a:lnTo>
                          <a:pt x="11" y="28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92" name="Freeform 307">
                    <a:extLst>
                      <a:ext uri="{FF2B5EF4-FFF2-40B4-BE49-F238E27FC236}">
                        <a16:creationId xmlns:a16="http://schemas.microsoft.com/office/drawing/2014/main" id="{DBEB5603-AA35-4A39-BBC2-1944AB4B70B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45018" y="2182827"/>
                    <a:ext cx="41275" cy="125413"/>
                  </a:xfrm>
                  <a:custGeom>
                    <a:avLst/>
                    <a:gdLst/>
                    <a:ahLst/>
                    <a:cxnLst>
                      <a:cxn ang="0">
                        <a:pos x="11" y="28"/>
                      </a:cxn>
                      <a:cxn ang="0">
                        <a:pos x="11" y="0"/>
                      </a:cxn>
                      <a:cxn ang="0">
                        <a:pos x="0" y="0"/>
                      </a:cxn>
                      <a:cxn ang="0">
                        <a:pos x="0" y="28"/>
                      </a:cxn>
                      <a:cxn ang="0">
                        <a:pos x="0" y="68"/>
                      </a:cxn>
                      <a:cxn ang="0">
                        <a:pos x="11" y="79"/>
                      </a:cxn>
                      <a:cxn ang="0">
                        <a:pos x="26" y="54"/>
                      </a:cxn>
                      <a:cxn ang="0">
                        <a:pos x="11" y="28"/>
                      </a:cxn>
                    </a:cxnLst>
                    <a:rect l="0" t="0" r="r" b="b"/>
                    <a:pathLst>
                      <a:path w="26" h="79">
                        <a:moveTo>
                          <a:pt x="11" y="28"/>
                        </a:moveTo>
                        <a:lnTo>
                          <a:pt x="11" y="0"/>
                        </a:lnTo>
                        <a:lnTo>
                          <a:pt x="0" y="0"/>
                        </a:lnTo>
                        <a:lnTo>
                          <a:pt x="0" y="28"/>
                        </a:lnTo>
                        <a:lnTo>
                          <a:pt x="0" y="68"/>
                        </a:lnTo>
                        <a:lnTo>
                          <a:pt x="11" y="79"/>
                        </a:lnTo>
                        <a:lnTo>
                          <a:pt x="26" y="54"/>
                        </a:lnTo>
                        <a:lnTo>
                          <a:pt x="11" y="28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93" name="Freeform 308">
                    <a:extLst>
                      <a:ext uri="{FF2B5EF4-FFF2-40B4-BE49-F238E27FC236}">
                        <a16:creationId xmlns:a16="http://schemas.microsoft.com/office/drawing/2014/main" id="{F93650ED-4118-4DC7-92EF-6421922BECC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438655" y="1965338"/>
                    <a:ext cx="174625" cy="98426"/>
                  </a:xfrm>
                  <a:custGeom>
                    <a:avLst/>
                    <a:gdLst/>
                    <a:ahLst/>
                    <a:cxnLst>
                      <a:cxn ang="0">
                        <a:pos x="12" y="50"/>
                      </a:cxn>
                      <a:cxn ang="0">
                        <a:pos x="0" y="36"/>
                      </a:cxn>
                      <a:cxn ang="0">
                        <a:pos x="21" y="10"/>
                      </a:cxn>
                      <a:cxn ang="0">
                        <a:pos x="43" y="24"/>
                      </a:cxn>
                      <a:cxn ang="0">
                        <a:pos x="76" y="0"/>
                      </a:cxn>
                      <a:cxn ang="0">
                        <a:pos x="98" y="0"/>
                      </a:cxn>
                      <a:cxn ang="0">
                        <a:pos x="98" y="10"/>
                      </a:cxn>
                      <a:cxn ang="0">
                        <a:pos x="110" y="10"/>
                      </a:cxn>
                      <a:cxn ang="0">
                        <a:pos x="98" y="24"/>
                      </a:cxn>
                      <a:cxn ang="0">
                        <a:pos x="89" y="50"/>
                      </a:cxn>
                      <a:cxn ang="0">
                        <a:pos x="76" y="62"/>
                      </a:cxn>
                      <a:cxn ang="0">
                        <a:pos x="31" y="62"/>
                      </a:cxn>
                      <a:cxn ang="0">
                        <a:pos x="12" y="50"/>
                      </a:cxn>
                    </a:cxnLst>
                    <a:rect l="0" t="0" r="r" b="b"/>
                    <a:pathLst>
                      <a:path w="110" h="62">
                        <a:moveTo>
                          <a:pt x="12" y="50"/>
                        </a:moveTo>
                        <a:lnTo>
                          <a:pt x="0" y="36"/>
                        </a:lnTo>
                        <a:lnTo>
                          <a:pt x="21" y="10"/>
                        </a:lnTo>
                        <a:lnTo>
                          <a:pt x="43" y="24"/>
                        </a:lnTo>
                        <a:lnTo>
                          <a:pt x="76" y="0"/>
                        </a:lnTo>
                        <a:lnTo>
                          <a:pt x="98" y="0"/>
                        </a:lnTo>
                        <a:lnTo>
                          <a:pt x="98" y="10"/>
                        </a:lnTo>
                        <a:lnTo>
                          <a:pt x="110" y="10"/>
                        </a:lnTo>
                        <a:lnTo>
                          <a:pt x="98" y="24"/>
                        </a:lnTo>
                        <a:lnTo>
                          <a:pt x="89" y="50"/>
                        </a:lnTo>
                        <a:lnTo>
                          <a:pt x="76" y="62"/>
                        </a:lnTo>
                        <a:lnTo>
                          <a:pt x="31" y="62"/>
                        </a:lnTo>
                        <a:lnTo>
                          <a:pt x="12" y="50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94" name="Freeform 309">
                    <a:extLst>
                      <a:ext uri="{FF2B5EF4-FFF2-40B4-BE49-F238E27FC236}">
                        <a16:creationId xmlns:a16="http://schemas.microsoft.com/office/drawing/2014/main" id="{5ADC8AE6-C2C6-43AD-B33D-5A840D2356D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438655" y="1965338"/>
                    <a:ext cx="174625" cy="98426"/>
                  </a:xfrm>
                  <a:custGeom>
                    <a:avLst/>
                    <a:gdLst/>
                    <a:ahLst/>
                    <a:cxnLst>
                      <a:cxn ang="0">
                        <a:pos x="12" y="50"/>
                      </a:cxn>
                      <a:cxn ang="0">
                        <a:pos x="0" y="36"/>
                      </a:cxn>
                      <a:cxn ang="0">
                        <a:pos x="21" y="10"/>
                      </a:cxn>
                      <a:cxn ang="0">
                        <a:pos x="43" y="24"/>
                      </a:cxn>
                      <a:cxn ang="0">
                        <a:pos x="76" y="0"/>
                      </a:cxn>
                      <a:cxn ang="0">
                        <a:pos x="98" y="0"/>
                      </a:cxn>
                      <a:cxn ang="0">
                        <a:pos x="98" y="10"/>
                      </a:cxn>
                      <a:cxn ang="0">
                        <a:pos x="110" y="10"/>
                      </a:cxn>
                      <a:cxn ang="0">
                        <a:pos x="98" y="24"/>
                      </a:cxn>
                      <a:cxn ang="0">
                        <a:pos x="89" y="50"/>
                      </a:cxn>
                      <a:cxn ang="0">
                        <a:pos x="76" y="62"/>
                      </a:cxn>
                      <a:cxn ang="0">
                        <a:pos x="31" y="62"/>
                      </a:cxn>
                      <a:cxn ang="0">
                        <a:pos x="12" y="50"/>
                      </a:cxn>
                    </a:cxnLst>
                    <a:rect l="0" t="0" r="r" b="b"/>
                    <a:pathLst>
                      <a:path w="110" h="62">
                        <a:moveTo>
                          <a:pt x="12" y="50"/>
                        </a:moveTo>
                        <a:lnTo>
                          <a:pt x="0" y="36"/>
                        </a:lnTo>
                        <a:lnTo>
                          <a:pt x="21" y="10"/>
                        </a:lnTo>
                        <a:lnTo>
                          <a:pt x="43" y="24"/>
                        </a:lnTo>
                        <a:lnTo>
                          <a:pt x="76" y="0"/>
                        </a:lnTo>
                        <a:lnTo>
                          <a:pt x="98" y="0"/>
                        </a:lnTo>
                        <a:lnTo>
                          <a:pt x="98" y="10"/>
                        </a:lnTo>
                        <a:lnTo>
                          <a:pt x="110" y="10"/>
                        </a:lnTo>
                        <a:lnTo>
                          <a:pt x="98" y="24"/>
                        </a:lnTo>
                        <a:lnTo>
                          <a:pt x="89" y="50"/>
                        </a:lnTo>
                        <a:lnTo>
                          <a:pt x="76" y="62"/>
                        </a:lnTo>
                        <a:lnTo>
                          <a:pt x="31" y="62"/>
                        </a:lnTo>
                        <a:lnTo>
                          <a:pt x="12" y="50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95" name="Freeform 417">
                    <a:extLst>
                      <a:ext uri="{FF2B5EF4-FFF2-40B4-BE49-F238E27FC236}">
                        <a16:creationId xmlns:a16="http://schemas.microsoft.com/office/drawing/2014/main" id="{62D235F1-4B4E-45F9-8C24-BB459C224F6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16413" y="900113"/>
                    <a:ext cx="296863" cy="96838"/>
                  </a:xfrm>
                  <a:custGeom>
                    <a:avLst/>
                    <a:gdLst/>
                    <a:ahLst/>
                    <a:cxnLst>
                      <a:cxn ang="0">
                        <a:pos x="0" y="11"/>
                      </a:cxn>
                      <a:cxn ang="0">
                        <a:pos x="52" y="11"/>
                      </a:cxn>
                      <a:cxn ang="0">
                        <a:pos x="98" y="0"/>
                      </a:cxn>
                      <a:cxn ang="0">
                        <a:pos x="175" y="0"/>
                      </a:cxn>
                      <a:cxn ang="0">
                        <a:pos x="187" y="11"/>
                      </a:cxn>
                      <a:cxn ang="0">
                        <a:pos x="144" y="25"/>
                      </a:cxn>
                      <a:cxn ang="0">
                        <a:pos x="89" y="11"/>
                      </a:cxn>
                      <a:cxn ang="0">
                        <a:pos x="89" y="25"/>
                      </a:cxn>
                      <a:cxn ang="0">
                        <a:pos x="166" y="46"/>
                      </a:cxn>
                      <a:cxn ang="0">
                        <a:pos x="108" y="46"/>
                      </a:cxn>
                      <a:cxn ang="0">
                        <a:pos x="108" y="35"/>
                      </a:cxn>
                      <a:cxn ang="0">
                        <a:pos x="89" y="35"/>
                      </a:cxn>
                      <a:cxn ang="0">
                        <a:pos x="64" y="61"/>
                      </a:cxn>
                      <a:cxn ang="0">
                        <a:pos x="31" y="46"/>
                      </a:cxn>
                      <a:cxn ang="0">
                        <a:pos x="31" y="35"/>
                      </a:cxn>
                      <a:cxn ang="0">
                        <a:pos x="21" y="35"/>
                      </a:cxn>
                      <a:cxn ang="0">
                        <a:pos x="12" y="25"/>
                      </a:cxn>
                      <a:cxn ang="0">
                        <a:pos x="0" y="11"/>
                      </a:cxn>
                    </a:cxnLst>
                    <a:rect l="0" t="0" r="r" b="b"/>
                    <a:pathLst>
                      <a:path w="187" h="61">
                        <a:moveTo>
                          <a:pt x="0" y="11"/>
                        </a:moveTo>
                        <a:lnTo>
                          <a:pt x="52" y="11"/>
                        </a:lnTo>
                        <a:lnTo>
                          <a:pt x="98" y="0"/>
                        </a:lnTo>
                        <a:lnTo>
                          <a:pt x="175" y="0"/>
                        </a:lnTo>
                        <a:lnTo>
                          <a:pt x="187" y="11"/>
                        </a:lnTo>
                        <a:lnTo>
                          <a:pt x="144" y="25"/>
                        </a:lnTo>
                        <a:lnTo>
                          <a:pt x="89" y="11"/>
                        </a:lnTo>
                        <a:lnTo>
                          <a:pt x="89" y="25"/>
                        </a:lnTo>
                        <a:lnTo>
                          <a:pt x="166" y="46"/>
                        </a:lnTo>
                        <a:lnTo>
                          <a:pt x="108" y="46"/>
                        </a:lnTo>
                        <a:lnTo>
                          <a:pt x="108" y="35"/>
                        </a:lnTo>
                        <a:lnTo>
                          <a:pt x="89" y="35"/>
                        </a:lnTo>
                        <a:lnTo>
                          <a:pt x="64" y="61"/>
                        </a:lnTo>
                        <a:lnTo>
                          <a:pt x="31" y="46"/>
                        </a:lnTo>
                        <a:lnTo>
                          <a:pt x="31" y="35"/>
                        </a:lnTo>
                        <a:lnTo>
                          <a:pt x="21" y="35"/>
                        </a:lnTo>
                        <a:lnTo>
                          <a:pt x="12" y="25"/>
                        </a:lnTo>
                        <a:lnTo>
                          <a:pt x="0" y="11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96" name="Freeform 372">
                    <a:extLst>
                      <a:ext uri="{FF2B5EF4-FFF2-40B4-BE49-F238E27FC236}">
                        <a16:creationId xmlns:a16="http://schemas.microsoft.com/office/drawing/2014/main" id="{CBAB10FE-FEB1-4380-B32D-B683F06B5D1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98900" y="1595438"/>
                    <a:ext cx="188913" cy="304800"/>
                  </a:xfrm>
                  <a:custGeom>
                    <a:avLst/>
                    <a:gdLst/>
                    <a:ahLst/>
                    <a:cxnLst>
                      <a:cxn ang="0">
                        <a:pos x="0" y="192"/>
                      </a:cxn>
                      <a:cxn ang="0">
                        <a:pos x="21" y="167"/>
                      </a:cxn>
                      <a:cxn ang="0">
                        <a:pos x="43" y="167"/>
                      </a:cxn>
                      <a:cxn ang="0">
                        <a:pos x="30" y="167"/>
                      </a:cxn>
                      <a:cxn ang="0">
                        <a:pos x="9" y="167"/>
                      </a:cxn>
                      <a:cxn ang="0">
                        <a:pos x="9" y="155"/>
                      </a:cxn>
                      <a:cxn ang="0">
                        <a:pos x="21" y="137"/>
                      </a:cxn>
                      <a:cxn ang="0">
                        <a:pos x="21" y="126"/>
                      </a:cxn>
                      <a:cxn ang="0">
                        <a:pos x="43" y="126"/>
                      </a:cxn>
                      <a:cxn ang="0">
                        <a:pos x="52" y="101"/>
                      </a:cxn>
                      <a:cxn ang="0">
                        <a:pos x="30" y="90"/>
                      </a:cxn>
                      <a:cxn ang="0">
                        <a:pos x="43" y="90"/>
                      </a:cxn>
                      <a:cxn ang="0">
                        <a:pos x="21" y="90"/>
                      </a:cxn>
                      <a:cxn ang="0">
                        <a:pos x="9" y="90"/>
                      </a:cxn>
                      <a:cxn ang="0">
                        <a:pos x="21" y="76"/>
                      </a:cxn>
                      <a:cxn ang="0">
                        <a:pos x="21" y="65"/>
                      </a:cxn>
                      <a:cxn ang="0">
                        <a:pos x="9" y="76"/>
                      </a:cxn>
                      <a:cxn ang="0">
                        <a:pos x="9" y="65"/>
                      </a:cxn>
                      <a:cxn ang="0">
                        <a:pos x="0" y="65"/>
                      </a:cxn>
                      <a:cxn ang="0">
                        <a:pos x="9" y="65"/>
                      </a:cxn>
                      <a:cxn ang="0">
                        <a:pos x="9" y="47"/>
                      </a:cxn>
                      <a:cxn ang="0">
                        <a:pos x="0" y="47"/>
                      </a:cxn>
                      <a:cxn ang="0">
                        <a:pos x="9" y="36"/>
                      </a:cxn>
                      <a:cxn ang="0">
                        <a:pos x="9" y="21"/>
                      </a:cxn>
                      <a:cxn ang="0">
                        <a:pos x="21" y="0"/>
                      </a:cxn>
                      <a:cxn ang="0">
                        <a:pos x="52" y="0"/>
                      </a:cxn>
                      <a:cxn ang="0">
                        <a:pos x="52" y="11"/>
                      </a:cxn>
                      <a:cxn ang="0">
                        <a:pos x="30" y="21"/>
                      </a:cxn>
                      <a:cxn ang="0">
                        <a:pos x="63" y="21"/>
                      </a:cxn>
                      <a:cxn ang="0">
                        <a:pos x="43" y="65"/>
                      </a:cxn>
                      <a:cxn ang="0">
                        <a:pos x="63" y="65"/>
                      </a:cxn>
                      <a:cxn ang="0">
                        <a:pos x="75" y="90"/>
                      </a:cxn>
                      <a:cxn ang="0">
                        <a:pos x="85" y="101"/>
                      </a:cxn>
                      <a:cxn ang="0">
                        <a:pos x="97" y="126"/>
                      </a:cxn>
                      <a:cxn ang="0">
                        <a:pos x="85" y="126"/>
                      </a:cxn>
                      <a:cxn ang="0">
                        <a:pos x="106" y="126"/>
                      </a:cxn>
                      <a:cxn ang="0">
                        <a:pos x="119" y="137"/>
                      </a:cxn>
                      <a:cxn ang="0">
                        <a:pos x="97" y="167"/>
                      </a:cxn>
                      <a:cxn ang="0">
                        <a:pos x="106" y="167"/>
                      </a:cxn>
                      <a:cxn ang="0">
                        <a:pos x="97" y="177"/>
                      </a:cxn>
                      <a:cxn ang="0">
                        <a:pos x="52" y="192"/>
                      </a:cxn>
                      <a:cxn ang="0">
                        <a:pos x="43" y="177"/>
                      </a:cxn>
                      <a:cxn ang="0">
                        <a:pos x="30" y="192"/>
                      </a:cxn>
                      <a:cxn ang="0">
                        <a:pos x="9" y="192"/>
                      </a:cxn>
                      <a:cxn ang="0">
                        <a:pos x="0" y="192"/>
                      </a:cxn>
                    </a:cxnLst>
                    <a:rect l="0" t="0" r="r" b="b"/>
                    <a:pathLst>
                      <a:path w="119" h="192">
                        <a:moveTo>
                          <a:pt x="0" y="192"/>
                        </a:moveTo>
                        <a:lnTo>
                          <a:pt x="21" y="167"/>
                        </a:lnTo>
                        <a:lnTo>
                          <a:pt x="43" y="167"/>
                        </a:lnTo>
                        <a:lnTo>
                          <a:pt x="30" y="167"/>
                        </a:lnTo>
                        <a:lnTo>
                          <a:pt x="9" y="167"/>
                        </a:lnTo>
                        <a:lnTo>
                          <a:pt x="9" y="155"/>
                        </a:lnTo>
                        <a:lnTo>
                          <a:pt x="21" y="137"/>
                        </a:lnTo>
                        <a:lnTo>
                          <a:pt x="21" y="126"/>
                        </a:lnTo>
                        <a:lnTo>
                          <a:pt x="43" y="126"/>
                        </a:lnTo>
                        <a:lnTo>
                          <a:pt x="52" y="101"/>
                        </a:lnTo>
                        <a:lnTo>
                          <a:pt x="30" y="90"/>
                        </a:lnTo>
                        <a:lnTo>
                          <a:pt x="43" y="90"/>
                        </a:lnTo>
                        <a:lnTo>
                          <a:pt x="21" y="90"/>
                        </a:lnTo>
                        <a:lnTo>
                          <a:pt x="9" y="90"/>
                        </a:lnTo>
                        <a:lnTo>
                          <a:pt x="21" y="76"/>
                        </a:lnTo>
                        <a:lnTo>
                          <a:pt x="21" y="65"/>
                        </a:lnTo>
                        <a:lnTo>
                          <a:pt x="9" y="76"/>
                        </a:lnTo>
                        <a:lnTo>
                          <a:pt x="9" y="65"/>
                        </a:lnTo>
                        <a:lnTo>
                          <a:pt x="0" y="65"/>
                        </a:lnTo>
                        <a:lnTo>
                          <a:pt x="9" y="65"/>
                        </a:lnTo>
                        <a:lnTo>
                          <a:pt x="9" y="47"/>
                        </a:lnTo>
                        <a:lnTo>
                          <a:pt x="0" y="47"/>
                        </a:lnTo>
                        <a:lnTo>
                          <a:pt x="9" y="36"/>
                        </a:lnTo>
                        <a:lnTo>
                          <a:pt x="9" y="21"/>
                        </a:lnTo>
                        <a:lnTo>
                          <a:pt x="21" y="0"/>
                        </a:lnTo>
                        <a:lnTo>
                          <a:pt x="52" y="0"/>
                        </a:lnTo>
                        <a:lnTo>
                          <a:pt x="52" y="11"/>
                        </a:lnTo>
                        <a:lnTo>
                          <a:pt x="30" y="21"/>
                        </a:lnTo>
                        <a:lnTo>
                          <a:pt x="63" y="21"/>
                        </a:lnTo>
                        <a:lnTo>
                          <a:pt x="43" y="65"/>
                        </a:lnTo>
                        <a:lnTo>
                          <a:pt x="63" y="65"/>
                        </a:lnTo>
                        <a:lnTo>
                          <a:pt x="75" y="90"/>
                        </a:lnTo>
                        <a:lnTo>
                          <a:pt x="85" y="101"/>
                        </a:lnTo>
                        <a:lnTo>
                          <a:pt x="97" y="126"/>
                        </a:lnTo>
                        <a:lnTo>
                          <a:pt x="85" y="126"/>
                        </a:lnTo>
                        <a:lnTo>
                          <a:pt x="106" y="126"/>
                        </a:lnTo>
                        <a:lnTo>
                          <a:pt x="119" y="137"/>
                        </a:lnTo>
                        <a:lnTo>
                          <a:pt x="97" y="167"/>
                        </a:lnTo>
                        <a:lnTo>
                          <a:pt x="106" y="167"/>
                        </a:lnTo>
                        <a:lnTo>
                          <a:pt x="97" y="177"/>
                        </a:lnTo>
                        <a:lnTo>
                          <a:pt x="52" y="192"/>
                        </a:lnTo>
                        <a:lnTo>
                          <a:pt x="43" y="177"/>
                        </a:lnTo>
                        <a:lnTo>
                          <a:pt x="30" y="192"/>
                        </a:lnTo>
                        <a:lnTo>
                          <a:pt x="9" y="192"/>
                        </a:lnTo>
                        <a:lnTo>
                          <a:pt x="0" y="192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97" name="Freeform 421">
                    <a:extLst>
                      <a:ext uri="{FF2B5EF4-FFF2-40B4-BE49-F238E27FC236}">
                        <a16:creationId xmlns:a16="http://schemas.microsoft.com/office/drawing/2014/main" id="{F82E3B5B-BEEE-4847-B692-147814957C1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243388" y="2182813"/>
                    <a:ext cx="41275" cy="6667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26" y="0"/>
                      </a:cxn>
                      <a:cxn ang="0">
                        <a:pos x="26" y="42"/>
                      </a:cxn>
                      <a:cxn ang="0">
                        <a:pos x="0" y="28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26" h="42">
                        <a:moveTo>
                          <a:pt x="0" y="0"/>
                        </a:moveTo>
                        <a:lnTo>
                          <a:pt x="26" y="0"/>
                        </a:lnTo>
                        <a:lnTo>
                          <a:pt x="26" y="42"/>
                        </a:lnTo>
                        <a:lnTo>
                          <a:pt x="0" y="2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98" name="Freeform 422">
                    <a:extLst>
                      <a:ext uri="{FF2B5EF4-FFF2-40B4-BE49-F238E27FC236}">
                        <a16:creationId xmlns:a16="http://schemas.microsoft.com/office/drawing/2014/main" id="{E643BFDD-47DF-4FF4-8825-8ABD395FABF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243388" y="2182813"/>
                    <a:ext cx="41275" cy="6667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26" y="0"/>
                      </a:cxn>
                      <a:cxn ang="0">
                        <a:pos x="26" y="42"/>
                      </a:cxn>
                      <a:cxn ang="0">
                        <a:pos x="0" y="28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26" h="42">
                        <a:moveTo>
                          <a:pt x="0" y="0"/>
                        </a:moveTo>
                        <a:lnTo>
                          <a:pt x="26" y="0"/>
                        </a:lnTo>
                        <a:lnTo>
                          <a:pt x="26" y="42"/>
                        </a:lnTo>
                        <a:lnTo>
                          <a:pt x="0" y="2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99" name="Freeform 423">
                    <a:extLst>
                      <a:ext uri="{FF2B5EF4-FFF2-40B4-BE49-F238E27FC236}">
                        <a16:creationId xmlns:a16="http://schemas.microsoft.com/office/drawing/2014/main" id="{98006A5C-8A92-436D-96F5-296ABE511FD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229100" y="2251075"/>
                    <a:ext cx="47625" cy="74613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21" y="0"/>
                      </a:cxn>
                      <a:cxn ang="0">
                        <a:pos x="30" y="11"/>
                      </a:cxn>
                      <a:cxn ang="0">
                        <a:pos x="30" y="47"/>
                      </a:cxn>
                      <a:cxn ang="0">
                        <a:pos x="9" y="47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30" h="47">
                        <a:moveTo>
                          <a:pt x="0" y="0"/>
                        </a:moveTo>
                        <a:lnTo>
                          <a:pt x="21" y="0"/>
                        </a:lnTo>
                        <a:lnTo>
                          <a:pt x="30" y="11"/>
                        </a:lnTo>
                        <a:lnTo>
                          <a:pt x="30" y="47"/>
                        </a:lnTo>
                        <a:lnTo>
                          <a:pt x="9" y="47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00" name="Freeform 424">
                    <a:extLst>
                      <a:ext uri="{FF2B5EF4-FFF2-40B4-BE49-F238E27FC236}">
                        <a16:creationId xmlns:a16="http://schemas.microsoft.com/office/drawing/2014/main" id="{85005B24-37D2-4703-8477-B7B8A1378AD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229100" y="2251075"/>
                    <a:ext cx="47625" cy="74613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21" y="0"/>
                      </a:cxn>
                      <a:cxn ang="0">
                        <a:pos x="30" y="11"/>
                      </a:cxn>
                      <a:cxn ang="0">
                        <a:pos x="30" y="47"/>
                      </a:cxn>
                      <a:cxn ang="0">
                        <a:pos x="9" y="47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30" h="47">
                        <a:moveTo>
                          <a:pt x="0" y="0"/>
                        </a:moveTo>
                        <a:lnTo>
                          <a:pt x="21" y="0"/>
                        </a:lnTo>
                        <a:lnTo>
                          <a:pt x="30" y="11"/>
                        </a:lnTo>
                        <a:lnTo>
                          <a:pt x="30" y="47"/>
                        </a:lnTo>
                        <a:lnTo>
                          <a:pt x="9" y="47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01" name="Freeform 425">
                    <a:extLst>
                      <a:ext uri="{FF2B5EF4-FFF2-40B4-BE49-F238E27FC236}">
                        <a16:creationId xmlns:a16="http://schemas.microsoft.com/office/drawing/2014/main" id="{2822AEF6-6666-454C-BC87-DE641F98D0C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51338" y="2351088"/>
                    <a:ext cx="87313" cy="63500"/>
                  </a:xfrm>
                  <a:custGeom>
                    <a:avLst/>
                    <a:gdLst/>
                    <a:ahLst/>
                    <a:cxnLst>
                      <a:cxn ang="0">
                        <a:pos x="0" y="14"/>
                      </a:cxn>
                      <a:cxn ang="0">
                        <a:pos x="9" y="14"/>
                      </a:cxn>
                      <a:cxn ang="0">
                        <a:pos x="31" y="14"/>
                      </a:cxn>
                      <a:cxn ang="0">
                        <a:pos x="55" y="0"/>
                      </a:cxn>
                      <a:cxn ang="0">
                        <a:pos x="42" y="40"/>
                      </a:cxn>
                      <a:cxn ang="0">
                        <a:pos x="0" y="28"/>
                      </a:cxn>
                      <a:cxn ang="0">
                        <a:pos x="0" y="14"/>
                      </a:cxn>
                    </a:cxnLst>
                    <a:rect l="0" t="0" r="r" b="b"/>
                    <a:pathLst>
                      <a:path w="55" h="40">
                        <a:moveTo>
                          <a:pt x="0" y="14"/>
                        </a:moveTo>
                        <a:lnTo>
                          <a:pt x="9" y="14"/>
                        </a:lnTo>
                        <a:lnTo>
                          <a:pt x="31" y="14"/>
                        </a:lnTo>
                        <a:lnTo>
                          <a:pt x="55" y="0"/>
                        </a:lnTo>
                        <a:lnTo>
                          <a:pt x="42" y="40"/>
                        </a:lnTo>
                        <a:lnTo>
                          <a:pt x="0" y="28"/>
                        </a:lnTo>
                        <a:lnTo>
                          <a:pt x="0" y="14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02" name="Freeform 426">
                    <a:extLst>
                      <a:ext uri="{FF2B5EF4-FFF2-40B4-BE49-F238E27FC236}">
                        <a16:creationId xmlns:a16="http://schemas.microsoft.com/office/drawing/2014/main" id="{943BCBCD-89C7-49CE-B454-1F1E2BBB79E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51338" y="2351088"/>
                    <a:ext cx="87313" cy="63500"/>
                  </a:xfrm>
                  <a:custGeom>
                    <a:avLst/>
                    <a:gdLst/>
                    <a:ahLst/>
                    <a:cxnLst>
                      <a:cxn ang="0">
                        <a:pos x="0" y="14"/>
                      </a:cxn>
                      <a:cxn ang="0">
                        <a:pos x="9" y="14"/>
                      </a:cxn>
                      <a:cxn ang="0">
                        <a:pos x="31" y="14"/>
                      </a:cxn>
                      <a:cxn ang="0">
                        <a:pos x="55" y="0"/>
                      </a:cxn>
                      <a:cxn ang="0">
                        <a:pos x="42" y="40"/>
                      </a:cxn>
                      <a:cxn ang="0">
                        <a:pos x="0" y="28"/>
                      </a:cxn>
                      <a:cxn ang="0">
                        <a:pos x="0" y="14"/>
                      </a:cxn>
                    </a:cxnLst>
                    <a:rect l="0" t="0" r="r" b="b"/>
                    <a:pathLst>
                      <a:path w="55" h="40">
                        <a:moveTo>
                          <a:pt x="0" y="14"/>
                        </a:moveTo>
                        <a:lnTo>
                          <a:pt x="9" y="14"/>
                        </a:lnTo>
                        <a:lnTo>
                          <a:pt x="31" y="14"/>
                        </a:lnTo>
                        <a:lnTo>
                          <a:pt x="55" y="0"/>
                        </a:lnTo>
                        <a:lnTo>
                          <a:pt x="42" y="40"/>
                        </a:lnTo>
                        <a:lnTo>
                          <a:pt x="0" y="28"/>
                        </a:lnTo>
                        <a:lnTo>
                          <a:pt x="0" y="14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03" name="Freeform 427">
                    <a:extLst>
                      <a:ext uri="{FF2B5EF4-FFF2-40B4-BE49-F238E27FC236}">
                        <a16:creationId xmlns:a16="http://schemas.microsoft.com/office/drawing/2014/main" id="{71A1B50D-2927-4AD0-A27C-57423AF7415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95813" y="2351088"/>
                    <a:ext cx="52388" cy="79375"/>
                  </a:xfrm>
                  <a:custGeom>
                    <a:avLst/>
                    <a:gdLst/>
                    <a:ahLst/>
                    <a:cxnLst>
                      <a:cxn ang="0">
                        <a:pos x="0" y="14"/>
                      </a:cxn>
                      <a:cxn ang="0">
                        <a:pos x="11" y="0"/>
                      </a:cxn>
                      <a:cxn ang="0">
                        <a:pos x="20" y="14"/>
                      </a:cxn>
                      <a:cxn ang="0">
                        <a:pos x="33" y="28"/>
                      </a:cxn>
                      <a:cxn ang="0">
                        <a:pos x="20" y="28"/>
                      </a:cxn>
                      <a:cxn ang="0">
                        <a:pos x="33" y="50"/>
                      </a:cxn>
                      <a:cxn ang="0">
                        <a:pos x="20" y="39"/>
                      </a:cxn>
                      <a:cxn ang="0">
                        <a:pos x="20" y="50"/>
                      </a:cxn>
                      <a:cxn ang="0">
                        <a:pos x="11" y="39"/>
                      </a:cxn>
                      <a:cxn ang="0">
                        <a:pos x="0" y="28"/>
                      </a:cxn>
                      <a:cxn ang="0">
                        <a:pos x="0" y="14"/>
                      </a:cxn>
                    </a:cxnLst>
                    <a:rect l="0" t="0" r="r" b="b"/>
                    <a:pathLst>
                      <a:path w="33" h="50">
                        <a:moveTo>
                          <a:pt x="0" y="14"/>
                        </a:moveTo>
                        <a:lnTo>
                          <a:pt x="11" y="0"/>
                        </a:lnTo>
                        <a:lnTo>
                          <a:pt x="20" y="14"/>
                        </a:lnTo>
                        <a:lnTo>
                          <a:pt x="33" y="28"/>
                        </a:lnTo>
                        <a:lnTo>
                          <a:pt x="20" y="28"/>
                        </a:lnTo>
                        <a:lnTo>
                          <a:pt x="33" y="50"/>
                        </a:lnTo>
                        <a:lnTo>
                          <a:pt x="20" y="39"/>
                        </a:lnTo>
                        <a:lnTo>
                          <a:pt x="20" y="50"/>
                        </a:lnTo>
                        <a:lnTo>
                          <a:pt x="11" y="39"/>
                        </a:lnTo>
                        <a:lnTo>
                          <a:pt x="0" y="28"/>
                        </a:lnTo>
                        <a:lnTo>
                          <a:pt x="0" y="14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04" name="Freeform 428">
                    <a:extLst>
                      <a:ext uri="{FF2B5EF4-FFF2-40B4-BE49-F238E27FC236}">
                        <a16:creationId xmlns:a16="http://schemas.microsoft.com/office/drawing/2014/main" id="{52784EC1-BA7D-4FC7-9D0D-56589149835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595813" y="2351088"/>
                    <a:ext cx="52388" cy="79375"/>
                  </a:xfrm>
                  <a:custGeom>
                    <a:avLst/>
                    <a:gdLst/>
                    <a:ahLst/>
                    <a:cxnLst>
                      <a:cxn ang="0">
                        <a:pos x="0" y="14"/>
                      </a:cxn>
                      <a:cxn ang="0">
                        <a:pos x="11" y="0"/>
                      </a:cxn>
                      <a:cxn ang="0">
                        <a:pos x="20" y="14"/>
                      </a:cxn>
                      <a:cxn ang="0">
                        <a:pos x="33" y="28"/>
                      </a:cxn>
                      <a:cxn ang="0">
                        <a:pos x="20" y="28"/>
                      </a:cxn>
                      <a:cxn ang="0">
                        <a:pos x="33" y="50"/>
                      </a:cxn>
                      <a:cxn ang="0">
                        <a:pos x="20" y="39"/>
                      </a:cxn>
                      <a:cxn ang="0">
                        <a:pos x="20" y="50"/>
                      </a:cxn>
                      <a:cxn ang="0">
                        <a:pos x="11" y="39"/>
                      </a:cxn>
                      <a:cxn ang="0">
                        <a:pos x="0" y="28"/>
                      </a:cxn>
                      <a:cxn ang="0">
                        <a:pos x="0" y="14"/>
                      </a:cxn>
                    </a:cxnLst>
                    <a:rect l="0" t="0" r="r" b="b"/>
                    <a:pathLst>
                      <a:path w="33" h="50">
                        <a:moveTo>
                          <a:pt x="0" y="14"/>
                        </a:moveTo>
                        <a:lnTo>
                          <a:pt x="11" y="0"/>
                        </a:lnTo>
                        <a:lnTo>
                          <a:pt x="20" y="14"/>
                        </a:lnTo>
                        <a:lnTo>
                          <a:pt x="33" y="28"/>
                        </a:lnTo>
                        <a:lnTo>
                          <a:pt x="20" y="28"/>
                        </a:lnTo>
                        <a:lnTo>
                          <a:pt x="33" y="50"/>
                        </a:lnTo>
                        <a:lnTo>
                          <a:pt x="20" y="39"/>
                        </a:lnTo>
                        <a:lnTo>
                          <a:pt x="20" y="50"/>
                        </a:lnTo>
                        <a:lnTo>
                          <a:pt x="11" y="39"/>
                        </a:lnTo>
                        <a:lnTo>
                          <a:pt x="0" y="28"/>
                        </a:lnTo>
                        <a:lnTo>
                          <a:pt x="0" y="14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05" name="Freeform 429">
                    <a:extLst>
                      <a:ext uri="{FF2B5EF4-FFF2-40B4-BE49-F238E27FC236}">
                        <a16:creationId xmlns:a16="http://schemas.microsoft.com/office/drawing/2014/main" id="{4B564401-9C76-4ED7-9335-7F2ED8AAD4C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67250" y="2452688"/>
                    <a:ext cx="68263" cy="46038"/>
                  </a:xfrm>
                  <a:custGeom>
                    <a:avLst/>
                    <a:gdLst/>
                    <a:ahLst/>
                    <a:cxnLst>
                      <a:cxn ang="0">
                        <a:pos x="0" y="11"/>
                      </a:cxn>
                      <a:cxn ang="0">
                        <a:pos x="0" y="0"/>
                      </a:cxn>
                      <a:cxn ang="0">
                        <a:pos x="30" y="11"/>
                      </a:cxn>
                      <a:cxn ang="0">
                        <a:pos x="43" y="11"/>
                      </a:cxn>
                      <a:cxn ang="0">
                        <a:pos x="43" y="29"/>
                      </a:cxn>
                      <a:cxn ang="0">
                        <a:pos x="22" y="29"/>
                      </a:cxn>
                      <a:cxn ang="0">
                        <a:pos x="0" y="11"/>
                      </a:cxn>
                    </a:cxnLst>
                    <a:rect l="0" t="0" r="r" b="b"/>
                    <a:pathLst>
                      <a:path w="43" h="29">
                        <a:moveTo>
                          <a:pt x="0" y="11"/>
                        </a:moveTo>
                        <a:lnTo>
                          <a:pt x="0" y="0"/>
                        </a:lnTo>
                        <a:lnTo>
                          <a:pt x="30" y="11"/>
                        </a:lnTo>
                        <a:lnTo>
                          <a:pt x="43" y="11"/>
                        </a:lnTo>
                        <a:lnTo>
                          <a:pt x="43" y="29"/>
                        </a:lnTo>
                        <a:lnTo>
                          <a:pt x="22" y="29"/>
                        </a:lnTo>
                        <a:lnTo>
                          <a:pt x="0" y="11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06" name="Freeform 430">
                    <a:extLst>
                      <a:ext uri="{FF2B5EF4-FFF2-40B4-BE49-F238E27FC236}">
                        <a16:creationId xmlns:a16="http://schemas.microsoft.com/office/drawing/2014/main" id="{D1BC32EA-EFA3-4E45-AD1E-5A7D00DE3B8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67250" y="2452688"/>
                    <a:ext cx="68263" cy="46038"/>
                  </a:xfrm>
                  <a:custGeom>
                    <a:avLst/>
                    <a:gdLst/>
                    <a:ahLst/>
                    <a:cxnLst>
                      <a:cxn ang="0">
                        <a:pos x="0" y="11"/>
                      </a:cxn>
                      <a:cxn ang="0">
                        <a:pos x="0" y="0"/>
                      </a:cxn>
                      <a:cxn ang="0">
                        <a:pos x="30" y="11"/>
                      </a:cxn>
                      <a:cxn ang="0">
                        <a:pos x="43" y="11"/>
                      </a:cxn>
                      <a:cxn ang="0">
                        <a:pos x="43" y="29"/>
                      </a:cxn>
                      <a:cxn ang="0">
                        <a:pos x="22" y="29"/>
                      </a:cxn>
                      <a:cxn ang="0">
                        <a:pos x="0" y="11"/>
                      </a:cxn>
                    </a:cxnLst>
                    <a:rect l="0" t="0" r="r" b="b"/>
                    <a:pathLst>
                      <a:path w="43" h="29">
                        <a:moveTo>
                          <a:pt x="0" y="11"/>
                        </a:moveTo>
                        <a:lnTo>
                          <a:pt x="0" y="0"/>
                        </a:lnTo>
                        <a:lnTo>
                          <a:pt x="30" y="11"/>
                        </a:lnTo>
                        <a:lnTo>
                          <a:pt x="43" y="11"/>
                        </a:lnTo>
                        <a:lnTo>
                          <a:pt x="43" y="29"/>
                        </a:lnTo>
                        <a:lnTo>
                          <a:pt x="22" y="29"/>
                        </a:lnTo>
                        <a:lnTo>
                          <a:pt x="0" y="11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07" name="Freeform 431">
                    <a:extLst>
                      <a:ext uri="{FF2B5EF4-FFF2-40B4-BE49-F238E27FC236}">
                        <a16:creationId xmlns:a16="http://schemas.microsoft.com/office/drawing/2014/main" id="{4F139AFA-5B05-4414-8E6D-63A1640B098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891088" y="2452688"/>
                    <a:ext cx="66675" cy="46038"/>
                  </a:xfrm>
                  <a:custGeom>
                    <a:avLst/>
                    <a:gdLst/>
                    <a:ahLst/>
                    <a:cxnLst>
                      <a:cxn ang="0">
                        <a:pos x="0" y="29"/>
                      </a:cxn>
                      <a:cxn ang="0">
                        <a:pos x="42" y="0"/>
                      </a:cxn>
                      <a:cxn ang="0">
                        <a:pos x="32" y="11"/>
                      </a:cxn>
                      <a:cxn ang="0">
                        <a:pos x="32" y="29"/>
                      </a:cxn>
                      <a:cxn ang="0">
                        <a:pos x="20" y="29"/>
                      </a:cxn>
                      <a:cxn ang="0">
                        <a:pos x="12" y="29"/>
                      </a:cxn>
                      <a:cxn ang="0">
                        <a:pos x="0" y="29"/>
                      </a:cxn>
                    </a:cxnLst>
                    <a:rect l="0" t="0" r="r" b="b"/>
                    <a:pathLst>
                      <a:path w="42" h="29">
                        <a:moveTo>
                          <a:pt x="0" y="29"/>
                        </a:moveTo>
                        <a:lnTo>
                          <a:pt x="42" y="0"/>
                        </a:lnTo>
                        <a:lnTo>
                          <a:pt x="32" y="11"/>
                        </a:lnTo>
                        <a:lnTo>
                          <a:pt x="32" y="29"/>
                        </a:lnTo>
                        <a:lnTo>
                          <a:pt x="20" y="29"/>
                        </a:lnTo>
                        <a:lnTo>
                          <a:pt x="12" y="29"/>
                        </a:lnTo>
                        <a:lnTo>
                          <a:pt x="0" y="29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08" name="Freeform 432">
                    <a:extLst>
                      <a:ext uri="{FF2B5EF4-FFF2-40B4-BE49-F238E27FC236}">
                        <a16:creationId xmlns:a16="http://schemas.microsoft.com/office/drawing/2014/main" id="{80EAC71A-D769-4EC7-AC9D-D5C3BB24439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891088" y="2452688"/>
                    <a:ext cx="66675" cy="46038"/>
                  </a:xfrm>
                  <a:custGeom>
                    <a:avLst/>
                    <a:gdLst/>
                    <a:ahLst/>
                    <a:cxnLst>
                      <a:cxn ang="0">
                        <a:pos x="0" y="29"/>
                      </a:cxn>
                      <a:cxn ang="0">
                        <a:pos x="42" y="0"/>
                      </a:cxn>
                      <a:cxn ang="0">
                        <a:pos x="32" y="11"/>
                      </a:cxn>
                      <a:cxn ang="0">
                        <a:pos x="32" y="29"/>
                      </a:cxn>
                      <a:cxn ang="0">
                        <a:pos x="20" y="29"/>
                      </a:cxn>
                      <a:cxn ang="0">
                        <a:pos x="12" y="29"/>
                      </a:cxn>
                      <a:cxn ang="0">
                        <a:pos x="0" y="29"/>
                      </a:cxn>
                    </a:cxnLst>
                    <a:rect l="0" t="0" r="r" b="b"/>
                    <a:pathLst>
                      <a:path w="42" h="29">
                        <a:moveTo>
                          <a:pt x="0" y="29"/>
                        </a:moveTo>
                        <a:lnTo>
                          <a:pt x="42" y="0"/>
                        </a:lnTo>
                        <a:lnTo>
                          <a:pt x="32" y="11"/>
                        </a:lnTo>
                        <a:lnTo>
                          <a:pt x="32" y="29"/>
                        </a:lnTo>
                        <a:lnTo>
                          <a:pt x="20" y="29"/>
                        </a:lnTo>
                        <a:lnTo>
                          <a:pt x="12" y="29"/>
                        </a:lnTo>
                        <a:lnTo>
                          <a:pt x="0" y="29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09" name="Freeform 477">
                    <a:extLst>
                      <a:ext uri="{FF2B5EF4-FFF2-40B4-BE49-F238E27FC236}">
                        <a16:creationId xmlns:a16="http://schemas.microsoft.com/office/drawing/2014/main" id="{91E6A5E2-4D58-4499-A2BA-AEE9DBE9670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78250" y="1719263"/>
                    <a:ext cx="119063" cy="141288"/>
                  </a:xfrm>
                  <a:custGeom>
                    <a:avLst/>
                    <a:gdLst/>
                    <a:ahLst/>
                    <a:cxnLst>
                      <a:cxn ang="0">
                        <a:pos x="42" y="14"/>
                      </a:cxn>
                      <a:cxn ang="0">
                        <a:pos x="51" y="0"/>
                      </a:cxn>
                      <a:cxn ang="0">
                        <a:pos x="42" y="0"/>
                      </a:cxn>
                      <a:cxn ang="0">
                        <a:pos x="29" y="14"/>
                      </a:cxn>
                      <a:cxn ang="0">
                        <a:pos x="42" y="14"/>
                      </a:cxn>
                      <a:cxn ang="0">
                        <a:pos x="29" y="25"/>
                      </a:cxn>
                      <a:cxn ang="0">
                        <a:pos x="20" y="25"/>
                      </a:cxn>
                      <a:cxn ang="0">
                        <a:pos x="8" y="25"/>
                      </a:cxn>
                      <a:cxn ang="0">
                        <a:pos x="20" y="35"/>
                      </a:cxn>
                      <a:cxn ang="0">
                        <a:pos x="8" y="35"/>
                      </a:cxn>
                      <a:cxn ang="0">
                        <a:pos x="29" y="49"/>
                      </a:cxn>
                      <a:cxn ang="0">
                        <a:pos x="8" y="77"/>
                      </a:cxn>
                      <a:cxn ang="0">
                        <a:pos x="0" y="77"/>
                      </a:cxn>
                      <a:cxn ang="0">
                        <a:pos x="8" y="89"/>
                      </a:cxn>
                      <a:cxn ang="0">
                        <a:pos x="60" y="77"/>
                      </a:cxn>
                      <a:cxn ang="0">
                        <a:pos x="75" y="49"/>
                      </a:cxn>
                      <a:cxn ang="0">
                        <a:pos x="75" y="25"/>
                      </a:cxn>
                      <a:cxn ang="0">
                        <a:pos x="51" y="25"/>
                      </a:cxn>
                      <a:cxn ang="0">
                        <a:pos x="42" y="14"/>
                      </a:cxn>
                    </a:cxnLst>
                    <a:rect l="0" t="0" r="r" b="b"/>
                    <a:pathLst>
                      <a:path w="75" h="89">
                        <a:moveTo>
                          <a:pt x="42" y="14"/>
                        </a:moveTo>
                        <a:lnTo>
                          <a:pt x="51" y="0"/>
                        </a:lnTo>
                        <a:lnTo>
                          <a:pt x="42" y="0"/>
                        </a:lnTo>
                        <a:lnTo>
                          <a:pt x="29" y="14"/>
                        </a:lnTo>
                        <a:lnTo>
                          <a:pt x="42" y="14"/>
                        </a:lnTo>
                        <a:lnTo>
                          <a:pt x="29" y="25"/>
                        </a:lnTo>
                        <a:lnTo>
                          <a:pt x="20" y="25"/>
                        </a:lnTo>
                        <a:lnTo>
                          <a:pt x="8" y="25"/>
                        </a:lnTo>
                        <a:lnTo>
                          <a:pt x="20" y="35"/>
                        </a:lnTo>
                        <a:lnTo>
                          <a:pt x="8" y="35"/>
                        </a:lnTo>
                        <a:lnTo>
                          <a:pt x="29" y="49"/>
                        </a:lnTo>
                        <a:lnTo>
                          <a:pt x="8" y="77"/>
                        </a:lnTo>
                        <a:lnTo>
                          <a:pt x="0" y="77"/>
                        </a:lnTo>
                        <a:lnTo>
                          <a:pt x="8" y="89"/>
                        </a:lnTo>
                        <a:lnTo>
                          <a:pt x="60" y="77"/>
                        </a:lnTo>
                        <a:lnTo>
                          <a:pt x="75" y="49"/>
                        </a:lnTo>
                        <a:lnTo>
                          <a:pt x="75" y="25"/>
                        </a:lnTo>
                        <a:lnTo>
                          <a:pt x="51" y="25"/>
                        </a:lnTo>
                        <a:lnTo>
                          <a:pt x="42" y="14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10" name="Freeform 479">
                    <a:extLst>
                      <a:ext uri="{FF2B5EF4-FFF2-40B4-BE49-F238E27FC236}">
                        <a16:creationId xmlns:a16="http://schemas.microsoft.com/office/drawing/2014/main" id="{CCAF9AE2-D808-413A-8B5F-7AA6B32EDCF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22738" y="1776413"/>
                    <a:ext cx="106363" cy="101600"/>
                  </a:xfrm>
                  <a:custGeom>
                    <a:avLst/>
                    <a:gdLst/>
                    <a:ahLst/>
                    <a:cxnLst>
                      <a:cxn ang="0">
                        <a:pos x="0" y="53"/>
                      </a:cxn>
                      <a:cxn ang="0">
                        <a:pos x="21" y="53"/>
                      </a:cxn>
                      <a:cxn ang="0">
                        <a:pos x="43" y="64"/>
                      </a:cxn>
                      <a:cxn ang="0">
                        <a:pos x="43" y="42"/>
                      </a:cxn>
                      <a:cxn ang="0">
                        <a:pos x="57" y="25"/>
                      </a:cxn>
                      <a:cxn ang="0">
                        <a:pos x="67" y="0"/>
                      </a:cxn>
                      <a:cxn ang="0">
                        <a:pos x="34" y="14"/>
                      </a:cxn>
                      <a:cxn ang="0">
                        <a:pos x="43" y="25"/>
                      </a:cxn>
                      <a:cxn ang="0">
                        <a:pos x="34" y="25"/>
                      </a:cxn>
                      <a:cxn ang="0">
                        <a:pos x="21" y="25"/>
                      </a:cxn>
                      <a:cxn ang="0">
                        <a:pos x="21" y="14"/>
                      </a:cxn>
                      <a:cxn ang="0">
                        <a:pos x="0" y="53"/>
                      </a:cxn>
                    </a:cxnLst>
                    <a:rect l="0" t="0" r="r" b="b"/>
                    <a:pathLst>
                      <a:path w="67" h="64">
                        <a:moveTo>
                          <a:pt x="0" y="53"/>
                        </a:moveTo>
                        <a:lnTo>
                          <a:pt x="21" y="53"/>
                        </a:lnTo>
                        <a:lnTo>
                          <a:pt x="43" y="64"/>
                        </a:lnTo>
                        <a:lnTo>
                          <a:pt x="43" y="42"/>
                        </a:lnTo>
                        <a:lnTo>
                          <a:pt x="57" y="25"/>
                        </a:lnTo>
                        <a:lnTo>
                          <a:pt x="67" y="0"/>
                        </a:lnTo>
                        <a:lnTo>
                          <a:pt x="34" y="14"/>
                        </a:lnTo>
                        <a:lnTo>
                          <a:pt x="43" y="25"/>
                        </a:lnTo>
                        <a:lnTo>
                          <a:pt x="34" y="25"/>
                        </a:lnTo>
                        <a:lnTo>
                          <a:pt x="21" y="25"/>
                        </a:lnTo>
                        <a:lnTo>
                          <a:pt x="21" y="14"/>
                        </a:lnTo>
                        <a:lnTo>
                          <a:pt x="0" y="53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11" name="Freeform 480">
                    <a:extLst>
                      <a:ext uri="{FF2B5EF4-FFF2-40B4-BE49-F238E27FC236}">
                        <a16:creationId xmlns:a16="http://schemas.microsoft.com/office/drawing/2014/main" id="{1F48ACEF-AB47-485A-98EB-8320C796113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22738" y="1776413"/>
                    <a:ext cx="106363" cy="101600"/>
                  </a:xfrm>
                  <a:custGeom>
                    <a:avLst/>
                    <a:gdLst/>
                    <a:ahLst/>
                    <a:cxnLst>
                      <a:cxn ang="0">
                        <a:pos x="0" y="53"/>
                      </a:cxn>
                      <a:cxn ang="0">
                        <a:pos x="21" y="53"/>
                      </a:cxn>
                      <a:cxn ang="0">
                        <a:pos x="43" y="64"/>
                      </a:cxn>
                      <a:cxn ang="0">
                        <a:pos x="43" y="42"/>
                      </a:cxn>
                      <a:cxn ang="0">
                        <a:pos x="57" y="25"/>
                      </a:cxn>
                      <a:cxn ang="0">
                        <a:pos x="67" y="0"/>
                      </a:cxn>
                      <a:cxn ang="0">
                        <a:pos x="34" y="14"/>
                      </a:cxn>
                      <a:cxn ang="0">
                        <a:pos x="43" y="25"/>
                      </a:cxn>
                      <a:cxn ang="0">
                        <a:pos x="34" y="25"/>
                      </a:cxn>
                      <a:cxn ang="0">
                        <a:pos x="21" y="25"/>
                      </a:cxn>
                      <a:cxn ang="0">
                        <a:pos x="21" y="14"/>
                      </a:cxn>
                      <a:cxn ang="0">
                        <a:pos x="0" y="53"/>
                      </a:cxn>
                    </a:cxnLst>
                    <a:rect l="0" t="0" r="r" b="b"/>
                    <a:pathLst>
                      <a:path w="67" h="64">
                        <a:moveTo>
                          <a:pt x="0" y="53"/>
                        </a:moveTo>
                        <a:lnTo>
                          <a:pt x="21" y="53"/>
                        </a:lnTo>
                        <a:lnTo>
                          <a:pt x="43" y="64"/>
                        </a:lnTo>
                        <a:lnTo>
                          <a:pt x="43" y="42"/>
                        </a:lnTo>
                        <a:lnTo>
                          <a:pt x="57" y="25"/>
                        </a:lnTo>
                        <a:lnTo>
                          <a:pt x="67" y="0"/>
                        </a:lnTo>
                        <a:lnTo>
                          <a:pt x="34" y="14"/>
                        </a:lnTo>
                        <a:lnTo>
                          <a:pt x="43" y="25"/>
                        </a:lnTo>
                        <a:lnTo>
                          <a:pt x="34" y="25"/>
                        </a:lnTo>
                        <a:lnTo>
                          <a:pt x="21" y="25"/>
                        </a:lnTo>
                        <a:lnTo>
                          <a:pt x="21" y="14"/>
                        </a:lnTo>
                        <a:lnTo>
                          <a:pt x="0" y="53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12" name="Freeform 481">
                    <a:extLst>
                      <a:ext uri="{FF2B5EF4-FFF2-40B4-BE49-F238E27FC236}">
                        <a16:creationId xmlns:a16="http://schemas.microsoft.com/office/drawing/2014/main" id="{2AB8907E-121B-4567-AAA4-EEF83D684BF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37050" y="1862138"/>
                    <a:ext cx="169863" cy="103188"/>
                  </a:xfrm>
                  <a:custGeom>
                    <a:avLst/>
                    <a:gdLst/>
                    <a:ahLst/>
                    <a:cxnLst>
                      <a:cxn ang="0">
                        <a:pos x="40" y="10"/>
                      </a:cxn>
                      <a:cxn ang="0">
                        <a:pos x="64" y="10"/>
                      </a:cxn>
                      <a:cxn ang="0">
                        <a:pos x="76" y="24"/>
                      </a:cxn>
                      <a:cxn ang="0">
                        <a:pos x="86" y="24"/>
                      </a:cxn>
                      <a:cxn ang="0">
                        <a:pos x="107" y="36"/>
                      </a:cxn>
                      <a:cxn ang="0">
                        <a:pos x="76" y="65"/>
                      </a:cxn>
                      <a:cxn ang="0">
                        <a:pos x="51" y="46"/>
                      </a:cxn>
                      <a:cxn ang="0">
                        <a:pos x="40" y="65"/>
                      </a:cxn>
                      <a:cxn ang="0">
                        <a:pos x="31" y="65"/>
                      </a:cxn>
                      <a:cxn ang="0">
                        <a:pos x="9" y="36"/>
                      </a:cxn>
                      <a:cxn ang="0">
                        <a:pos x="0" y="24"/>
                      </a:cxn>
                      <a:cxn ang="0">
                        <a:pos x="40" y="0"/>
                      </a:cxn>
                      <a:cxn ang="0">
                        <a:pos x="40" y="10"/>
                      </a:cxn>
                    </a:cxnLst>
                    <a:rect l="0" t="0" r="r" b="b"/>
                    <a:pathLst>
                      <a:path w="107" h="65">
                        <a:moveTo>
                          <a:pt x="40" y="10"/>
                        </a:moveTo>
                        <a:lnTo>
                          <a:pt x="64" y="10"/>
                        </a:lnTo>
                        <a:lnTo>
                          <a:pt x="76" y="24"/>
                        </a:lnTo>
                        <a:lnTo>
                          <a:pt x="86" y="24"/>
                        </a:lnTo>
                        <a:lnTo>
                          <a:pt x="107" y="36"/>
                        </a:lnTo>
                        <a:lnTo>
                          <a:pt x="76" y="65"/>
                        </a:lnTo>
                        <a:lnTo>
                          <a:pt x="51" y="46"/>
                        </a:lnTo>
                        <a:lnTo>
                          <a:pt x="40" y="65"/>
                        </a:lnTo>
                        <a:lnTo>
                          <a:pt x="31" y="65"/>
                        </a:lnTo>
                        <a:lnTo>
                          <a:pt x="9" y="36"/>
                        </a:lnTo>
                        <a:lnTo>
                          <a:pt x="0" y="24"/>
                        </a:lnTo>
                        <a:lnTo>
                          <a:pt x="40" y="0"/>
                        </a:lnTo>
                        <a:lnTo>
                          <a:pt x="40" y="10"/>
                        </a:lnTo>
                        <a:close/>
                      </a:path>
                    </a:pathLst>
                  </a:custGeom>
                  <a:grpFill/>
                  <a:ln w="6350">
                    <a:noFill/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13" name="Freeform 482">
                    <a:extLst>
                      <a:ext uri="{FF2B5EF4-FFF2-40B4-BE49-F238E27FC236}">
                        <a16:creationId xmlns:a16="http://schemas.microsoft.com/office/drawing/2014/main" id="{E10D656C-836C-4A83-B2FC-5573A041E32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37050" y="1862138"/>
                    <a:ext cx="169863" cy="103188"/>
                  </a:xfrm>
                  <a:custGeom>
                    <a:avLst/>
                    <a:gdLst/>
                    <a:ahLst/>
                    <a:cxnLst>
                      <a:cxn ang="0">
                        <a:pos x="40" y="10"/>
                      </a:cxn>
                      <a:cxn ang="0">
                        <a:pos x="64" y="10"/>
                      </a:cxn>
                      <a:cxn ang="0">
                        <a:pos x="76" y="24"/>
                      </a:cxn>
                      <a:cxn ang="0">
                        <a:pos x="86" y="24"/>
                      </a:cxn>
                      <a:cxn ang="0">
                        <a:pos x="107" y="36"/>
                      </a:cxn>
                      <a:cxn ang="0">
                        <a:pos x="76" y="65"/>
                      </a:cxn>
                      <a:cxn ang="0">
                        <a:pos x="51" y="46"/>
                      </a:cxn>
                      <a:cxn ang="0">
                        <a:pos x="40" y="65"/>
                      </a:cxn>
                      <a:cxn ang="0">
                        <a:pos x="31" y="65"/>
                      </a:cxn>
                      <a:cxn ang="0">
                        <a:pos x="9" y="36"/>
                      </a:cxn>
                      <a:cxn ang="0">
                        <a:pos x="0" y="24"/>
                      </a:cxn>
                      <a:cxn ang="0">
                        <a:pos x="40" y="0"/>
                      </a:cxn>
                      <a:cxn ang="0">
                        <a:pos x="40" y="10"/>
                      </a:cxn>
                    </a:cxnLst>
                    <a:rect l="0" t="0" r="r" b="b"/>
                    <a:pathLst>
                      <a:path w="107" h="65">
                        <a:moveTo>
                          <a:pt x="40" y="10"/>
                        </a:moveTo>
                        <a:lnTo>
                          <a:pt x="64" y="10"/>
                        </a:lnTo>
                        <a:lnTo>
                          <a:pt x="76" y="24"/>
                        </a:lnTo>
                        <a:lnTo>
                          <a:pt x="86" y="24"/>
                        </a:lnTo>
                        <a:lnTo>
                          <a:pt x="107" y="36"/>
                        </a:lnTo>
                        <a:lnTo>
                          <a:pt x="76" y="65"/>
                        </a:lnTo>
                        <a:lnTo>
                          <a:pt x="51" y="46"/>
                        </a:lnTo>
                        <a:lnTo>
                          <a:pt x="40" y="65"/>
                        </a:lnTo>
                        <a:lnTo>
                          <a:pt x="31" y="65"/>
                        </a:lnTo>
                        <a:lnTo>
                          <a:pt x="9" y="36"/>
                        </a:lnTo>
                        <a:lnTo>
                          <a:pt x="0" y="24"/>
                        </a:lnTo>
                        <a:lnTo>
                          <a:pt x="40" y="0"/>
                        </a:lnTo>
                        <a:lnTo>
                          <a:pt x="40" y="10"/>
                        </a:lnTo>
                        <a:close/>
                      </a:path>
                    </a:pathLst>
                  </a:custGeom>
                  <a:grpFill/>
                  <a:ln w="6350" cap="flat">
                    <a:noFill/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514350">
                      <a:defRPr/>
                    </a:pPr>
                    <a:endParaRPr lang="en-US" sz="1013" kern="0">
                      <a:solidFill>
                        <a:prstClr val="black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</p:grpSp>
          <p:sp>
            <p:nvSpPr>
              <p:cNvPr id="273" name="Freeform 109">
                <a:extLst>
                  <a:ext uri="{FF2B5EF4-FFF2-40B4-BE49-F238E27FC236}">
                    <a16:creationId xmlns:a16="http://schemas.microsoft.com/office/drawing/2014/main" id="{EB020B41-113A-4903-A153-935721276D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53206" y="4286311"/>
                <a:ext cx="220295" cy="25569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54"/>
                  </a:cxn>
                  <a:cxn ang="0">
                    <a:pos x="23" y="154"/>
                  </a:cxn>
                  <a:cxn ang="0">
                    <a:pos x="33" y="140"/>
                  </a:cxn>
                  <a:cxn ang="0">
                    <a:pos x="54" y="114"/>
                  </a:cxn>
                  <a:cxn ang="0">
                    <a:pos x="67" y="114"/>
                  </a:cxn>
                  <a:cxn ang="0">
                    <a:pos x="91" y="130"/>
                  </a:cxn>
                  <a:cxn ang="0">
                    <a:pos x="109" y="176"/>
                  </a:cxn>
                  <a:cxn ang="0">
                    <a:pos x="143" y="176"/>
                  </a:cxn>
                  <a:cxn ang="0">
                    <a:pos x="155" y="195"/>
                  </a:cxn>
                  <a:cxn ang="0">
                    <a:pos x="168" y="195"/>
                  </a:cxn>
                  <a:cxn ang="0">
                    <a:pos x="168" y="176"/>
                  </a:cxn>
                  <a:cxn ang="0">
                    <a:pos x="155" y="166"/>
                  </a:cxn>
                  <a:cxn ang="0">
                    <a:pos x="143" y="166"/>
                  </a:cxn>
                  <a:cxn ang="0">
                    <a:pos x="143" y="154"/>
                  </a:cxn>
                  <a:cxn ang="0">
                    <a:pos x="131" y="154"/>
                  </a:cxn>
                  <a:cxn ang="0">
                    <a:pos x="122" y="130"/>
                  </a:cxn>
                  <a:cxn ang="0">
                    <a:pos x="109" y="114"/>
                  </a:cxn>
                  <a:cxn ang="0">
                    <a:pos x="109" y="104"/>
                  </a:cxn>
                  <a:cxn ang="0">
                    <a:pos x="122" y="86"/>
                  </a:cxn>
                  <a:cxn ang="0">
                    <a:pos x="122" y="75"/>
                  </a:cxn>
                  <a:cxn ang="0">
                    <a:pos x="109" y="75"/>
                  </a:cxn>
                  <a:cxn ang="0">
                    <a:pos x="91" y="64"/>
                  </a:cxn>
                  <a:cxn ang="0">
                    <a:pos x="75" y="40"/>
                  </a:cxn>
                  <a:cxn ang="0">
                    <a:pos x="45" y="11"/>
                  </a:cxn>
                  <a:cxn ang="0">
                    <a:pos x="0" y="0"/>
                  </a:cxn>
                </a:cxnLst>
                <a:rect l="0" t="0" r="r" b="b"/>
                <a:pathLst>
                  <a:path w="168" h="195">
                    <a:moveTo>
                      <a:pt x="0" y="0"/>
                    </a:moveTo>
                    <a:lnTo>
                      <a:pt x="0" y="154"/>
                    </a:lnTo>
                    <a:lnTo>
                      <a:pt x="23" y="154"/>
                    </a:lnTo>
                    <a:lnTo>
                      <a:pt x="33" y="140"/>
                    </a:lnTo>
                    <a:lnTo>
                      <a:pt x="54" y="114"/>
                    </a:lnTo>
                    <a:lnTo>
                      <a:pt x="67" y="114"/>
                    </a:lnTo>
                    <a:lnTo>
                      <a:pt x="91" y="130"/>
                    </a:lnTo>
                    <a:lnTo>
                      <a:pt x="109" y="176"/>
                    </a:lnTo>
                    <a:lnTo>
                      <a:pt x="143" y="176"/>
                    </a:lnTo>
                    <a:lnTo>
                      <a:pt x="155" y="195"/>
                    </a:lnTo>
                    <a:lnTo>
                      <a:pt x="168" y="195"/>
                    </a:lnTo>
                    <a:lnTo>
                      <a:pt x="168" y="176"/>
                    </a:lnTo>
                    <a:lnTo>
                      <a:pt x="155" y="166"/>
                    </a:lnTo>
                    <a:lnTo>
                      <a:pt x="143" y="166"/>
                    </a:lnTo>
                    <a:lnTo>
                      <a:pt x="143" y="154"/>
                    </a:lnTo>
                    <a:lnTo>
                      <a:pt x="131" y="154"/>
                    </a:lnTo>
                    <a:lnTo>
                      <a:pt x="122" y="130"/>
                    </a:lnTo>
                    <a:lnTo>
                      <a:pt x="109" y="114"/>
                    </a:lnTo>
                    <a:lnTo>
                      <a:pt x="109" y="104"/>
                    </a:lnTo>
                    <a:lnTo>
                      <a:pt x="122" y="86"/>
                    </a:lnTo>
                    <a:lnTo>
                      <a:pt x="122" y="75"/>
                    </a:lnTo>
                    <a:lnTo>
                      <a:pt x="109" y="75"/>
                    </a:lnTo>
                    <a:lnTo>
                      <a:pt x="91" y="64"/>
                    </a:lnTo>
                    <a:lnTo>
                      <a:pt x="75" y="40"/>
                    </a:lnTo>
                    <a:lnTo>
                      <a:pt x="45" y="1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465">
                <a:extLst>
                  <a:ext uri="{FF2B5EF4-FFF2-40B4-BE49-F238E27FC236}">
                    <a16:creationId xmlns:a16="http://schemas.microsoft.com/office/drawing/2014/main" id="{1E780332-13BF-497C-AD59-57236E997F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26253" y="4338755"/>
                <a:ext cx="99657" cy="59008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45" y="24"/>
                  </a:cxn>
                  <a:cxn ang="0">
                    <a:pos x="55" y="10"/>
                  </a:cxn>
                  <a:cxn ang="0">
                    <a:pos x="67" y="10"/>
                  </a:cxn>
                  <a:cxn ang="0">
                    <a:pos x="67" y="0"/>
                  </a:cxn>
                  <a:cxn ang="0">
                    <a:pos x="76" y="0"/>
                  </a:cxn>
                  <a:cxn ang="0">
                    <a:pos x="76" y="10"/>
                  </a:cxn>
                  <a:cxn ang="0">
                    <a:pos x="67" y="24"/>
                  </a:cxn>
                  <a:cxn ang="0">
                    <a:pos x="45" y="45"/>
                  </a:cxn>
                  <a:cxn ang="0">
                    <a:pos x="11" y="45"/>
                  </a:cxn>
                  <a:cxn ang="0">
                    <a:pos x="0" y="24"/>
                  </a:cxn>
                </a:cxnLst>
                <a:rect l="0" t="0" r="r" b="b"/>
                <a:pathLst>
                  <a:path w="76" h="45">
                    <a:moveTo>
                      <a:pt x="0" y="24"/>
                    </a:moveTo>
                    <a:lnTo>
                      <a:pt x="45" y="24"/>
                    </a:lnTo>
                    <a:lnTo>
                      <a:pt x="55" y="10"/>
                    </a:lnTo>
                    <a:lnTo>
                      <a:pt x="67" y="10"/>
                    </a:lnTo>
                    <a:lnTo>
                      <a:pt x="67" y="0"/>
                    </a:lnTo>
                    <a:lnTo>
                      <a:pt x="76" y="0"/>
                    </a:lnTo>
                    <a:lnTo>
                      <a:pt x="76" y="10"/>
                    </a:lnTo>
                    <a:lnTo>
                      <a:pt x="67" y="24"/>
                    </a:lnTo>
                    <a:lnTo>
                      <a:pt x="45" y="45"/>
                    </a:lnTo>
                    <a:lnTo>
                      <a:pt x="11" y="45"/>
                    </a:lnTo>
                    <a:lnTo>
                      <a:pt x="0" y="2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467">
                <a:extLst>
                  <a:ext uri="{FF2B5EF4-FFF2-40B4-BE49-F238E27FC236}">
                    <a16:creationId xmlns:a16="http://schemas.microsoft.com/office/drawing/2014/main" id="{6D7A7D50-51FE-4FBB-9B08-328310EE33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99684" y="4286304"/>
                <a:ext cx="45895" cy="6556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" y="0"/>
                  </a:cxn>
                  <a:cxn ang="0">
                    <a:pos x="35" y="25"/>
                  </a:cxn>
                  <a:cxn ang="0">
                    <a:pos x="35" y="50"/>
                  </a:cxn>
                  <a:cxn ang="0">
                    <a:pos x="20" y="25"/>
                  </a:cxn>
                  <a:cxn ang="0">
                    <a:pos x="0" y="0"/>
                  </a:cxn>
                </a:cxnLst>
                <a:rect l="0" t="0" r="r" b="b"/>
                <a:pathLst>
                  <a:path w="35" h="50">
                    <a:moveTo>
                      <a:pt x="0" y="0"/>
                    </a:moveTo>
                    <a:lnTo>
                      <a:pt x="12" y="0"/>
                    </a:lnTo>
                    <a:lnTo>
                      <a:pt x="35" y="25"/>
                    </a:lnTo>
                    <a:lnTo>
                      <a:pt x="35" y="50"/>
                    </a:lnTo>
                    <a:lnTo>
                      <a:pt x="20" y="2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469">
                <a:extLst>
                  <a:ext uri="{FF2B5EF4-FFF2-40B4-BE49-F238E27FC236}">
                    <a16:creationId xmlns:a16="http://schemas.microsoft.com/office/drawing/2014/main" id="{2BDBF2C5-FCC0-4351-A763-8A78FF74C6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34748" y="4842283"/>
                <a:ext cx="55073" cy="7080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8" y="11"/>
                  </a:cxn>
                  <a:cxn ang="0">
                    <a:pos x="42" y="54"/>
                  </a:cxn>
                  <a:cxn ang="0">
                    <a:pos x="30" y="54"/>
                  </a:cxn>
                  <a:cxn ang="0">
                    <a:pos x="9" y="28"/>
                  </a:cxn>
                  <a:cxn ang="0">
                    <a:pos x="0" y="0"/>
                  </a:cxn>
                </a:cxnLst>
                <a:rect l="0" t="0" r="r" b="b"/>
                <a:pathLst>
                  <a:path w="42" h="54">
                    <a:moveTo>
                      <a:pt x="0" y="0"/>
                    </a:moveTo>
                    <a:lnTo>
                      <a:pt x="18" y="11"/>
                    </a:lnTo>
                    <a:lnTo>
                      <a:pt x="42" y="54"/>
                    </a:lnTo>
                    <a:lnTo>
                      <a:pt x="30" y="54"/>
                    </a:lnTo>
                    <a:lnTo>
                      <a:pt x="9" y="28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47">
                <a:extLst>
                  <a:ext uri="{FF2B5EF4-FFF2-40B4-BE49-F238E27FC236}">
                    <a16:creationId xmlns:a16="http://schemas.microsoft.com/office/drawing/2014/main" id="{D3D540BE-D122-4C4B-86C7-7ED4E85150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49914" y="2714094"/>
                <a:ext cx="72120" cy="85233"/>
              </a:xfrm>
              <a:custGeom>
                <a:avLst/>
                <a:gdLst/>
                <a:ahLst/>
                <a:cxnLst>
                  <a:cxn ang="0">
                    <a:pos x="0" y="50"/>
                  </a:cxn>
                  <a:cxn ang="0">
                    <a:pos x="0" y="11"/>
                  </a:cxn>
                  <a:cxn ang="0">
                    <a:pos x="9" y="11"/>
                  </a:cxn>
                  <a:cxn ang="0">
                    <a:pos x="18" y="0"/>
                  </a:cxn>
                  <a:cxn ang="0">
                    <a:pos x="43" y="0"/>
                  </a:cxn>
                  <a:cxn ang="0">
                    <a:pos x="31" y="11"/>
                  </a:cxn>
                  <a:cxn ang="0">
                    <a:pos x="55" y="40"/>
                  </a:cxn>
                  <a:cxn ang="0">
                    <a:pos x="43" y="40"/>
                  </a:cxn>
                  <a:cxn ang="0">
                    <a:pos x="43" y="50"/>
                  </a:cxn>
                  <a:cxn ang="0">
                    <a:pos x="31" y="65"/>
                  </a:cxn>
                  <a:cxn ang="0">
                    <a:pos x="9" y="65"/>
                  </a:cxn>
                  <a:cxn ang="0">
                    <a:pos x="0" y="50"/>
                  </a:cxn>
                </a:cxnLst>
                <a:rect l="0" t="0" r="r" b="b"/>
                <a:pathLst>
                  <a:path w="55" h="65">
                    <a:moveTo>
                      <a:pt x="0" y="50"/>
                    </a:moveTo>
                    <a:lnTo>
                      <a:pt x="0" y="11"/>
                    </a:lnTo>
                    <a:lnTo>
                      <a:pt x="9" y="11"/>
                    </a:lnTo>
                    <a:lnTo>
                      <a:pt x="18" y="0"/>
                    </a:lnTo>
                    <a:lnTo>
                      <a:pt x="43" y="0"/>
                    </a:lnTo>
                    <a:lnTo>
                      <a:pt x="31" y="11"/>
                    </a:lnTo>
                    <a:lnTo>
                      <a:pt x="55" y="40"/>
                    </a:lnTo>
                    <a:lnTo>
                      <a:pt x="43" y="40"/>
                    </a:lnTo>
                    <a:lnTo>
                      <a:pt x="43" y="50"/>
                    </a:lnTo>
                    <a:lnTo>
                      <a:pt x="31" y="65"/>
                    </a:lnTo>
                    <a:lnTo>
                      <a:pt x="9" y="65"/>
                    </a:lnTo>
                    <a:lnTo>
                      <a:pt x="0" y="5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48">
                <a:extLst>
                  <a:ext uri="{FF2B5EF4-FFF2-40B4-BE49-F238E27FC236}">
                    <a16:creationId xmlns:a16="http://schemas.microsoft.com/office/drawing/2014/main" id="{846A237D-B41B-4FA7-890D-830BC8AC14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49914" y="2714094"/>
                <a:ext cx="72120" cy="85233"/>
              </a:xfrm>
              <a:custGeom>
                <a:avLst/>
                <a:gdLst/>
                <a:ahLst/>
                <a:cxnLst>
                  <a:cxn ang="0">
                    <a:pos x="0" y="50"/>
                  </a:cxn>
                  <a:cxn ang="0">
                    <a:pos x="0" y="11"/>
                  </a:cxn>
                  <a:cxn ang="0">
                    <a:pos x="9" y="11"/>
                  </a:cxn>
                  <a:cxn ang="0">
                    <a:pos x="18" y="0"/>
                  </a:cxn>
                  <a:cxn ang="0">
                    <a:pos x="43" y="0"/>
                  </a:cxn>
                  <a:cxn ang="0">
                    <a:pos x="31" y="11"/>
                  </a:cxn>
                  <a:cxn ang="0">
                    <a:pos x="55" y="40"/>
                  </a:cxn>
                  <a:cxn ang="0">
                    <a:pos x="43" y="40"/>
                  </a:cxn>
                  <a:cxn ang="0">
                    <a:pos x="43" y="50"/>
                  </a:cxn>
                  <a:cxn ang="0">
                    <a:pos x="31" y="65"/>
                  </a:cxn>
                  <a:cxn ang="0">
                    <a:pos x="9" y="65"/>
                  </a:cxn>
                  <a:cxn ang="0">
                    <a:pos x="0" y="50"/>
                  </a:cxn>
                </a:cxnLst>
                <a:rect l="0" t="0" r="r" b="b"/>
                <a:pathLst>
                  <a:path w="55" h="65">
                    <a:moveTo>
                      <a:pt x="0" y="50"/>
                    </a:moveTo>
                    <a:lnTo>
                      <a:pt x="0" y="11"/>
                    </a:lnTo>
                    <a:lnTo>
                      <a:pt x="9" y="11"/>
                    </a:lnTo>
                    <a:lnTo>
                      <a:pt x="18" y="0"/>
                    </a:lnTo>
                    <a:lnTo>
                      <a:pt x="43" y="0"/>
                    </a:lnTo>
                    <a:lnTo>
                      <a:pt x="31" y="11"/>
                    </a:lnTo>
                    <a:lnTo>
                      <a:pt x="55" y="40"/>
                    </a:lnTo>
                    <a:lnTo>
                      <a:pt x="43" y="40"/>
                    </a:lnTo>
                    <a:lnTo>
                      <a:pt x="43" y="50"/>
                    </a:lnTo>
                    <a:lnTo>
                      <a:pt x="31" y="65"/>
                    </a:lnTo>
                    <a:lnTo>
                      <a:pt x="9" y="65"/>
                    </a:lnTo>
                    <a:lnTo>
                      <a:pt x="0" y="5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49">
                <a:extLst>
                  <a:ext uri="{FF2B5EF4-FFF2-40B4-BE49-F238E27FC236}">
                    <a16:creationId xmlns:a16="http://schemas.microsoft.com/office/drawing/2014/main" id="{60A0FCCC-5D95-4768-831B-19EF262696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5932" y="2714094"/>
                <a:ext cx="115393" cy="52451"/>
              </a:xfrm>
              <a:custGeom>
                <a:avLst/>
                <a:gdLst/>
                <a:ahLst/>
                <a:cxnLst>
                  <a:cxn ang="0">
                    <a:pos x="0" y="21"/>
                  </a:cxn>
                  <a:cxn ang="0">
                    <a:pos x="0" y="11"/>
                  </a:cxn>
                  <a:cxn ang="0">
                    <a:pos x="11" y="0"/>
                  </a:cxn>
                  <a:cxn ang="0">
                    <a:pos x="88" y="0"/>
                  </a:cxn>
                  <a:cxn ang="0">
                    <a:pos x="78" y="11"/>
                  </a:cxn>
                  <a:cxn ang="0">
                    <a:pos x="23" y="11"/>
                  </a:cxn>
                  <a:cxn ang="0">
                    <a:pos x="11" y="21"/>
                  </a:cxn>
                  <a:cxn ang="0">
                    <a:pos x="11" y="40"/>
                  </a:cxn>
                  <a:cxn ang="0">
                    <a:pos x="0" y="21"/>
                  </a:cxn>
                </a:cxnLst>
                <a:rect l="0" t="0" r="r" b="b"/>
                <a:pathLst>
                  <a:path w="88" h="40">
                    <a:moveTo>
                      <a:pt x="0" y="21"/>
                    </a:moveTo>
                    <a:lnTo>
                      <a:pt x="0" y="11"/>
                    </a:lnTo>
                    <a:lnTo>
                      <a:pt x="11" y="0"/>
                    </a:lnTo>
                    <a:lnTo>
                      <a:pt x="88" y="0"/>
                    </a:lnTo>
                    <a:lnTo>
                      <a:pt x="78" y="11"/>
                    </a:lnTo>
                    <a:lnTo>
                      <a:pt x="23" y="11"/>
                    </a:lnTo>
                    <a:lnTo>
                      <a:pt x="11" y="21"/>
                    </a:lnTo>
                    <a:lnTo>
                      <a:pt x="11" y="40"/>
                    </a:lnTo>
                    <a:lnTo>
                      <a:pt x="0" y="2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50">
                <a:extLst>
                  <a:ext uri="{FF2B5EF4-FFF2-40B4-BE49-F238E27FC236}">
                    <a16:creationId xmlns:a16="http://schemas.microsoft.com/office/drawing/2014/main" id="{0C10F9A1-88D5-4A9A-AA85-B52FD13384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5932" y="2714094"/>
                <a:ext cx="115393" cy="52451"/>
              </a:xfrm>
              <a:custGeom>
                <a:avLst/>
                <a:gdLst/>
                <a:ahLst/>
                <a:cxnLst>
                  <a:cxn ang="0">
                    <a:pos x="0" y="21"/>
                  </a:cxn>
                  <a:cxn ang="0">
                    <a:pos x="0" y="11"/>
                  </a:cxn>
                  <a:cxn ang="0">
                    <a:pos x="11" y="0"/>
                  </a:cxn>
                  <a:cxn ang="0">
                    <a:pos x="88" y="0"/>
                  </a:cxn>
                  <a:cxn ang="0">
                    <a:pos x="78" y="11"/>
                  </a:cxn>
                  <a:cxn ang="0">
                    <a:pos x="23" y="11"/>
                  </a:cxn>
                  <a:cxn ang="0">
                    <a:pos x="11" y="21"/>
                  </a:cxn>
                  <a:cxn ang="0">
                    <a:pos x="11" y="40"/>
                  </a:cxn>
                  <a:cxn ang="0">
                    <a:pos x="0" y="21"/>
                  </a:cxn>
                </a:cxnLst>
                <a:rect l="0" t="0" r="r" b="b"/>
                <a:pathLst>
                  <a:path w="88" h="40">
                    <a:moveTo>
                      <a:pt x="0" y="21"/>
                    </a:moveTo>
                    <a:lnTo>
                      <a:pt x="0" y="11"/>
                    </a:lnTo>
                    <a:lnTo>
                      <a:pt x="11" y="0"/>
                    </a:lnTo>
                    <a:lnTo>
                      <a:pt x="88" y="0"/>
                    </a:lnTo>
                    <a:lnTo>
                      <a:pt x="78" y="11"/>
                    </a:lnTo>
                    <a:lnTo>
                      <a:pt x="23" y="11"/>
                    </a:lnTo>
                    <a:lnTo>
                      <a:pt x="11" y="21"/>
                    </a:lnTo>
                    <a:lnTo>
                      <a:pt x="11" y="40"/>
                    </a:lnTo>
                    <a:lnTo>
                      <a:pt x="0" y="21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69">
                <a:extLst>
                  <a:ext uri="{FF2B5EF4-FFF2-40B4-BE49-F238E27FC236}">
                    <a16:creationId xmlns:a16="http://schemas.microsoft.com/office/drawing/2014/main" id="{675024A7-E0F4-4EDF-AC47-AF2320FA14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1775" y="2813750"/>
                <a:ext cx="140306" cy="68186"/>
              </a:xfrm>
              <a:custGeom>
                <a:avLst/>
                <a:gdLst/>
                <a:ahLst/>
                <a:cxnLst>
                  <a:cxn ang="0">
                    <a:pos x="89" y="52"/>
                  </a:cxn>
                  <a:cxn ang="0">
                    <a:pos x="51" y="52"/>
                  </a:cxn>
                  <a:cxn ang="0">
                    <a:pos x="51" y="38"/>
                  </a:cxn>
                  <a:cxn ang="0">
                    <a:pos x="30" y="38"/>
                  </a:cxn>
                  <a:cxn ang="0">
                    <a:pos x="30" y="24"/>
                  </a:cxn>
                  <a:cxn ang="0">
                    <a:pos x="12" y="10"/>
                  </a:cxn>
                  <a:cxn ang="0">
                    <a:pos x="0" y="0"/>
                  </a:cxn>
                  <a:cxn ang="0">
                    <a:pos x="42" y="0"/>
                  </a:cxn>
                  <a:cxn ang="0">
                    <a:pos x="67" y="10"/>
                  </a:cxn>
                  <a:cxn ang="0">
                    <a:pos x="89" y="10"/>
                  </a:cxn>
                  <a:cxn ang="0">
                    <a:pos x="107" y="38"/>
                  </a:cxn>
                  <a:cxn ang="0">
                    <a:pos x="89" y="38"/>
                  </a:cxn>
                  <a:cxn ang="0">
                    <a:pos x="89" y="52"/>
                  </a:cxn>
                </a:cxnLst>
                <a:rect l="0" t="0" r="r" b="b"/>
                <a:pathLst>
                  <a:path w="107" h="52">
                    <a:moveTo>
                      <a:pt x="89" y="52"/>
                    </a:moveTo>
                    <a:lnTo>
                      <a:pt x="51" y="52"/>
                    </a:lnTo>
                    <a:lnTo>
                      <a:pt x="51" y="38"/>
                    </a:lnTo>
                    <a:lnTo>
                      <a:pt x="30" y="38"/>
                    </a:lnTo>
                    <a:lnTo>
                      <a:pt x="30" y="24"/>
                    </a:lnTo>
                    <a:lnTo>
                      <a:pt x="12" y="10"/>
                    </a:lnTo>
                    <a:lnTo>
                      <a:pt x="0" y="0"/>
                    </a:lnTo>
                    <a:lnTo>
                      <a:pt x="42" y="0"/>
                    </a:lnTo>
                    <a:lnTo>
                      <a:pt x="67" y="10"/>
                    </a:lnTo>
                    <a:lnTo>
                      <a:pt x="89" y="10"/>
                    </a:lnTo>
                    <a:lnTo>
                      <a:pt x="107" y="38"/>
                    </a:lnTo>
                    <a:lnTo>
                      <a:pt x="89" y="38"/>
                    </a:lnTo>
                    <a:lnTo>
                      <a:pt x="89" y="52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70">
                <a:extLst>
                  <a:ext uri="{FF2B5EF4-FFF2-40B4-BE49-F238E27FC236}">
                    <a16:creationId xmlns:a16="http://schemas.microsoft.com/office/drawing/2014/main" id="{9539F10A-06A8-4454-8106-009AB9324F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1775" y="2813750"/>
                <a:ext cx="140306" cy="68186"/>
              </a:xfrm>
              <a:custGeom>
                <a:avLst/>
                <a:gdLst/>
                <a:ahLst/>
                <a:cxnLst>
                  <a:cxn ang="0">
                    <a:pos x="89" y="52"/>
                  </a:cxn>
                  <a:cxn ang="0">
                    <a:pos x="51" y="52"/>
                  </a:cxn>
                  <a:cxn ang="0">
                    <a:pos x="51" y="38"/>
                  </a:cxn>
                  <a:cxn ang="0">
                    <a:pos x="30" y="38"/>
                  </a:cxn>
                  <a:cxn ang="0">
                    <a:pos x="30" y="24"/>
                  </a:cxn>
                  <a:cxn ang="0">
                    <a:pos x="12" y="10"/>
                  </a:cxn>
                  <a:cxn ang="0">
                    <a:pos x="0" y="0"/>
                  </a:cxn>
                  <a:cxn ang="0">
                    <a:pos x="42" y="0"/>
                  </a:cxn>
                  <a:cxn ang="0">
                    <a:pos x="67" y="10"/>
                  </a:cxn>
                  <a:cxn ang="0">
                    <a:pos x="89" y="10"/>
                  </a:cxn>
                  <a:cxn ang="0">
                    <a:pos x="107" y="38"/>
                  </a:cxn>
                  <a:cxn ang="0">
                    <a:pos x="89" y="38"/>
                  </a:cxn>
                  <a:cxn ang="0">
                    <a:pos x="89" y="52"/>
                  </a:cxn>
                </a:cxnLst>
                <a:rect l="0" t="0" r="r" b="b"/>
                <a:pathLst>
                  <a:path w="107" h="52">
                    <a:moveTo>
                      <a:pt x="89" y="52"/>
                    </a:moveTo>
                    <a:lnTo>
                      <a:pt x="51" y="52"/>
                    </a:lnTo>
                    <a:lnTo>
                      <a:pt x="51" y="38"/>
                    </a:lnTo>
                    <a:lnTo>
                      <a:pt x="30" y="38"/>
                    </a:lnTo>
                    <a:lnTo>
                      <a:pt x="30" y="24"/>
                    </a:lnTo>
                    <a:lnTo>
                      <a:pt x="12" y="10"/>
                    </a:lnTo>
                    <a:lnTo>
                      <a:pt x="0" y="0"/>
                    </a:lnTo>
                    <a:lnTo>
                      <a:pt x="42" y="0"/>
                    </a:lnTo>
                    <a:lnTo>
                      <a:pt x="67" y="10"/>
                    </a:lnTo>
                    <a:lnTo>
                      <a:pt x="89" y="10"/>
                    </a:lnTo>
                    <a:lnTo>
                      <a:pt x="107" y="38"/>
                    </a:lnTo>
                    <a:lnTo>
                      <a:pt x="89" y="38"/>
                    </a:lnTo>
                    <a:lnTo>
                      <a:pt x="89" y="52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71">
                <a:extLst>
                  <a:ext uri="{FF2B5EF4-FFF2-40B4-BE49-F238E27FC236}">
                    <a16:creationId xmlns:a16="http://schemas.microsoft.com/office/drawing/2014/main" id="{93522527-2A7A-40A4-8EBE-8B5941FA37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9962" y="2883248"/>
                <a:ext cx="87855" cy="61630"/>
              </a:xfrm>
              <a:custGeom>
                <a:avLst/>
                <a:gdLst/>
                <a:ahLst/>
                <a:cxnLst>
                  <a:cxn ang="0">
                    <a:pos x="37" y="25"/>
                  </a:cxn>
                  <a:cxn ang="0">
                    <a:pos x="45" y="35"/>
                  </a:cxn>
                  <a:cxn ang="0">
                    <a:pos x="54" y="47"/>
                  </a:cxn>
                  <a:cxn ang="0">
                    <a:pos x="67" y="47"/>
                  </a:cxn>
                  <a:cxn ang="0">
                    <a:pos x="54" y="25"/>
                  </a:cxn>
                  <a:cxn ang="0">
                    <a:pos x="45" y="25"/>
                  </a:cxn>
                  <a:cxn ang="0">
                    <a:pos x="45" y="11"/>
                  </a:cxn>
                  <a:cxn ang="0">
                    <a:pos x="37" y="0"/>
                  </a:cxn>
                  <a:cxn ang="0">
                    <a:pos x="0" y="0"/>
                  </a:cxn>
                  <a:cxn ang="0">
                    <a:pos x="15" y="25"/>
                  </a:cxn>
                  <a:cxn ang="0">
                    <a:pos x="37" y="25"/>
                  </a:cxn>
                </a:cxnLst>
                <a:rect l="0" t="0" r="r" b="b"/>
                <a:pathLst>
                  <a:path w="67" h="47">
                    <a:moveTo>
                      <a:pt x="37" y="25"/>
                    </a:moveTo>
                    <a:lnTo>
                      <a:pt x="45" y="35"/>
                    </a:lnTo>
                    <a:lnTo>
                      <a:pt x="54" y="47"/>
                    </a:lnTo>
                    <a:lnTo>
                      <a:pt x="67" y="47"/>
                    </a:lnTo>
                    <a:lnTo>
                      <a:pt x="54" y="25"/>
                    </a:lnTo>
                    <a:lnTo>
                      <a:pt x="45" y="25"/>
                    </a:lnTo>
                    <a:lnTo>
                      <a:pt x="45" y="11"/>
                    </a:lnTo>
                    <a:lnTo>
                      <a:pt x="37" y="0"/>
                    </a:lnTo>
                    <a:lnTo>
                      <a:pt x="0" y="0"/>
                    </a:lnTo>
                    <a:lnTo>
                      <a:pt x="15" y="25"/>
                    </a:lnTo>
                    <a:lnTo>
                      <a:pt x="37" y="25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72">
                <a:extLst>
                  <a:ext uri="{FF2B5EF4-FFF2-40B4-BE49-F238E27FC236}">
                    <a16:creationId xmlns:a16="http://schemas.microsoft.com/office/drawing/2014/main" id="{A401FA25-812D-49FD-8209-E427AC5021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9962" y="2883248"/>
                <a:ext cx="87855" cy="61630"/>
              </a:xfrm>
              <a:custGeom>
                <a:avLst/>
                <a:gdLst/>
                <a:ahLst/>
                <a:cxnLst>
                  <a:cxn ang="0">
                    <a:pos x="37" y="25"/>
                  </a:cxn>
                  <a:cxn ang="0">
                    <a:pos x="45" y="35"/>
                  </a:cxn>
                  <a:cxn ang="0">
                    <a:pos x="54" y="47"/>
                  </a:cxn>
                  <a:cxn ang="0">
                    <a:pos x="67" y="47"/>
                  </a:cxn>
                  <a:cxn ang="0">
                    <a:pos x="54" y="25"/>
                  </a:cxn>
                  <a:cxn ang="0">
                    <a:pos x="45" y="25"/>
                  </a:cxn>
                  <a:cxn ang="0">
                    <a:pos x="45" y="11"/>
                  </a:cxn>
                  <a:cxn ang="0">
                    <a:pos x="37" y="0"/>
                  </a:cxn>
                  <a:cxn ang="0">
                    <a:pos x="0" y="0"/>
                  </a:cxn>
                  <a:cxn ang="0">
                    <a:pos x="15" y="25"/>
                  </a:cxn>
                  <a:cxn ang="0">
                    <a:pos x="37" y="25"/>
                  </a:cxn>
                </a:cxnLst>
                <a:rect l="0" t="0" r="r" b="b"/>
                <a:pathLst>
                  <a:path w="67" h="47">
                    <a:moveTo>
                      <a:pt x="37" y="25"/>
                    </a:moveTo>
                    <a:lnTo>
                      <a:pt x="45" y="35"/>
                    </a:lnTo>
                    <a:lnTo>
                      <a:pt x="54" y="47"/>
                    </a:lnTo>
                    <a:lnTo>
                      <a:pt x="67" y="47"/>
                    </a:lnTo>
                    <a:lnTo>
                      <a:pt x="54" y="25"/>
                    </a:lnTo>
                    <a:lnTo>
                      <a:pt x="45" y="25"/>
                    </a:lnTo>
                    <a:lnTo>
                      <a:pt x="45" y="11"/>
                    </a:lnTo>
                    <a:lnTo>
                      <a:pt x="37" y="0"/>
                    </a:lnTo>
                    <a:lnTo>
                      <a:pt x="0" y="0"/>
                    </a:lnTo>
                    <a:lnTo>
                      <a:pt x="15" y="25"/>
                    </a:lnTo>
                    <a:lnTo>
                      <a:pt x="37" y="25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73">
                <a:extLst>
                  <a:ext uri="{FF2B5EF4-FFF2-40B4-BE49-F238E27FC236}">
                    <a16:creationId xmlns:a16="http://schemas.microsoft.com/office/drawing/2014/main" id="{5F6F1959-0893-47F5-83B1-5F7EF5D03B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8479" y="2867513"/>
                <a:ext cx="111459" cy="97035"/>
              </a:xfrm>
              <a:custGeom>
                <a:avLst/>
                <a:gdLst/>
                <a:ahLst/>
                <a:cxnLst>
                  <a:cxn ang="0">
                    <a:pos x="54" y="0"/>
                  </a:cxn>
                  <a:cxn ang="0">
                    <a:pos x="39" y="14"/>
                  </a:cxn>
                  <a:cxn ang="0">
                    <a:pos x="30" y="14"/>
                  </a:cxn>
                  <a:cxn ang="0">
                    <a:pos x="17" y="0"/>
                  </a:cxn>
                  <a:cxn ang="0">
                    <a:pos x="0" y="0"/>
                  </a:cxn>
                  <a:cxn ang="0">
                    <a:pos x="0" y="14"/>
                  </a:cxn>
                  <a:cxn ang="0">
                    <a:pos x="8" y="24"/>
                  </a:cxn>
                  <a:cxn ang="0">
                    <a:pos x="8" y="38"/>
                  </a:cxn>
                  <a:cxn ang="0">
                    <a:pos x="17" y="38"/>
                  </a:cxn>
                  <a:cxn ang="0">
                    <a:pos x="30" y="59"/>
                  </a:cxn>
                  <a:cxn ang="0">
                    <a:pos x="54" y="48"/>
                  </a:cxn>
                  <a:cxn ang="0">
                    <a:pos x="54" y="59"/>
                  </a:cxn>
                  <a:cxn ang="0">
                    <a:pos x="75" y="74"/>
                  </a:cxn>
                  <a:cxn ang="0">
                    <a:pos x="64" y="59"/>
                  </a:cxn>
                  <a:cxn ang="0">
                    <a:pos x="75" y="59"/>
                  </a:cxn>
                  <a:cxn ang="0">
                    <a:pos x="75" y="38"/>
                  </a:cxn>
                  <a:cxn ang="0">
                    <a:pos x="85" y="24"/>
                  </a:cxn>
                  <a:cxn ang="0">
                    <a:pos x="64" y="14"/>
                  </a:cxn>
                  <a:cxn ang="0">
                    <a:pos x="54" y="0"/>
                  </a:cxn>
                </a:cxnLst>
                <a:rect l="0" t="0" r="r" b="b"/>
                <a:pathLst>
                  <a:path w="85" h="74">
                    <a:moveTo>
                      <a:pt x="54" y="0"/>
                    </a:moveTo>
                    <a:lnTo>
                      <a:pt x="39" y="14"/>
                    </a:lnTo>
                    <a:lnTo>
                      <a:pt x="30" y="14"/>
                    </a:lnTo>
                    <a:lnTo>
                      <a:pt x="17" y="0"/>
                    </a:lnTo>
                    <a:lnTo>
                      <a:pt x="0" y="0"/>
                    </a:lnTo>
                    <a:lnTo>
                      <a:pt x="0" y="14"/>
                    </a:lnTo>
                    <a:lnTo>
                      <a:pt x="8" y="24"/>
                    </a:lnTo>
                    <a:lnTo>
                      <a:pt x="8" y="38"/>
                    </a:lnTo>
                    <a:lnTo>
                      <a:pt x="17" y="38"/>
                    </a:lnTo>
                    <a:lnTo>
                      <a:pt x="30" y="59"/>
                    </a:lnTo>
                    <a:lnTo>
                      <a:pt x="54" y="48"/>
                    </a:lnTo>
                    <a:lnTo>
                      <a:pt x="54" y="59"/>
                    </a:lnTo>
                    <a:lnTo>
                      <a:pt x="75" y="74"/>
                    </a:lnTo>
                    <a:lnTo>
                      <a:pt x="64" y="59"/>
                    </a:lnTo>
                    <a:lnTo>
                      <a:pt x="75" y="59"/>
                    </a:lnTo>
                    <a:lnTo>
                      <a:pt x="75" y="38"/>
                    </a:lnTo>
                    <a:lnTo>
                      <a:pt x="85" y="24"/>
                    </a:lnTo>
                    <a:lnTo>
                      <a:pt x="64" y="14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74">
                <a:extLst>
                  <a:ext uri="{FF2B5EF4-FFF2-40B4-BE49-F238E27FC236}">
                    <a16:creationId xmlns:a16="http://schemas.microsoft.com/office/drawing/2014/main" id="{B18CA895-E61D-4248-ACDF-599F980BEC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8479" y="2867513"/>
                <a:ext cx="111459" cy="97035"/>
              </a:xfrm>
              <a:custGeom>
                <a:avLst/>
                <a:gdLst/>
                <a:ahLst/>
                <a:cxnLst>
                  <a:cxn ang="0">
                    <a:pos x="54" y="0"/>
                  </a:cxn>
                  <a:cxn ang="0">
                    <a:pos x="39" y="14"/>
                  </a:cxn>
                  <a:cxn ang="0">
                    <a:pos x="30" y="14"/>
                  </a:cxn>
                  <a:cxn ang="0">
                    <a:pos x="17" y="0"/>
                  </a:cxn>
                  <a:cxn ang="0">
                    <a:pos x="0" y="0"/>
                  </a:cxn>
                  <a:cxn ang="0">
                    <a:pos x="0" y="14"/>
                  </a:cxn>
                  <a:cxn ang="0">
                    <a:pos x="8" y="24"/>
                  </a:cxn>
                  <a:cxn ang="0">
                    <a:pos x="8" y="38"/>
                  </a:cxn>
                  <a:cxn ang="0">
                    <a:pos x="17" y="38"/>
                  </a:cxn>
                  <a:cxn ang="0">
                    <a:pos x="30" y="59"/>
                  </a:cxn>
                  <a:cxn ang="0">
                    <a:pos x="54" y="48"/>
                  </a:cxn>
                  <a:cxn ang="0">
                    <a:pos x="54" y="59"/>
                  </a:cxn>
                  <a:cxn ang="0">
                    <a:pos x="75" y="74"/>
                  </a:cxn>
                  <a:cxn ang="0">
                    <a:pos x="64" y="59"/>
                  </a:cxn>
                  <a:cxn ang="0">
                    <a:pos x="75" y="59"/>
                  </a:cxn>
                  <a:cxn ang="0">
                    <a:pos x="75" y="38"/>
                  </a:cxn>
                  <a:cxn ang="0">
                    <a:pos x="85" y="24"/>
                  </a:cxn>
                  <a:cxn ang="0">
                    <a:pos x="64" y="14"/>
                  </a:cxn>
                  <a:cxn ang="0">
                    <a:pos x="54" y="0"/>
                  </a:cxn>
                </a:cxnLst>
                <a:rect l="0" t="0" r="r" b="b"/>
                <a:pathLst>
                  <a:path w="85" h="74">
                    <a:moveTo>
                      <a:pt x="54" y="0"/>
                    </a:moveTo>
                    <a:lnTo>
                      <a:pt x="39" y="14"/>
                    </a:lnTo>
                    <a:lnTo>
                      <a:pt x="30" y="14"/>
                    </a:lnTo>
                    <a:lnTo>
                      <a:pt x="17" y="0"/>
                    </a:lnTo>
                    <a:lnTo>
                      <a:pt x="0" y="0"/>
                    </a:lnTo>
                    <a:lnTo>
                      <a:pt x="0" y="14"/>
                    </a:lnTo>
                    <a:lnTo>
                      <a:pt x="8" y="24"/>
                    </a:lnTo>
                    <a:lnTo>
                      <a:pt x="8" y="38"/>
                    </a:lnTo>
                    <a:lnTo>
                      <a:pt x="17" y="38"/>
                    </a:lnTo>
                    <a:lnTo>
                      <a:pt x="30" y="59"/>
                    </a:lnTo>
                    <a:lnTo>
                      <a:pt x="54" y="48"/>
                    </a:lnTo>
                    <a:lnTo>
                      <a:pt x="54" y="59"/>
                    </a:lnTo>
                    <a:lnTo>
                      <a:pt x="75" y="74"/>
                    </a:lnTo>
                    <a:lnTo>
                      <a:pt x="64" y="59"/>
                    </a:lnTo>
                    <a:lnTo>
                      <a:pt x="75" y="59"/>
                    </a:lnTo>
                    <a:lnTo>
                      <a:pt x="75" y="38"/>
                    </a:lnTo>
                    <a:lnTo>
                      <a:pt x="85" y="24"/>
                    </a:lnTo>
                    <a:lnTo>
                      <a:pt x="64" y="14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77">
                <a:extLst>
                  <a:ext uri="{FF2B5EF4-FFF2-40B4-BE49-F238E27FC236}">
                    <a16:creationId xmlns:a16="http://schemas.microsoft.com/office/drawing/2014/main" id="{0F61C425-7B8A-4D0E-B136-7744427284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0906" y="2742942"/>
                <a:ext cx="405185" cy="275368"/>
              </a:xfrm>
              <a:custGeom>
                <a:avLst/>
                <a:gdLst/>
                <a:ahLst/>
                <a:cxnLst>
                  <a:cxn ang="0">
                    <a:pos x="208" y="198"/>
                  </a:cxn>
                  <a:cxn ang="0">
                    <a:pos x="208" y="184"/>
                  </a:cxn>
                  <a:cxn ang="0">
                    <a:pos x="186" y="169"/>
                  </a:cxn>
                  <a:cxn ang="0">
                    <a:pos x="131" y="133"/>
                  </a:cxn>
                  <a:cxn ang="0">
                    <a:pos x="122" y="109"/>
                  </a:cxn>
                  <a:cxn ang="0">
                    <a:pos x="89" y="109"/>
                  </a:cxn>
                  <a:cxn ang="0">
                    <a:pos x="76" y="79"/>
                  </a:cxn>
                  <a:cxn ang="0">
                    <a:pos x="54" y="64"/>
                  </a:cxn>
                  <a:cxn ang="0">
                    <a:pos x="45" y="64"/>
                  </a:cxn>
                  <a:cxn ang="0">
                    <a:pos x="33" y="93"/>
                  </a:cxn>
                  <a:cxn ang="0">
                    <a:pos x="33" y="109"/>
                  </a:cxn>
                  <a:cxn ang="0">
                    <a:pos x="24" y="109"/>
                  </a:cxn>
                  <a:cxn ang="0">
                    <a:pos x="0" y="18"/>
                  </a:cxn>
                  <a:cxn ang="0">
                    <a:pos x="45" y="0"/>
                  </a:cxn>
                  <a:cxn ang="0">
                    <a:pos x="109" y="54"/>
                  </a:cxn>
                  <a:cxn ang="0">
                    <a:pos x="156" y="43"/>
                  </a:cxn>
                  <a:cxn ang="0">
                    <a:pos x="177" y="64"/>
                  </a:cxn>
                  <a:cxn ang="0">
                    <a:pos x="186" y="93"/>
                  </a:cxn>
                  <a:cxn ang="0">
                    <a:pos x="199" y="93"/>
                  </a:cxn>
                  <a:cxn ang="0">
                    <a:pos x="199" y="109"/>
                  </a:cxn>
                  <a:cxn ang="0">
                    <a:pos x="232" y="109"/>
                  </a:cxn>
                  <a:cxn ang="0">
                    <a:pos x="254" y="93"/>
                  </a:cxn>
                  <a:cxn ang="0">
                    <a:pos x="275" y="109"/>
                  </a:cxn>
                  <a:cxn ang="0">
                    <a:pos x="275" y="93"/>
                  </a:cxn>
                  <a:cxn ang="0">
                    <a:pos x="309" y="119"/>
                  </a:cxn>
                  <a:cxn ang="0">
                    <a:pos x="285" y="133"/>
                  </a:cxn>
                  <a:cxn ang="0">
                    <a:pos x="263" y="133"/>
                  </a:cxn>
                  <a:cxn ang="0">
                    <a:pos x="263" y="109"/>
                  </a:cxn>
                  <a:cxn ang="0">
                    <a:pos x="241" y="119"/>
                  </a:cxn>
                  <a:cxn ang="0">
                    <a:pos x="241" y="145"/>
                  </a:cxn>
                  <a:cxn ang="0">
                    <a:pos x="217" y="145"/>
                  </a:cxn>
                  <a:cxn ang="0">
                    <a:pos x="232" y="155"/>
                  </a:cxn>
                  <a:cxn ang="0">
                    <a:pos x="241" y="184"/>
                  </a:cxn>
                  <a:cxn ang="0">
                    <a:pos x="232" y="210"/>
                  </a:cxn>
                  <a:cxn ang="0">
                    <a:pos x="208" y="198"/>
                  </a:cxn>
                </a:cxnLst>
                <a:rect l="0" t="0" r="r" b="b"/>
                <a:pathLst>
                  <a:path w="309" h="210">
                    <a:moveTo>
                      <a:pt x="208" y="198"/>
                    </a:moveTo>
                    <a:lnTo>
                      <a:pt x="208" y="184"/>
                    </a:lnTo>
                    <a:lnTo>
                      <a:pt x="186" y="169"/>
                    </a:lnTo>
                    <a:lnTo>
                      <a:pt x="131" y="133"/>
                    </a:lnTo>
                    <a:lnTo>
                      <a:pt x="122" y="109"/>
                    </a:lnTo>
                    <a:lnTo>
                      <a:pt x="89" y="109"/>
                    </a:lnTo>
                    <a:lnTo>
                      <a:pt x="76" y="79"/>
                    </a:lnTo>
                    <a:lnTo>
                      <a:pt x="54" y="64"/>
                    </a:lnTo>
                    <a:lnTo>
                      <a:pt x="45" y="64"/>
                    </a:lnTo>
                    <a:lnTo>
                      <a:pt x="33" y="93"/>
                    </a:lnTo>
                    <a:lnTo>
                      <a:pt x="33" y="109"/>
                    </a:lnTo>
                    <a:lnTo>
                      <a:pt x="24" y="109"/>
                    </a:lnTo>
                    <a:lnTo>
                      <a:pt x="0" y="18"/>
                    </a:lnTo>
                    <a:lnTo>
                      <a:pt x="45" y="0"/>
                    </a:lnTo>
                    <a:lnTo>
                      <a:pt x="109" y="54"/>
                    </a:lnTo>
                    <a:lnTo>
                      <a:pt x="156" y="43"/>
                    </a:lnTo>
                    <a:lnTo>
                      <a:pt x="177" y="64"/>
                    </a:lnTo>
                    <a:lnTo>
                      <a:pt x="186" y="93"/>
                    </a:lnTo>
                    <a:lnTo>
                      <a:pt x="199" y="93"/>
                    </a:lnTo>
                    <a:lnTo>
                      <a:pt x="199" y="109"/>
                    </a:lnTo>
                    <a:lnTo>
                      <a:pt x="232" y="109"/>
                    </a:lnTo>
                    <a:lnTo>
                      <a:pt x="254" y="93"/>
                    </a:lnTo>
                    <a:lnTo>
                      <a:pt x="275" y="109"/>
                    </a:lnTo>
                    <a:lnTo>
                      <a:pt x="275" y="93"/>
                    </a:lnTo>
                    <a:lnTo>
                      <a:pt x="309" y="119"/>
                    </a:lnTo>
                    <a:lnTo>
                      <a:pt x="285" y="133"/>
                    </a:lnTo>
                    <a:lnTo>
                      <a:pt x="263" y="133"/>
                    </a:lnTo>
                    <a:lnTo>
                      <a:pt x="263" y="109"/>
                    </a:lnTo>
                    <a:lnTo>
                      <a:pt x="241" y="119"/>
                    </a:lnTo>
                    <a:lnTo>
                      <a:pt x="241" y="145"/>
                    </a:lnTo>
                    <a:lnTo>
                      <a:pt x="217" y="145"/>
                    </a:lnTo>
                    <a:lnTo>
                      <a:pt x="232" y="155"/>
                    </a:lnTo>
                    <a:lnTo>
                      <a:pt x="241" y="184"/>
                    </a:lnTo>
                    <a:lnTo>
                      <a:pt x="232" y="210"/>
                    </a:lnTo>
                    <a:lnTo>
                      <a:pt x="208" y="198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78">
                <a:extLst>
                  <a:ext uri="{FF2B5EF4-FFF2-40B4-BE49-F238E27FC236}">
                    <a16:creationId xmlns:a16="http://schemas.microsoft.com/office/drawing/2014/main" id="{4ED8B443-5859-4837-9148-38BC9A035A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0906" y="2742942"/>
                <a:ext cx="405185" cy="275368"/>
              </a:xfrm>
              <a:custGeom>
                <a:avLst/>
                <a:gdLst/>
                <a:ahLst/>
                <a:cxnLst>
                  <a:cxn ang="0">
                    <a:pos x="208" y="198"/>
                  </a:cxn>
                  <a:cxn ang="0">
                    <a:pos x="208" y="184"/>
                  </a:cxn>
                  <a:cxn ang="0">
                    <a:pos x="186" y="169"/>
                  </a:cxn>
                  <a:cxn ang="0">
                    <a:pos x="131" y="133"/>
                  </a:cxn>
                  <a:cxn ang="0">
                    <a:pos x="122" y="109"/>
                  </a:cxn>
                  <a:cxn ang="0">
                    <a:pos x="89" y="109"/>
                  </a:cxn>
                  <a:cxn ang="0">
                    <a:pos x="76" y="79"/>
                  </a:cxn>
                  <a:cxn ang="0">
                    <a:pos x="54" y="64"/>
                  </a:cxn>
                  <a:cxn ang="0">
                    <a:pos x="45" y="64"/>
                  </a:cxn>
                  <a:cxn ang="0">
                    <a:pos x="33" y="93"/>
                  </a:cxn>
                  <a:cxn ang="0">
                    <a:pos x="33" y="109"/>
                  </a:cxn>
                  <a:cxn ang="0">
                    <a:pos x="24" y="109"/>
                  </a:cxn>
                  <a:cxn ang="0">
                    <a:pos x="0" y="18"/>
                  </a:cxn>
                  <a:cxn ang="0">
                    <a:pos x="45" y="0"/>
                  </a:cxn>
                  <a:cxn ang="0">
                    <a:pos x="109" y="54"/>
                  </a:cxn>
                  <a:cxn ang="0">
                    <a:pos x="156" y="43"/>
                  </a:cxn>
                  <a:cxn ang="0">
                    <a:pos x="177" y="64"/>
                  </a:cxn>
                  <a:cxn ang="0">
                    <a:pos x="186" y="93"/>
                  </a:cxn>
                  <a:cxn ang="0">
                    <a:pos x="199" y="93"/>
                  </a:cxn>
                  <a:cxn ang="0">
                    <a:pos x="199" y="109"/>
                  </a:cxn>
                  <a:cxn ang="0">
                    <a:pos x="232" y="109"/>
                  </a:cxn>
                  <a:cxn ang="0">
                    <a:pos x="254" y="93"/>
                  </a:cxn>
                  <a:cxn ang="0">
                    <a:pos x="275" y="109"/>
                  </a:cxn>
                  <a:cxn ang="0">
                    <a:pos x="275" y="93"/>
                  </a:cxn>
                  <a:cxn ang="0">
                    <a:pos x="309" y="119"/>
                  </a:cxn>
                  <a:cxn ang="0">
                    <a:pos x="285" y="133"/>
                  </a:cxn>
                  <a:cxn ang="0">
                    <a:pos x="263" y="133"/>
                  </a:cxn>
                  <a:cxn ang="0">
                    <a:pos x="263" y="109"/>
                  </a:cxn>
                  <a:cxn ang="0">
                    <a:pos x="241" y="119"/>
                  </a:cxn>
                  <a:cxn ang="0">
                    <a:pos x="241" y="145"/>
                  </a:cxn>
                  <a:cxn ang="0">
                    <a:pos x="217" y="145"/>
                  </a:cxn>
                  <a:cxn ang="0">
                    <a:pos x="232" y="155"/>
                  </a:cxn>
                  <a:cxn ang="0">
                    <a:pos x="241" y="184"/>
                  </a:cxn>
                  <a:cxn ang="0">
                    <a:pos x="232" y="210"/>
                  </a:cxn>
                  <a:cxn ang="0">
                    <a:pos x="208" y="198"/>
                  </a:cxn>
                </a:cxnLst>
                <a:rect l="0" t="0" r="r" b="b"/>
                <a:pathLst>
                  <a:path w="309" h="210">
                    <a:moveTo>
                      <a:pt x="208" y="198"/>
                    </a:moveTo>
                    <a:lnTo>
                      <a:pt x="208" y="184"/>
                    </a:lnTo>
                    <a:lnTo>
                      <a:pt x="186" y="169"/>
                    </a:lnTo>
                    <a:lnTo>
                      <a:pt x="131" y="133"/>
                    </a:lnTo>
                    <a:lnTo>
                      <a:pt x="122" y="109"/>
                    </a:lnTo>
                    <a:lnTo>
                      <a:pt x="89" y="109"/>
                    </a:lnTo>
                    <a:lnTo>
                      <a:pt x="76" y="79"/>
                    </a:lnTo>
                    <a:lnTo>
                      <a:pt x="54" y="64"/>
                    </a:lnTo>
                    <a:lnTo>
                      <a:pt x="45" y="64"/>
                    </a:lnTo>
                    <a:lnTo>
                      <a:pt x="33" y="93"/>
                    </a:lnTo>
                    <a:lnTo>
                      <a:pt x="33" y="109"/>
                    </a:lnTo>
                    <a:lnTo>
                      <a:pt x="24" y="109"/>
                    </a:lnTo>
                    <a:lnTo>
                      <a:pt x="0" y="18"/>
                    </a:lnTo>
                    <a:lnTo>
                      <a:pt x="45" y="0"/>
                    </a:lnTo>
                    <a:lnTo>
                      <a:pt x="109" y="54"/>
                    </a:lnTo>
                    <a:lnTo>
                      <a:pt x="156" y="43"/>
                    </a:lnTo>
                    <a:lnTo>
                      <a:pt x="177" y="64"/>
                    </a:lnTo>
                    <a:lnTo>
                      <a:pt x="186" y="93"/>
                    </a:lnTo>
                    <a:lnTo>
                      <a:pt x="199" y="93"/>
                    </a:lnTo>
                    <a:lnTo>
                      <a:pt x="199" y="109"/>
                    </a:lnTo>
                    <a:lnTo>
                      <a:pt x="232" y="109"/>
                    </a:lnTo>
                    <a:lnTo>
                      <a:pt x="254" y="93"/>
                    </a:lnTo>
                    <a:lnTo>
                      <a:pt x="275" y="109"/>
                    </a:lnTo>
                    <a:lnTo>
                      <a:pt x="275" y="93"/>
                    </a:lnTo>
                    <a:lnTo>
                      <a:pt x="309" y="119"/>
                    </a:lnTo>
                    <a:lnTo>
                      <a:pt x="285" y="133"/>
                    </a:lnTo>
                    <a:lnTo>
                      <a:pt x="263" y="133"/>
                    </a:lnTo>
                    <a:lnTo>
                      <a:pt x="263" y="109"/>
                    </a:lnTo>
                    <a:lnTo>
                      <a:pt x="241" y="119"/>
                    </a:lnTo>
                    <a:lnTo>
                      <a:pt x="241" y="145"/>
                    </a:lnTo>
                    <a:lnTo>
                      <a:pt x="217" y="145"/>
                    </a:lnTo>
                    <a:lnTo>
                      <a:pt x="232" y="155"/>
                    </a:lnTo>
                    <a:lnTo>
                      <a:pt x="241" y="184"/>
                    </a:lnTo>
                    <a:lnTo>
                      <a:pt x="232" y="210"/>
                    </a:lnTo>
                    <a:lnTo>
                      <a:pt x="208" y="198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79">
                <a:extLst>
                  <a:ext uri="{FF2B5EF4-FFF2-40B4-BE49-F238E27FC236}">
                    <a16:creationId xmlns:a16="http://schemas.microsoft.com/office/drawing/2014/main" id="{115A905E-A0A2-43A9-97C7-298A18BDBD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75454" y="2883248"/>
                <a:ext cx="178333" cy="133750"/>
              </a:xfrm>
              <a:custGeom>
                <a:avLst/>
                <a:gdLst/>
                <a:ahLst/>
                <a:cxnLst>
                  <a:cxn ang="0">
                    <a:pos x="24" y="102"/>
                  </a:cxn>
                  <a:cxn ang="0">
                    <a:pos x="14" y="102"/>
                  </a:cxn>
                  <a:cxn ang="0">
                    <a:pos x="24" y="76"/>
                  </a:cxn>
                  <a:cxn ang="0">
                    <a:pos x="14" y="47"/>
                  </a:cxn>
                  <a:cxn ang="0">
                    <a:pos x="0" y="36"/>
                  </a:cxn>
                  <a:cxn ang="0">
                    <a:pos x="24" y="36"/>
                  </a:cxn>
                  <a:cxn ang="0">
                    <a:pos x="24" y="25"/>
                  </a:cxn>
                  <a:cxn ang="0">
                    <a:pos x="24" y="11"/>
                  </a:cxn>
                  <a:cxn ang="0">
                    <a:pos x="46" y="0"/>
                  </a:cxn>
                  <a:cxn ang="0">
                    <a:pos x="46" y="25"/>
                  </a:cxn>
                  <a:cxn ang="0">
                    <a:pos x="58" y="25"/>
                  </a:cxn>
                  <a:cxn ang="0">
                    <a:pos x="46" y="25"/>
                  </a:cxn>
                  <a:cxn ang="0">
                    <a:pos x="36" y="25"/>
                  </a:cxn>
                  <a:cxn ang="0">
                    <a:pos x="36" y="36"/>
                  </a:cxn>
                  <a:cxn ang="0">
                    <a:pos x="68" y="36"/>
                  </a:cxn>
                  <a:cxn ang="0">
                    <a:pos x="79" y="47"/>
                  </a:cxn>
                  <a:cxn ang="0">
                    <a:pos x="114" y="36"/>
                  </a:cxn>
                  <a:cxn ang="0">
                    <a:pos x="114" y="47"/>
                  </a:cxn>
                  <a:cxn ang="0">
                    <a:pos x="123" y="61"/>
                  </a:cxn>
                  <a:cxn ang="0">
                    <a:pos x="136" y="61"/>
                  </a:cxn>
                  <a:cxn ang="0">
                    <a:pos x="136" y="90"/>
                  </a:cxn>
                  <a:cxn ang="0">
                    <a:pos x="114" y="90"/>
                  </a:cxn>
                  <a:cxn ang="0">
                    <a:pos x="92" y="102"/>
                  </a:cxn>
                  <a:cxn ang="0">
                    <a:pos x="79" y="76"/>
                  </a:cxn>
                  <a:cxn ang="0">
                    <a:pos x="68" y="61"/>
                  </a:cxn>
                  <a:cxn ang="0">
                    <a:pos x="58" y="90"/>
                  </a:cxn>
                  <a:cxn ang="0">
                    <a:pos x="46" y="90"/>
                  </a:cxn>
                  <a:cxn ang="0">
                    <a:pos x="24" y="102"/>
                  </a:cxn>
                </a:cxnLst>
                <a:rect l="0" t="0" r="r" b="b"/>
                <a:pathLst>
                  <a:path w="136" h="102">
                    <a:moveTo>
                      <a:pt x="24" y="102"/>
                    </a:moveTo>
                    <a:lnTo>
                      <a:pt x="14" y="102"/>
                    </a:lnTo>
                    <a:lnTo>
                      <a:pt x="24" y="76"/>
                    </a:lnTo>
                    <a:lnTo>
                      <a:pt x="14" y="47"/>
                    </a:lnTo>
                    <a:lnTo>
                      <a:pt x="0" y="36"/>
                    </a:lnTo>
                    <a:lnTo>
                      <a:pt x="24" y="36"/>
                    </a:lnTo>
                    <a:lnTo>
                      <a:pt x="24" y="25"/>
                    </a:lnTo>
                    <a:lnTo>
                      <a:pt x="24" y="11"/>
                    </a:lnTo>
                    <a:lnTo>
                      <a:pt x="46" y="0"/>
                    </a:lnTo>
                    <a:lnTo>
                      <a:pt x="46" y="25"/>
                    </a:lnTo>
                    <a:lnTo>
                      <a:pt x="58" y="25"/>
                    </a:lnTo>
                    <a:lnTo>
                      <a:pt x="46" y="25"/>
                    </a:lnTo>
                    <a:lnTo>
                      <a:pt x="36" y="25"/>
                    </a:lnTo>
                    <a:lnTo>
                      <a:pt x="36" y="36"/>
                    </a:lnTo>
                    <a:lnTo>
                      <a:pt x="68" y="36"/>
                    </a:lnTo>
                    <a:lnTo>
                      <a:pt x="79" y="47"/>
                    </a:lnTo>
                    <a:lnTo>
                      <a:pt x="114" y="36"/>
                    </a:lnTo>
                    <a:lnTo>
                      <a:pt x="114" y="47"/>
                    </a:lnTo>
                    <a:lnTo>
                      <a:pt x="123" y="61"/>
                    </a:lnTo>
                    <a:lnTo>
                      <a:pt x="136" y="61"/>
                    </a:lnTo>
                    <a:lnTo>
                      <a:pt x="136" y="90"/>
                    </a:lnTo>
                    <a:lnTo>
                      <a:pt x="114" y="90"/>
                    </a:lnTo>
                    <a:lnTo>
                      <a:pt x="92" y="102"/>
                    </a:lnTo>
                    <a:lnTo>
                      <a:pt x="79" y="76"/>
                    </a:lnTo>
                    <a:lnTo>
                      <a:pt x="68" y="61"/>
                    </a:lnTo>
                    <a:lnTo>
                      <a:pt x="58" y="90"/>
                    </a:lnTo>
                    <a:lnTo>
                      <a:pt x="46" y="90"/>
                    </a:lnTo>
                    <a:lnTo>
                      <a:pt x="24" y="102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80">
                <a:extLst>
                  <a:ext uri="{FF2B5EF4-FFF2-40B4-BE49-F238E27FC236}">
                    <a16:creationId xmlns:a16="http://schemas.microsoft.com/office/drawing/2014/main" id="{C21FD4AD-D2DC-45BA-AF57-497ECBA9C1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75454" y="2883248"/>
                <a:ext cx="178333" cy="133750"/>
              </a:xfrm>
              <a:custGeom>
                <a:avLst/>
                <a:gdLst/>
                <a:ahLst/>
                <a:cxnLst>
                  <a:cxn ang="0">
                    <a:pos x="24" y="102"/>
                  </a:cxn>
                  <a:cxn ang="0">
                    <a:pos x="14" y="102"/>
                  </a:cxn>
                  <a:cxn ang="0">
                    <a:pos x="24" y="76"/>
                  </a:cxn>
                  <a:cxn ang="0">
                    <a:pos x="14" y="47"/>
                  </a:cxn>
                  <a:cxn ang="0">
                    <a:pos x="0" y="36"/>
                  </a:cxn>
                  <a:cxn ang="0">
                    <a:pos x="24" y="36"/>
                  </a:cxn>
                  <a:cxn ang="0">
                    <a:pos x="24" y="25"/>
                  </a:cxn>
                  <a:cxn ang="0">
                    <a:pos x="24" y="11"/>
                  </a:cxn>
                  <a:cxn ang="0">
                    <a:pos x="46" y="0"/>
                  </a:cxn>
                  <a:cxn ang="0">
                    <a:pos x="46" y="25"/>
                  </a:cxn>
                  <a:cxn ang="0">
                    <a:pos x="58" y="25"/>
                  </a:cxn>
                  <a:cxn ang="0">
                    <a:pos x="46" y="25"/>
                  </a:cxn>
                  <a:cxn ang="0">
                    <a:pos x="36" y="25"/>
                  </a:cxn>
                  <a:cxn ang="0">
                    <a:pos x="36" y="36"/>
                  </a:cxn>
                  <a:cxn ang="0">
                    <a:pos x="68" y="36"/>
                  </a:cxn>
                  <a:cxn ang="0">
                    <a:pos x="79" y="47"/>
                  </a:cxn>
                  <a:cxn ang="0">
                    <a:pos x="114" y="36"/>
                  </a:cxn>
                  <a:cxn ang="0">
                    <a:pos x="114" y="47"/>
                  </a:cxn>
                  <a:cxn ang="0">
                    <a:pos x="123" y="61"/>
                  </a:cxn>
                  <a:cxn ang="0">
                    <a:pos x="136" y="61"/>
                  </a:cxn>
                  <a:cxn ang="0">
                    <a:pos x="136" y="90"/>
                  </a:cxn>
                  <a:cxn ang="0">
                    <a:pos x="114" y="90"/>
                  </a:cxn>
                  <a:cxn ang="0">
                    <a:pos x="92" y="102"/>
                  </a:cxn>
                  <a:cxn ang="0">
                    <a:pos x="79" y="76"/>
                  </a:cxn>
                  <a:cxn ang="0">
                    <a:pos x="68" y="61"/>
                  </a:cxn>
                  <a:cxn ang="0">
                    <a:pos x="58" y="90"/>
                  </a:cxn>
                  <a:cxn ang="0">
                    <a:pos x="46" y="90"/>
                  </a:cxn>
                  <a:cxn ang="0">
                    <a:pos x="24" y="102"/>
                  </a:cxn>
                </a:cxnLst>
                <a:rect l="0" t="0" r="r" b="b"/>
                <a:pathLst>
                  <a:path w="136" h="102">
                    <a:moveTo>
                      <a:pt x="24" y="102"/>
                    </a:moveTo>
                    <a:lnTo>
                      <a:pt x="14" y="102"/>
                    </a:lnTo>
                    <a:lnTo>
                      <a:pt x="24" y="76"/>
                    </a:lnTo>
                    <a:lnTo>
                      <a:pt x="14" y="47"/>
                    </a:lnTo>
                    <a:lnTo>
                      <a:pt x="0" y="36"/>
                    </a:lnTo>
                    <a:lnTo>
                      <a:pt x="24" y="36"/>
                    </a:lnTo>
                    <a:lnTo>
                      <a:pt x="24" y="25"/>
                    </a:lnTo>
                    <a:lnTo>
                      <a:pt x="24" y="11"/>
                    </a:lnTo>
                    <a:lnTo>
                      <a:pt x="46" y="0"/>
                    </a:lnTo>
                    <a:lnTo>
                      <a:pt x="46" y="25"/>
                    </a:lnTo>
                    <a:lnTo>
                      <a:pt x="58" y="25"/>
                    </a:lnTo>
                    <a:lnTo>
                      <a:pt x="46" y="25"/>
                    </a:lnTo>
                    <a:lnTo>
                      <a:pt x="36" y="25"/>
                    </a:lnTo>
                    <a:lnTo>
                      <a:pt x="36" y="36"/>
                    </a:lnTo>
                    <a:lnTo>
                      <a:pt x="68" y="36"/>
                    </a:lnTo>
                    <a:lnTo>
                      <a:pt x="79" y="47"/>
                    </a:lnTo>
                    <a:lnTo>
                      <a:pt x="114" y="36"/>
                    </a:lnTo>
                    <a:lnTo>
                      <a:pt x="114" y="47"/>
                    </a:lnTo>
                    <a:lnTo>
                      <a:pt x="123" y="61"/>
                    </a:lnTo>
                    <a:lnTo>
                      <a:pt x="136" y="61"/>
                    </a:lnTo>
                    <a:lnTo>
                      <a:pt x="136" y="90"/>
                    </a:lnTo>
                    <a:lnTo>
                      <a:pt x="114" y="90"/>
                    </a:lnTo>
                    <a:lnTo>
                      <a:pt x="92" y="102"/>
                    </a:lnTo>
                    <a:lnTo>
                      <a:pt x="79" y="76"/>
                    </a:lnTo>
                    <a:lnTo>
                      <a:pt x="68" y="61"/>
                    </a:lnTo>
                    <a:lnTo>
                      <a:pt x="58" y="90"/>
                    </a:lnTo>
                    <a:lnTo>
                      <a:pt x="46" y="90"/>
                    </a:lnTo>
                    <a:lnTo>
                      <a:pt x="24" y="102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81">
                <a:extLst>
                  <a:ext uri="{FF2B5EF4-FFF2-40B4-BE49-F238E27FC236}">
                    <a16:creationId xmlns:a16="http://schemas.microsoft.com/office/drawing/2014/main" id="{1CFAB620-0B77-4894-B880-92BAC5D874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23971" y="2813750"/>
                <a:ext cx="212427" cy="131128"/>
              </a:xfrm>
              <a:custGeom>
                <a:avLst/>
                <a:gdLst/>
                <a:ahLst/>
                <a:cxnLst>
                  <a:cxn ang="0">
                    <a:pos x="9" y="78"/>
                  </a:cxn>
                  <a:cxn ang="0">
                    <a:pos x="30" y="78"/>
                  </a:cxn>
                  <a:cxn ang="0">
                    <a:pos x="54" y="64"/>
                  </a:cxn>
                  <a:cxn ang="0">
                    <a:pos x="21" y="38"/>
                  </a:cxn>
                  <a:cxn ang="0">
                    <a:pos x="21" y="53"/>
                  </a:cxn>
                  <a:cxn ang="0">
                    <a:pos x="0" y="38"/>
                  </a:cxn>
                  <a:cxn ang="0">
                    <a:pos x="9" y="24"/>
                  </a:cxn>
                  <a:cxn ang="0">
                    <a:pos x="9" y="10"/>
                  </a:cxn>
                  <a:cxn ang="0">
                    <a:pos x="21" y="10"/>
                  </a:cxn>
                  <a:cxn ang="0">
                    <a:pos x="42" y="24"/>
                  </a:cxn>
                  <a:cxn ang="0">
                    <a:pos x="54" y="10"/>
                  </a:cxn>
                  <a:cxn ang="0">
                    <a:pos x="54" y="0"/>
                  </a:cxn>
                  <a:cxn ang="0">
                    <a:pos x="76" y="10"/>
                  </a:cxn>
                  <a:cxn ang="0">
                    <a:pos x="140" y="10"/>
                  </a:cxn>
                  <a:cxn ang="0">
                    <a:pos x="162" y="24"/>
                  </a:cxn>
                  <a:cxn ang="0">
                    <a:pos x="162" y="38"/>
                  </a:cxn>
                  <a:cxn ang="0">
                    <a:pos x="140" y="53"/>
                  </a:cxn>
                  <a:cxn ang="0">
                    <a:pos x="118" y="53"/>
                  </a:cxn>
                  <a:cxn ang="0">
                    <a:pos x="118" y="64"/>
                  </a:cxn>
                  <a:cxn ang="0">
                    <a:pos x="85" y="64"/>
                  </a:cxn>
                  <a:cxn ang="0">
                    <a:pos x="76" y="78"/>
                  </a:cxn>
                  <a:cxn ang="0">
                    <a:pos x="76" y="88"/>
                  </a:cxn>
                  <a:cxn ang="0">
                    <a:pos x="42" y="100"/>
                  </a:cxn>
                  <a:cxn ang="0">
                    <a:pos x="30" y="88"/>
                  </a:cxn>
                  <a:cxn ang="0">
                    <a:pos x="0" y="88"/>
                  </a:cxn>
                  <a:cxn ang="0">
                    <a:pos x="0" y="78"/>
                  </a:cxn>
                  <a:cxn ang="0">
                    <a:pos x="9" y="78"/>
                  </a:cxn>
                </a:cxnLst>
                <a:rect l="0" t="0" r="r" b="b"/>
                <a:pathLst>
                  <a:path w="162" h="100">
                    <a:moveTo>
                      <a:pt x="9" y="78"/>
                    </a:moveTo>
                    <a:lnTo>
                      <a:pt x="30" y="78"/>
                    </a:lnTo>
                    <a:lnTo>
                      <a:pt x="54" y="64"/>
                    </a:lnTo>
                    <a:lnTo>
                      <a:pt x="21" y="38"/>
                    </a:lnTo>
                    <a:lnTo>
                      <a:pt x="21" y="53"/>
                    </a:lnTo>
                    <a:lnTo>
                      <a:pt x="0" y="38"/>
                    </a:lnTo>
                    <a:lnTo>
                      <a:pt x="9" y="24"/>
                    </a:lnTo>
                    <a:lnTo>
                      <a:pt x="9" y="10"/>
                    </a:lnTo>
                    <a:lnTo>
                      <a:pt x="21" y="10"/>
                    </a:lnTo>
                    <a:lnTo>
                      <a:pt x="42" y="24"/>
                    </a:lnTo>
                    <a:lnTo>
                      <a:pt x="54" y="10"/>
                    </a:lnTo>
                    <a:lnTo>
                      <a:pt x="54" y="0"/>
                    </a:lnTo>
                    <a:lnTo>
                      <a:pt x="76" y="10"/>
                    </a:lnTo>
                    <a:lnTo>
                      <a:pt x="140" y="10"/>
                    </a:lnTo>
                    <a:lnTo>
                      <a:pt x="162" y="24"/>
                    </a:lnTo>
                    <a:lnTo>
                      <a:pt x="162" y="38"/>
                    </a:lnTo>
                    <a:lnTo>
                      <a:pt x="140" y="53"/>
                    </a:lnTo>
                    <a:lnTo>
                      <a:pt x="118" y="53"/>
                    </a:lnTo>
                    <a:lnTo>
                      <a:pt x="118" y="64"/>
                    </a:lnTo>
                    <a:lnTo>
                      <a:pt x="85" y="64"/>
                    </a:lnTo>
                    <a:lnTo>
                      <a:pt x="76" y="78"/>
                    </a:lnTo>
                    <a:lnTo>
                      <a:pt x="76" y="88"/>
                    </a:lnTo>
                    <a:lnTo>
                      <a:pt x="42" y="100"/>
                    </a:lnTo>
                    <a:lnTo>
                      <a:pt x="30" y="88"/>
                    </a:lnTo>
                    <a:lnTo>
                      <a:pt x="0" y="88"/>
                    </a:lnTo>
                    <a:lnTo>
                      <a:pt x="0" y="78"/>
                    </a:lnTo>
                    <a:lnTo>
                      <a:pt x="9" y="78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82">
                <a:extLst>
                  <a:ext uri="{FF2B5EF4-FFF2-40B4-BE49-F238E27FC236}">
                    <a16:creationId xmlns:a16="http://schemas.microsoft.com/office/drawing/2014/main" id="{A51A2AD8-E2FE-4EAE-BD99-797CE6968D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23971" y="2813750"/>
                <a:ext cx="212427" cy="131128"/>
              </a:xfrm>
              <a:custGeom>
                <a:avLst/>
                <a:gdLst/>
                <a:ahLst/>
                <a:cxnLst>
                  <a:cxn ang="0">
                    <a:pos x="9" y="78"/>
                  </a:cxn>
                  <a:cxn ang="0">
                    <a:pos x="30" y="78"/>
                  </a:cxn>
                  <a:cxn ang="0">
                    <a:pos x="54" y="64"/>
                  </a:cxn>
                  <a:cxn ang="0">
                    <a:pos x="21" y="38"/>
                  </a:cxn>
                  <a:cxn ang="0">
                    <a:pos x="21" y="53"/>
                  </a:cxn>
                  <a:cxn ang="0">
                    <a:pos x="0" y="38"/>
                  </a:cxn>
                  <a:cxn ang="0">
                    <a:pos x="9" y="24"/>
                  </a:cxn>
                  <a:cxn ang="0">
                    <a:pos x="9" y="10"/>
                  </a:cxn>
                  <a:cxn ang="0">
                    <a:pos x="21" y="10"/>
                  </a:cxn>
                  <a:cxn ang="0">
                    <a:pos x="42" y="24"/>
                  </a:cxn>
                  <a:cxn ang="0">
                    <a:pos x="54" y="10"/>
                  </a:cxn>
                  <a:cxn ang="0">
                    <a:pos x="54" y="0"/>
                  </a:cxn>
                  <a:cxn ang="0">
                    <a:pos x="76" y="10"/>
                  </a:cxn>
                  <a:cxn ang="0">
                    <a:pos x="140" y="10"/>
                  </a:cxn>
                  <a:cxn ang="0">
                    <a:pos x="162" y="24"/>
                  </a:cxn>
                  <a:cxn ang="0">
                    <a:pos x="162" y="38"/>
                  </a:cxn>
                  <a:cxn ang="0">
                    <a:pos x="140" y="53"/>
                  </a:cxn>
                  <a:cxn ang="0">
                    <a:pos x="118" y="53"/>
                  </a:cxn>
                  <a:cxn ang="0">
                    <a:pos x="118" y="64"/>
                  </a:cxn>
                  <a:cxn ang="0">
                    <a:pos x="85" y="64"/>
                  </a:cxn>
                  <a:cxn ang="0">
                    <a:pos x="76" y="78"/>
                  </a:cxn>
                  <a:cxn ang="0">
                    <a:pos x="76" y="88"/>
                  </a:cxn>
                  <a:cxn ang="0">
                    <a:pos x="42" y="100"/>
                  </a:cxn>
                  <a:cxn ang="0">
                    <a:pos x="30" y="88"/>
                  </a:cxn>
                  <a:cxn ang="0">
                    <a:pos x="0" y="88"/>
                  </a:cxn>
                  <a:cxn ang="0">
                    <a:pos x="0" y="78"/>
                  </a:cxn>
                  <a:cxn ang="0">
                    <a:pos x="9" y="78"/>
                  </a:cxn>
                </a:cxnLst>
                <a:rect l="0" t="0" r="r" b="b"/>
                <a:pathLst>
                  <a:path w="162" h="100">
                    <a:moveTo>
                      <a:pt x="9" y="78"/>
                    </a:moveTo>
                    <a:lnTo>
                      <a:pt x="30" y="78"/>
                    </a:lnTo>
                    <a:lnTo>
                      <a:pt x="54" y="64"/>
                    </a:lnTo>
                    <a:lnTo>
                      <a:pt x="21" y="38"/>
                    </a:lnTo>
                    <a:lnTo>
                      <a:pt x="21" y="53"/>
                    </a:lnTo>
                    <a:lnTo>
                      <a:pt x="0" y="38"/>
                    </a:lnTo>
                    <a:lnTo>
                      <a:pt x="9" y="24"/>
                    </a:lnTo>
                    <a:lnTo>
                      <a:pt x="9" y="10"/>
                    </a:lnTo>
                    <a:lnTo>
                      <a:pt x="21" y="10"/>
                    </a:lnTo>
                    <a:lnTo>
                      <a:pt x="42" y="24"/>
                    </a:lnTo>
                    <a:lnTo>
                      <a:pt x="54" y="10"/>
                    </a:lnTo>
                    <a:lnTo>
                      <a:pt x="54" y="0"/>
                    </a:lnTo>
                    <a:lnTo>
                      <a:pt x="76" y="10"/>
                    </a:lnTo>
                    <a:lnTo>
                      <a:pt x="140" y="10"/>
                    </a:lnTo>
                    <a:lnTo>
                      <a:pt x="162" y="24"/>
                    </a:lnTo>
                    <a:lnTo>
                      <a:pt x="162" y="38"/>
                    </a:lnTo>
                    <a:lnTo>
                      <a:pt x="140" y="53"/>
                    </a:lnTo>
                    <a:lnTo>
                      <a:pt x="118" y="53"/>
                    </a:lnTo>
                    <a:lnTo>
                      <a:pt x="118" y="64"/>
                    </a:lnTo>
                    <a:lnTo>
                      <a:pt x="85" y="64"/>
                    </a:lnTo>
                    <a:lnTo>
                      <a:pt x="76" y="78"/>
                    </a:lnTo>
                    <a:lnTo>
                      <a:pt x="76" y="88"/>
                    </a:lnTo>
                    <a:lnTo>
                      <a:pt x="42" y="100"/>
                    </a:lnTo>
                    <a:lnTo>
                      <a:pt x="30" y="88"/>
                    </a:lnTo>
                    <a:lnTo>
                      <a:pt x="0" y="88"/>
                    </a:lnTo>
                    <a:lnTo>
                      <a:pt x="0" y="78"/>
                    </a:lnTo>
                    <a:lnTo>
                      <a:pt x="9" y="78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83">
                <a:extLst>
                  <a:ext uri="{FF2B5EF4-FFF2-40B4-BE49-F238E27FC236}">
                    <a16:creationId xmlns:a16="http://schemas.microsoft.com/office/drawing/2014/main" id="{8033A567-A127-4547-893F-4BA84710A6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4521" y="2826862"/>
                <a:ext cx="329131" cy="237341"/>
              </a:xfrm>
              <a:custGeom>
                <a:avLst/>
                <a:gdLst/>
                <a:ahLst/>
                <a:cxnLst>
                  <a:cxn ang="0">
                    <a:pos x="67" y="43"/>
                  </a:cxn>
                  <a:cxn ang="0">
                    <a:pos x="51" y="43"/>
                  </a:cxn>
                  <a:cxn ang="0">
                    <a:pos x="20" y="14"/>
                  </a:cxn>
                  <a:cxn ang="0">
                    <a:pos x="11" y="14"/>
                  </a:cxn>
                  <a:cxn ang="0">
                    <a:pos x="0" y="28"/>
                  </a:cxn>
                  <a:cxn ang="0">
                    <a:pos x="11" y="43"/>
                  </a:cxn>
                  <a:cxn ang="0">
                    <a:pos x="11" y="28"/>
                  </a:cxn>
                  <a:cxn ang="0">
                    <a:pos x="20" y="28"/>
                  </a:cxn>
                  <a:cxn ang="0">
                    <a:pos x="30" y="43"/>
                  </a:cxn>
                  <a:cxn ang="0">
                    <a:pos x="30" y="54"/>
                  </a:cxn>
                  <a:cxn ang="0">
                    <a:pos x="11" y="54"/>
                  </a:cxn>
                  <a:cxn ang="0">
                    <a:pos x="11" y="68"/>
                  </a:cxn>
                  <a:cxn ang="0">
                    <a:pos x="20" y="68"/>
                  </a:cxn>
                  <a:cxn ang="0">
                    <a:pos x="30" y="90"/>
                  </a:cxn>
                  <a:cxn ang="0">
                    <a:pos x="42" y="133"/>
                  </a:cxn>
                  <a:cxn ang="0">
                    <a:pos x="67" y="119"/>
                  </a:cxn>
                  <a:cxn ang="0">
                    <a:pos x="88" y="104"/>
                  </a:cxn>
                  <a:cxn ang="0">
                    <a:pos x="174" y="155"/>
                  </a:cxn>
                  <a:cxn ang="0">
                    <a:pos x="174" y="169"/>
                  </a:cxn>
                  <a:cxn ang="0">
                    <a:pos x="199" y="181"/>
                  </a:cxn>
                  <a:cxn ang="0">
                    <a:pos x="207" y="169"/>
                  </a:cxn>
                  <a:cxn ang="0">
                    <a:pos x="229" y="155"/>
                  </a:cxn>
                  <a:cxn ang="0">
                    <a:pos x="229" y="133"/>
                  </a:cxn>
                  <a:cxn ang="0">
                    <a:pos x="241" y="133"/>
                  </a:cxn>
                  <a:cxn ang="0">
                    <a:pos x="251" y="133"/>
                  </a:cxn>
                  <a:cxn ang="0">
                    <a:pos x="251" y="119"/>
                  </a:cxn>
                  <a:cxn ang="0">
                    <a:pos x="229" y="104"/>
                  </a:cxn>
                  <a:cxn ang="0">
                    <a:pos x="174" y="68"/>
                  </a:cxn>
                  <a:cxn ang="0">
                    <a:pos x="164" y="43"/>
                  </a:cxn>
                  <a:cxn ang="0">
                    <a:pos x="131" y="43"/>
                  </a:cxn>
                  <a:cxn ang="0">
                    <a:pos x="119" y="14"/>
                  </a:cxn>
                  <a:cxn ang="0">
                    <a:pos x="97" y="0"/>
                  </a:cxn>
                  <a:cxn ang="0">
                    <a:pos x="88" y="0"/>
                  </a:cxn>
                  <a:cxn ang="0">
                    <a:pos x="76" y="28"/>
                  </a:cxn>
                  <a:cxn ang="0">
                    <a:pos x="76" y="43"/>
                  </a:cxn>
                  <a:cxn ang="0">
                    <a:pos x="67" y="43"/>
                  </a:cxn>
                </a:cxnLst>
                <a:rect l="0" t="0" r="r" b="b"/>
                <a:pathLst>
                  <a:path w="251" h="181">
                    <a:moveTo>
                      <a:pt x="67" y="43"/>
                    </a:moveTo>
                    <a:lnTo>
                      <a:pt x="51" y="43"/>
                    </a:lnTo>
                    <a:lnTo>
                      <a:pt x="20" y="14"/>
                    </a:lnTo>
                    <a:lnTo>
                      <a:pt x="11" y="14"/>
                    </a:lnTo>
                    <a:lnTo>
                      <a:pt x="0" y="28"/>
                    </a:lnTo>
                    <a:lnTo>
                      <a:pt x="11" y="43"/>
                    </a:lnTo>
                    <a:lnTo>
                      <a:pt x="11" y="28"/>
                    </a:lnTo>
                    <a:lnTo>
                      <a:pt x="20" y="28"/>
                    </a:lnTo>
                    <a:lnTo>
                      <a:pt x="30" y="43"/>
                    </a:lnTo>
                    <a:lnTo>
                      <a:pt x="30" y="54"/>
                    </a:lnTo>
                    <a:lnTo>
                      <a:pt x="11" y="54"/>
                    </a:lnTo>
                    <a:lnTo>
                      <a:pt x="11" y="68"/>
                    </a:lnTo>
                    <a:lnTo>
                      <a:pt x="20" y="68"/>
                    </a:lnTo>
                    <a:lnTo>
                      <a:pt x="30" y="90"/>
                    </a:lnTo>
                    <a:lnTo>
                      <a:pt x="42" y="133"/>
                    </a:lnTo>
                    <a:lnTo>
                      <a:pt x="67" y="119"/>
                    </a:lnTo>
                    <a:lnTo>
                      <a:pt x="88" y="104"/>
                    </a:lnTo>
                    <a:lnTo>
                      <a:pt x="174" y="155"/>
                    </a:lnTo>
                    <a:lnTo>
                      <a:pt x="174" y="169"/>
                    </a:lnTo>
                    <a:lnTo>
                      <a:pt x="199" y="181"/>
                    </a:lnTo>
                    <a:lnTo>
                      <a:pt x="207" y="169"/>
                    </a:lnTo>
                    <a:lnTo>
                      <a:pt x="229" y="155"/>
                    </a:lnTo>
                    <a:lnTo>
                      <a:pt x="229" y="133"/>
                    </a:lnTo>
                    <a:lnTo>
                      <a:pt x="241" y="133"/>
                    </a:lnTo>
                    <a:lnTo>
                      <a:pt x="251" y="133"/>
                    </a:lnTo>
                    <a:lnTo>
                      <a:pt x="251" y="119"/>
                    </a:lnTo>
                    <a:lnTo>
                      <a:pt x="229" y="104"/>
                    </a:lnTo>
                    <a:lnTo>
                      <a:pt x="174" y="68"/>
                    </a:lnTo>
                    <a:lnTo>
                      <a:pt x="164" y="43"/>
                    </a:lnTo>
                    <a:lnTo>
                      <a:pt x="131" y="43"/>
                    </a:lnTo>
                    <a:lnTo>
                      <a:pt x="119" y="14"/>
                    </a:lnTo>
                    <a:lnTo>
                      <a:pt x="97" y="0"/>
                    </a:lnTo>
                    <a:lnTo>
                      <a:pt x="88" y="0"/>
                    </a:lnTo>
                    <a:lnTo>
                      <a:pt x="76" y="28"/>
                    </a:lnTo>
                    <a:lnTo>
                      <a:pt x="76" y="43"/>
                    </a:lnTo>
                    <a:lnTo>
                      <a:pt x="67" y="43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84">
                <a:extLst>
                  <a:ext uri="{FF2B5EF4-FFF2-40B4-BE49-F238E27FC236}">
                    <a16:creationId xmlns:a16="http://schemas.microsoft.com/office/drawing/2014/main" id="{01073272-01D8-4198-9120-92781C75C6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4521" y="2826862"/>
                <a:ext cx="329131" cy="237341"/>
              </a:xfrm>
              <a:custGeom>
                <a:avLst/>
                <a:gdLst/>
                <a:ahLst/>
                <a:cxnLst>
                  <a:cxn ang="0">
                    <a:pos x="67" y="43"/>
                  </a:cxn>
                  <a:cxn ang="0">
                    <a:pos x="51" y="43"/>
                  </a:cxn>
                  <a:cxn ang="0">
                    <a:pos x="20" y="14"/>
                  </a:cxn>
                  <a:cxn ang="0">
                    <a:pos x="11" y="14"/>
                  </a:cxn>
                  <a:cxn ang="0">
                    <a:pos x="0" y="28"/>
                  </a:cxn>
                  <a:cxn ang="0">
                    <a:pos x="11" y="43"/>
                  </a:cxn>
                  <a:cxn ang="0">
                    <a:pos x="11" y="28"/>
                  </a:cxn>
                  <a:cxn ang="0">
                    <a:pos x="20" y="28"/>
                  </a:cxn>
                  <a:cxn ang="0">
                    <a:pos x="30" y="43"/>
                  </a:cxn>
                  <a:cxn ang="0">
                    <a:pos x="30" y="54"/>
                  </a:cxn>
                  <a:cxn ang="0">
                    <a:pos x="11" y="54"/>
                  </a:cxn>
                  <a:cxn ang="0">
                    <a:pos x="11" y="68"/>
                  </a:cxn>
                  <a:cxn ang="0">
                    <a:pos x="20" y="68"/>
                  </a:cxn>
                  <a:cxn ang="0">
                    <a:pos x="30" y="90"/>
                  </a:cxn>
                  <a:cxn ang="0">
                    <a:pos x="42" y="133"/>
                  </a:cxn>
                  <a:cxn ang="0">
                    <a:pos x="67" y="119"/>
                  </a:cxn>
                  <a:cxn ang="0">
                    <a:pos x="88" y="104"/>
                  </a:cxn>
                  <a:cxn ang="0">
                    <a:pos x="174" y="155"/>
                  </a:cxn>
                  <a:cxn ang="0">
                    <a:pos x="174" y="169"/>
                  </a:cxn>
                  <a:cxn ang="0">
                    <a:pos x="199" y="181"/>
                  </a:cxn>
                  <a:cxn ang="0">
                    <a:pos x="207" y="169"/>
                  </a:cxn>
                  <a:cxn ang="0">
                    <a:pos x="229" y="155"/>
                  </a:cxn>
                  <a:cxn ang="0">
                    <a:pos x="229" y="133"/>
                  </a:cxn>
                  <a:cxn ang="0">
                    <a:pos x="241" y="133"/>
                  </a:cxn>
                  <a:cxn ang="0">
                    <a:pos x="251" y="133"/>
                  </a:cxn>
                  <a:cxn ang="0">
                    <a:pos x="251" y="119"/>
                  </a:cxn>
                  <a:cxn ang="0">
                    <a:pos x="229" y="104"/>
                  </a:cxn>
                  <a:cxn ang="0">
                    <a:pos x="174" y="68"/>
                  </a:cxn>
                  <a:cxn ang="0">
                    <a:pos x="164" y="43"/>
                  </a:cxn>
                  <a:cxn ang="0">
                    <a:pos x="131" y="43"/>
                  </a:cxn>
                  <a:cxn ang="0">
                    <a:pos x="119" y="14"/>
                  </a:cxn>
                  <a:cxn ang="0">
                    <a:pos x="97" y="0"/>
                  </a:cxn>
                  <a:cxn ang="0">
                    <a:pos x="88" y="0"/>
                  </a:cxn>
                  <a:cxn ang="0">
                    <a:pos x="76" y="28"/>
                  </a:cxn>
                  <a:cxn ang="0">
                    <a:pos x="76" y="43"/>
                  </a:cxn>
                  <a:cxn ang="0">
                    <a:pos x="67" y="43"/>
                  </a:cxn>
                </a:cxnLst>
                <a:rect l="0" t="0" r="r" b="b"/>
                <a:pathLst>
                  <a:path w="251" h="181">
                    <a:moveTo>
                      <a:pt x="67" y="43"/>
                    </a:moveTo>
                    <a:lnTo>
                      <a:pt x="51" y="43"/>
                    </a:lnTo>
                    <a:lnTo>
                      <a:pt x="20" y="14"/>
                    </a:lnTo>
                    <a:lnTo>
                      <a:pt x="11" y="14"/>
                    </a:lnTo>
                    <a:lnTo>
                      <a:pt x="0" y="28"/>
                    </a:lnTo>
                    <a:lnTo>
                      <a:pt x="11" y="43"/>
                    </a:lnTo>
                    <a:lnTo>
                      <a:pt x="11" y="28"/>
                    </a:lnTo>
                    <a:lnTo>
                      <a:pt x="20" y="28"/>
                    </a:lnTo>
                    <a:lnTo>
                      <a:pt x="30" y="43"/>
                    </a:lnTo>
                    <a:lnTo>
                      <a:pt x="30" y="54"/>
                    </a:lnTo>
                    <a:lnTo>
                      <a:pt x="11" y="54"/>
                    </a:lnTo>
                    <a:lnTo>
                      <a:pt x="11" y="68"/>
                    </a:lnTo>
                    <a:lnTo>
                      <a:pt x="20" y="68"/>
                    </a:lnTo>
                    <a:lnTo>
                      <a:pt x="30" y="90"/>
                    </a:lnTo>
                    <a:lnTo>
                      <a:pt x="42" y="133"/>
                    </a:lnTo>
                    <a:lnTo>
                      <a:pt x="67" y="119"/>
                    </a:lnTo>
                    <a:lnTo>
                      <a:pt x="88" y="104"/>
                    </a:lnTo>
                    <a:lnTo>
                      <a:pt x="174" y="155"/>
                    </a:lnTo>
                    <a:lnTo>
                      <a:pt x="174" y="169"/>
                    </a:lnTo>
                    <a:lnTo>
                      <a:pt x="199" y="181"/>
                    </a:lnTo>
                    <a:lnTo>
                      <a:pt x="207" y="169"/>
                    </a:lnTo>
                    <a:lnTo>
                      <a:pt x="229" y="155"/>
                    </a:lnTo>
                    <a:lnTo>
                      <a:pt x="229" y="133"/>
                    </a:lnTo>
                    <a:lnTo>
                      <a:pt x="241" y="133"/>
                    </a:lnTo>
                    <a:lnTo>
                      <a:pt x="251" y="133"/>
                    </a:lnTo>
                    <a:lnTo>
                      <a:pt x="251" y="119"/>
                    </a:lnTo>
                    <a:lnTo>
                      <a:pt x="229" y="104"/>
                    </a:lnTo>
                    <a:lnTo>
                      <a:pt x="174" y="68"/>
                    </a:lnTo>
                    <a:lnTo>
                      <a:pt x="164" y="43"/>
                    </a:lnTo>
                    <a:lnTo>
                      <a:pt x="131" y="43"/>
                    </a:lnTo>
                    <a:lnTo>
                      <a:pt x="119" y="14"/>
                    </a:lnTo>
                    <a:lnTo>
                      <a:pt x="97" y="0"/>
                    </a:lnTo>
                    <a:lnTo>
                      <a:pt x="88" y="0"/>
                    </a:lnTo>
                    <a:lnTo>
                      <a:pt x="76" y="28"/>
                    </a:lnTo>
                    <a:lnTo>
                      <a:pt x="76" y="43"/>
                    </a:lnTo>
                    <a:lnTo>
                      <a:pt x="67" y="43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137">
                <a:extLst>
                  <a:ext uri="{FF2B5EF4-FFF2-40B4-BE49-F238E27FC236}">
                    <a16:creationId xmlns:a16="http://schemas.microsoft.com/office/drawing/2014/main" id="{1483083F-6A18-4CEE-BC21-5FAE63ABF4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2743" y="2917340"/>
                <a:ext cx="472060" cy="470748"/>
              </a:xfrm>
              <a:custGeom>
                <a:avLst/>
                <a:gdLst/>
                <a:ahLst/>
                <a:cxnLst>
                  <a:cxn ang="0">
                    <a:pos x="262" y="343"/>
                  </a:cxn>
                  <a:cxn ang="0">
                    <a:pos x="338" y="359"/>
                  </a:cxn>
                  <a:cxn ang="0">
                    <a:pos x="338" y="333"/>
                  </a:cxn>
                  <a:cxn ang="0">
                    <a:pos x="360" y="321"/>
                  </a:cxn>
                  <a:cxn ang="0">
                    <a:pos x="360" y="307"/>
                  </a:cxn>
                  <a:cxn ang="0">
                    <a:pos x="350" y="278"/>
                  </a:cxn>
                  <a:cxn ang="0">
                    <a:pos x="338" y="278"/>
                  </a:cxn>
                  <a:cxn ang="0">
                    <a:pos x="314" y="242"/>
                  </a:cxn>
                  <a:cxn ang="0">
                    <a:pos x="329" y="220"/>
                  </a:cxn>
                  <a:cxn ang="0">
                    <a:pos x="329" y="203"/>
                  </a:cxn>
                  <a:cxn ang="0">
                    <a:pos x="305" y="203"/>
                  </a:cxn>
                  <a:cxn ang="0">
                    <a:pos x="295" y="151"/>
                  </a:cxn>
                  <a:cxn ang="0">
                    <a:pos x="295" y="141"/>
                  </a:cxn>
                  <a:cxn ang="0">
                    <a:pos x="305" y="130"/>
                  </a:cxn>
                  <a:cxn ang="0">
                    <a:pos x="305" y="101"/>
                  </a:cxn>
                  <a:cxn ang="0">
                    <a:pos x="305" y="86"/>
                  </a:cxn>
                  <a:cxn ang="0">
                    <a:pos x="219" y="36"/>
                  </a:cxn>
                  <a:cxn ang="0">
                    <a:pos x="198" y="50"/>
                  </a:cxn>
                  <a:cxn ang="0">
                    <a:pos x="173" y="65"/>
                  </a:cxn>
                  <a:cxn ang="0">
                    <a:pos x="173" y="76"/>
                  </a:cxn>
                  <a:cxn ang="0">
                    <a:pos x="131" y="86"/>
                  </a:cxn>
                  <a:cxn ang="0">
                    <a:pos x="87" y="65"/>
                  </a:cxn>
                  <a:cxn ang="0">
                    <a:pos x="87" y="36"/>
                  </a:cxn>
                  <a:cxn ang="0">
                    <a:pos x="67" y="21"/>
                  </a:cxn>
                  <a:cxn ang="0">
                    <a:pos x="67" y="10"/>
                  </a:cxn>
                  <a:cxn ang="0">
                    <a:pos x="42" y="21"/>
                  </a:cxn>
                  <a:cxn ang="0">
                    <a:pos x="30" y="21"/>
                  </a:cxn>
                  <a:cxn ang="0">
                    <a:pos x="20" y="21"/>
                  </a:cxn>
                  <a:cxn ang="0">
                    <a:pos x="12" y="0"/>
                  </a:cxn>
                  <a:cxn ang="0">
                    <a:pos x="0" y="10"/>
                  </a:cxn>
                  <a:cxn ang="0">
                    <a:pos x="20" y="65"/>
                  </a:cxn>
                  <a:cxn ang="0">
                    <a:pos x="42" y="112"/>
                  </a:cxn>
                  <a:cxn ang="0">
                    <a:pos x="30" y="141"/>
                  </a:cxn>
                  <a:cxn ang="0">
                    <a:pos x="42" y="166"/>
                  </a:cxn>
                  <a:cxn ang="0">
                    <a:pos x="76" y="177"/>
                  </a:cxn>
                  <a:cxn ang="0">
                    <a:pos x="76" y="220"/>
                  </a:cxn>
                  <a:cxn ang="0">
                    <a:pos x="97" y="242"/>
                  </a:cxn>
                  <a:cxn ang="0">
                    <a:pos x="106" y="232"/>
                  </a:cxn>
                  <a:cxn ang="0">
                    <a:pos x="131" y="242"/>
                  </a:cxn>
                  <a:cxn ang="0">
                    <a:pos x="152" y="293"/>
                  </a:cxn>
                  <a:cxn ang="0">
                    <a:pos x="198" y="333"/>
                  </a:cxn>
                  <a:cxn ang="0">
                    <a:pos x="219" y="333"/>
                  </a:cxn>
                  <a:cxn ang="0">
                    <a:pos x="250" y="321"/>
                  </a:cxn>
                  <a:cxn ang="0">
                    <a:pos x="262" y="343"/>
                  </a:cxn>
                </a:cxnLst>
                <a:rect l="0" t="0" r="r" b="b"/>
                <a:pathLst>
                  <a:path w="360" h="359">
                    <a:moveTo>
                      <a:pt x="262" y="343"/>
                    </a:moveTo>
                    <a:lnTo>
                      <a:pt x="338" y="359"/>
                    </a:lnTo>
                    <a:lnTo>
                      <a:pt x="338" y="333"/>
                    </a:lnTo>
                    <a:lnTo>
                      <a:pt x="360" y="321"/>
                    </a:lnTo>
                    <a:lnTo>
                      <a:pt x="360" y="307"/>
                    </a:lnTo>
                    <a:lnTo>
                      <a:pt x="350" y="278"/>
                    </a:lnTo>
                    <a:lnTo>
                      <a:pt x="338" y="278"/>
                    </a:lnTo>
                    <a:lnTo>
                      <a:pt x="314" y="242"/>
                    </a:lnTo>
                    <a:lnTo>
                      <a:pt x="329" y="220"/>
                    </a:lnTo>
                    <a:lnTo>
                      <a:pt x="329" y="203"/>
                    </a:lnTo>
                    <a:lnTo>
                      <a:pt x="305" y="203"/>
                    </a:lnTo>
                    <a:lnTo>
                      <a:pt x="295" y="151"/>
                    </a:lnTo>
                    <a:lnTo>
                      <a:pt x="295" y="141"/>
                    </a:lnTo>
                    <a:lnTo>
                      <a:pt x="305" y="130"/>
                    </a:lnTo>
                    <a:lnTo>
                      <a:pt x="305" y="101"/>
                    </a:lnTo>
                    <a:lnTo>
                      <a:pt x="305" y="86"/>
                    </a:lnTo>
                    <a:lnTo>
                      <a:pt x="219" y="36"/>
                    </a:lnTo>
                    <a:lnTo>
                      <a:pt x="198" y="50"/>
                    </a:lnTo>
                    <a:lnTo>
                      <a:pt x="173" y="65"/>
                    </a:lnTo>
                    <a:lnTo>
                      <a:pt x="173" y="76"/>
                    </a:lnTo>
                    <a:lnTo>
                      <a:pt x="131" y="86"/>
                    </a:lnTo>
                    <a:lnTo>
                      <a:pt x="87" y="65"/>
                    </a:lnTo>
                    <a:lnTo>
                      <a:pt x="87" y="36"/>
                    </a:lnTo>
                    <a:lnTo>
                      <a:pt x="67" y="21"/>
                    </a:lnTo>
                    <a:lnTo>
                      <a:pt x="67" y="10"/>
                    </a:lnTo>
                    <a:lnTo>
                      <a:pt x="42" y="21"/>
                    </a:lnTo>
                    <a:lnTo>
                      <a:pt x="30" y="21"/>
                    </a:lnTo>
                    <a:lnTo>
                      <a:pt x="20" y="21"/>
                    </a:lnTo>
                    <a:lnTo>
                      <a:pt x="12" y="0"/>
                    </a:lnTo>
                    <a:lnTo>
                      <a:pt x="0" y="10"/>
                    </a:lnTo>
                    <a:lnTo>
                      <a:pt x="20" y="65"/>
                    </a:lnTo>
                    <a:lnTo>
                      <a:pt x="42" y="112"/>
                    </a:lnTo>
                    <a:lnTo>
                      <a:pt x="30" y="141"/>
                    </a:lnTo>
                    <a:lnTo>
                      <a:pt x="42" y="166"/>
                    </a:lnTo>
                    <a:lnTo>
                      <a:pt x="76" y="177"/>
                    </a:lnTo>
                    <a:lnTo>
                      <a:pt x="76" y="220"/>
                    </a:lnTo>
                    <a:lnTo>
                      <a:pt x="97" y="242"/>
                    </a:lnTo>
                    <a:lnTo>
                      <a:pt x="106" y="232"/>
                    </a:lnTo>
                    <a:lnTo>
                      <a:pt x="131" y="242"/>
                    </a:lnTo>
                    <a:lnTo>
                      <a:pt x="152" y="293"/>
                    </a:lnTo>
                    <a:lnTo>
                      <a:pt x="198" y="333"/>
                    </a:lnTo>
                    <a:lnTo>
                      <a:pt x="219" y="333"/>
                    </a:lnTo>
                    <a:lnTo>
                      <a:pt x="250" y="321"/>
                    </a:lnTo>
                    <a:lnTo>
                      <a:pt x="262" y="343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138">
                <a:extLst>
                  <a:ext uri="{FF2B5EF4-FFF2-40B4-BE49-F238E27FC236}">
                    <a16:creationId xmlns:a16="http://schemas.microsoft.com/office/drawing/2014/main" id="{378B3D8F-8B7D-4689-8AEE-3DCFB5E92E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2743" y="2917340"/>
                <a:ext cx="472060" cy="470748"/>
              </a:xfrm>
              <a:custGeom>
                <a:avLst/>
                <a:gdLst/>
                <a:ahLst/>
                <a:cxnLst>
                  <a:cxn ang="0">
                    <a:pos x="262" y="343"/>
                  </a:cxn>
                  <a:cxn ang="0">
                    <a:pos x="338" y="359"/>
                  </a:cxn>
                  <a:cxn ang="0">
                    <a:pos x="338" y="333"/>
                  </a:cxn>
                  <a:cxn ang="0">
                    <a:pos x="360" y="321"/>
                  </a:cxn>
                  <a:cxn ang="0">
                    <a:pos x="360" y="307"/>
                  </a:cxn>
                  <a:cxn ang="0">
                    <a:pos x="350" y="278"/>
                  </a:cxn>
                  <a:cxn ang="0">
                    <a:pos x="338" y="278"/>
                  </a:cxn>
                  <a:cxn ang="0">
                    <a:pos x="314" y="242"/>
                  </a:cxn>
                  <a:cxn ang="0">
                    <a:pos x="329" y="220"/>
                  </a:cxn>
                  <a:cxn ang="0">
                    <a:pos x="329" y="203"/>
                  </a:cxn>
                  <a:cxn ang="0">
                    <a:pos x="305" y="203"/>
                  </a:cxn>
                  <a:cxn ang="0">
                    <a:pos x="295" y="151"/>
                  </a:cxn>
                  <a:cxn ang="0">
                    <a:pos x="295" y="141"/>
                  </a:cxn>
                  <a:cxn ang="0">
                    <a:pos x="305" y="130"/>
                  </a:cxn>
                  <a:cxn ang="0">
                    <a:pos x="305" y="101"/>
                  </a:cxn>
                  <a:cxn ang="0">
                    <a:pos x="305" y="86"/>
                  </a:cxn>
                  <a:cxn ang="0">
                    <a:pos x="219" y="36"/>
                  </a:cxn>
                  <a:cxn ang="0">
                    <a:pos x="198" y="50"/>
                  </a:cxn>
                  <a:cxn ang="0">
                    <a:pos x="173" y="65"/>
                  </a:cxn>
                  <a:cxn ang="0">
                    <a:pos x="173" y="76"/>
                  </a:cxn>
                  <a:cxn ang="0">
                    <a:pos x="131" y="86"/>
                  </a:cxn>
                  <a:cxn ang="0">
                    <a:pos x="87" y="65"/>
                  </a:cxn>
                  <a:cxn ang="0">
                    <a:pos x="87" y="36"/>
                  </a:cxn>
                  <a:cxn ang="0">
                    <a:pos x="67" y="21"/>
                  </a:cxn>
                  <a:cxn ang="0">
                    <a:pos x="67" y="10"/>
                  </a:cxn>
                  <a:cxn ang="0">
                    <a:pos x="42" y="21"/>
                  </a:cxn>
                  <a:cxn ang="0">
                    <a:pos x="30" y="21"/>
                  </a:cxn>
                  <a:cxn ang="0">
                    <a:pos x="20" y="21"/>
                  </a:cxn>
                  <a:cxn ang="0">
                    <a:pos x="12" y="0"/>
                  </a:cxn>
                  <a:cxn ang="0">
                    <a:pos x="0" y="10"/>
                  </a:cxn>
                  <a:cxn ang="0">
                    <a:pos x="20" y="65"/>
                  </a:cxn>
                  <a:cxn ang="0">
                    <a:pos x="42" y="112"/>
                  </a:cxn>
                  <a:cxn ang="0">
                    <a:pos x="30" y="141"/>
                  </a:cxn>
                  <a:cxn ang="0">
                    <a:pos x="42" y="166"/>
                  </a:cxn>
                  <a:cxn ang="0">
                    <a:pos x="76" y="177"/>
                  </a:cxn>
                  <a:cxn ang="0">
                    <a:pos x="76" y="220"/>
                  </a:cxn>
                  <a:cxn ang="0">
                    <a:pos x="97" y="242"/>
                  </a:cxn>
                  <a:cxn ang="0">
                    <a:pos x="106" y="232"/>
                  </a:cxn>
                  <a:cxn ang="0">
                    <a:pos x="131" y="242"/>
                  </a:cxn>
                  <a:cxn ang="0">
                    <a:pos x="152" y="293"/>
                  </a:cxn>
                  <a:cxn ang="0">
                    <a:pos x="198" y="333"/>
                  </a:cxn>
                  <a:cxn ang="0">
                    <a:pos x="219" y="333"/>
                  </a:cxn>
                  <a:cxn ang="0">
                    <a:pos x="250" y="321"/>
                  </a:cxn>
                  <a:cxn ang="0">
                    <a:pos x="262" y="343"/>
                  </a:cxn>
                </a:cxnLst>
                <a:rect l="0" t="0" r="r" b="b"/>
                <a:pathLst>
                  <a:path w="360" h="359">
                    <a:moveTo>
                      <a:pt x="262" y="343"/>
                    </a:moveTo>
                    <a:lnTo>
                      <a:pt x="338" y="359"/>
                    </a:lnTo>
                    <a:lnTo>
                      <a:pt x="338" y="333"/>
                    </a:lnTo>
                    <a:lnTo>
                      <a:pt x="360" y="321"/>
                    </a:lnTo>
                    <a:lnTo>
                      <a:pt x="360" y="307"/>
                    </a:lnTo>
                    <a:lnTo>
                      <a:pt x="350" y="278"/>
                    </a:lnTo>
                    <a:lnTo>
                      <a:pt x="338" y="278"/>
                    </a:lnTo>
                    <a:lnTo>
                      <a:pt x="314" y="242"/>
                    </a:lnTo>
                    <a:lnTo>
                      <a:pt x="329" y="220"/>
                    </a:lnTo>
                    <a:lnTo>
                      <a:pt x="329" y="203"/>
                    </a:lnTo>
                    <a:lnTo>
                      <a:pt x="305" y="203"/>
                    </a:lnTo>
                    <a:lnTo>
                      <a:pt x="295" y="151"/>
                    </a:lnTo>
                    <a:lnTo>
                      <a:pt x="295" y="141"/>
                    </a:lnTo>
                    <a:lnTo>
                      <a:pt x="305" y="130"/>
                    </a:lnTo>
                    <a:lnTo>
                      <a:pt x="305" y="101"/>
                    </a:lnTo>
                    <a:lnTo>
                      <a:pt x="305" y="86"/>
                    </a:lnTo>
                    <a:lnTo>
                      <a:pt x="219" y="36"/>
                    </a:lnTo>
                    <a:lnTo>
                      <a:pt x="198" y="50"/>
                    </a:lnTo>
                    <a:lnTo>
                      <a:pt x="173" y="65"/>
                    </a:lnTo>
                    <a:lnTo>
                      <a:pt x="173" y="76"/>
                    </a:lnTo>
                    <a:lnTo>
                      <a:pt x="131" y="86"/>
                    </a:lnTo>
                    <a:lnTo>
                      <a:pt x="87" y="65"/>
                    </a:lnTo>
                    <a:lnTo>
                      <a:pt x="87" y="36"/>
                    </a:lnTo>
                    <a:lnTo>
                      <a:pt x="67" y="21"/>
                    </a:lnTo>
                    <a:lnTo>
                      <a:pt x="67" y="10"/>
                    </a:lnTo>
                    <a:lnTo>
                      <a:pt x="42" y="21"/>
                    </a:lnTo>
                    <a:lnTo>
                      <a:pt x="30" y="21"/>
                    </a:lnTo>
                    <a:lnTo>
                      <a:pt x="20" y="21"/>
                    </a:lnTo>
                    <a:lnTo>
                      <a:pt x="12" y="0"/>
                    </a:lnTo>
                    <a:lnTo>
                      <a:pt x="0" y="10"/>
                    </a:lnTo>
                    <a:lnTo>
                      <a:pt x="20" y="65"/>
                    </a:lnTo>
                    <a:lnTo>
                      <a:pt x="42" y="112"/>
                    </a:lnTo>
                    <a:lnTo>
                      <a:pt x="30" y="141"/>
                    </a:lnTo>
                    <a:lnTo>
                      <a:pt x="42" y="166"/>
                    </a:lnTo>
                    <a:lnTo>
                      <a:pt x="76" y="177"/>
                    </a:lnTo>
                    <a:lnTo>
                      <a:pt x="76" y="220"/>
                    </a:lnTo>
                    <a:lnTo>
                      <a:pt x="97" y="242"/>
                    </a:lnTo>
                    <a:lnTo>
                      <a:pt x="106" y="232"/>
                    </a:lnTo>
                    <a:lnTo>
                      <a:pt x="131" y="242"/>
                    </a:lnTo>
                    <a:lnTo>
                      <a:pt x="152" y="293"/>
                    </a:lnTo>
                    <a:lnTo>
                      <a:pt x="198" y="333"/>
                    </a:lnTo>
                    <a:lnTo>
                      <a:pt x="219" y="333"/>
                    </a:lnTo>
                    <a:lnTo>
                      <a:pt x="250" y="321"/>
                    </a:lnTo>
                    <a:lnTo>
                      <a:pt x="262" y="343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139">
                <a:extLst>
                  <a:ext uri="{FF2B5EF4-FFF2-40B4-BE49-F238E27FC236}">
                    <a16:creationId xmlns:a16="http://schemas.microsoft.com/office/drawing/2014/main" id="{B7BFCB42-AED2-4EFB-96AE-B2354DDF7E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5796" y="3018308"/>
                <a:ext cx="361914" cy="420919"/>
              </a:xfrm>
              <a:custGeom>
                <a:avLst/>
                <a:gdLst/>
                <a:ahLst/>
                <a:cxnLst>
                  <a:cxn ang="0">
                    <a:pos x="155" y="310"/>
                  </a:cxn>
                  <a:cxn ang="0">
                    <a:pos x="144" y="321"/>
                  </a:cxn>
                  <a:cxn ang="0">
                    <a:pos x="134" y="321"/>
                  </a:cxn>
                  <a:cxn ang="0">
                    <a:pos x="113" y="280"/>
                  </a:cxn>
                  <a:cxn ang="0">
                    <a:pos x="76" y="280"/>
                  </a:cxn>
                  <a:cxn ang="0">
                    <a:pos x="67" y="280"/>
                  </a:cxn>
                  <a:cxn ang="0">
                    <a:pos x="23" y="280"/>
                  </a:cxn>
                  <a:cxn ang="0">
                    <a:pos x="23" y="256"/>
                  </a:cxn>
                  <a:cxn ang="0">
                    <a:pos x="45" y="244"/>
                  </a:cxn>
                  <a:cxn ang="0">
                    <a:pos x="45" y="230"/>
                  </a:cxn>
                  <a:cxn ang="0">
                    <a:pos x="36" y="201"/>
                  </a:cxn>
                  <a:cxn ang="0">
                    <a:pos x="23" y="201"/>
                  </a:cxn>
                  <a:cxn ang="0">
                    <a:pos x="0" y="165"/>
                  </a:cxn>
                  <a:cxn ang="0">
                    <a:pos x="23" y="180"/>
                  </a:cxn>
                  <a:cxn ang="0">
                    <a:pos x="100" y="165"/>
                  </a:cxn>
                  <a:cxn ang="0">
                    <a:pos x="100" y="144"/>
                  </a:cxn>
                  <a:cxn ang="0">
                    <a:pos x="144" y="126"/>
                  </a:cxn>
                  <a:cxn ang="0">
                    <a:pos x="144" y="89"/>
                  </a:cxn>
                  <a:cxn ang="0">
                    <a:pos x="155" y="76"/>
                  </a:cxn>
                  <a:cxn ang="0">
                    <a:pos x="144" y="64"/>
                  </a:cxn>
                  <a:cxn ang="0">
                    <a:pos x="168" y="64"/>
                  </a:cxn>
                  <a:cxn ang="0">
                    <a:pos x="168" y="53"/>
                  </a:cxn>
                  <a:cxn ang="0">
                    <a:pos x="168" y="10"/>
                  </a:cxn>
                  <a:cxn ang="0">
                    <a:pos x="189" y="0"/>
                  </a:cxn>
                  <a:cxn ang="0">
                    <a:pos x="199" y="0"/>
                  </a:cxn>
                  <a:cxn ang="0">
                    <a:pos x="211" y="0"/>
                  </a:cxn>
                  <a:cxn ang="0">
                    <a:pos x="232" y="0"/>
                  </a:cxn>
                  <a:cxn ang="0">
                    <a:pos x="244" y="24"/>
                  </a:cxn>
                  <a:cxn ang="0">
                    <a:pos x="276" y="36"/>
                  </a:cxn>
                  <a:cxn ang="0">
                    <a:pos x="266" y="53"/>
                  </a:cxn>
                  <a:cxn ang="0">
                    <a:pos x="244" y="53"/>
                  </a:cxn>
                  <a:cxn ang="0">
                    <a:pos x="211" y="53"/>
                  </a:cxn>
                  <a:cxn ang="0">
                    <a:pos x="223" y="64"/>
                  </a:cxn>
                  <a:cxn ang="0">
                    <a:pos x="223" y="89"/>
                  </a:cxn>
                  <a:cxn ang="0">
                    <a:pos x="244" y="115"/>
                  </a:cxn>
                  <a:cxn ang="0">
                    <a:pos x="232" y="115"/>
                  </a:cxn>
                  <a:cxn ang="0">
                    <a:pos x="244" y="144"/>
                  </a:cxn>
                  <a:cxn ang="0">
                    <a:pos x="199" y="216"/>
                  </a:cxn>
                  <a:cxn ang="0">
                    <a:pos x="189" y="216"/>
                  </a:cxn>
                  <a:cxn ang="0">
                    <a:pos x="177" y="216"/>
                  </a:cxn>
                  <a:cxn ang="0">
                    <a:pos x="168" y="230"/>
                  </a:cxn>
                  <a:cxn ang="0">
                    <a:pos x="168" y="244"/>
                  </a:cxn>
                  <a:cxn ang="0">
                    <a:pos x="177" y="256"/>
                  </a:cxn>
                  <a:cxn ang="0">
                    <a:pos x="177" y="266"/>
                  </a:cxn>
                  <a:cxn ang="0">
                    <a:pos x="189" y="266"/>
                  </a:cxn>
                  <a:cxn ang="0">
                    <a:pos x="189" y="292"/>
                  </a:cxn>
                  <a:cxn ang="0">
                    <a:pos x="189" y="310"/>
                  </a:cxn>
                  <a:cxn ang="0">
                    <a:pos x="155" y="310"/>
                  </a:cxn>
                </a:cxnLst>
                <a:rect l="0" t="0" r="r" b="b"/>
                <a:pathLst>
                  <a:path w="276" h="321">
                    <a:moveTo>
                      <a:pt x="155" y="310"/>
                    </a:moveTo>
                    <a:lnTo>
                      <a:pt x="144" y="321"/>
                    </a:lnTo>
                    <a:lnTo>
                      <a:pt x="134" y="321"/>
                    </a:lnTo>
                    <a:lnTo>
                      <a:pt x="113" y="280"/>
                    </a:lnTo>
                    <a:lnTo>
                      <a:pt x="76" y="280"/>
                    </a:lnTo>
                    <a:lnTo>
                      <a:pt x="67" y="280"/>
                    </a:lnTo>
                    <a:lnTo>
                      <a:pt x="23" y="280"/>
                    </a:lnTo>
                    <a:lnTo>
                      <a:pt x="23" y="256"/>
                    </a:lnTo>
                    <a:lnTo>
                      <a:pt x="45" y="244"/>
                    </a:lnTo>
                    <a:lnTo>
                      <a:pt x="45" y="230"/>
                    </a:lnTo>
                    <a:lnTo>
                      <a:pt x="36" y="201"/>
                    </a:lnTo>
                    <a:lnTo>
                      <a:pt x="23" y="201"/>
                    </a:lnTo>
                    <a:lnTo>
                      <a:pt x="0" y="165"/>
                    </a:lnTo>
                    <a:lnTo>
                      <a:pt x="23" y="180"/>
                    </a:lnTo>
                    <a:lnTo>
                      <a:pt x="100" y="165"/>
                    </a:lnTo>
                    <a:lnTo>
                      <a:pt x="100" y="144"/>
                    </a:lnTo>
                    <a:lnTo>
                      <a:pt x="144" y="126"/>
                    </a:lnTo>
                    <a:lnTo>
                      <a:pt x="144" y="89"/>
                    </a:lnTo>
                    <a:lnTo>
                      <a:pt x="155" y="76"/>
                    </a:lnTo>
                    <a:lnTo>
                      <a:pt x="144" y="64"/>
                    </a:lnTo>
                    <a:lnTo>
                      <a:pt x="168" y="64"/>
                    </a:lnTo>
                    <a:lnTo>
                      <a:pt x="168" y="53"/>
                    </a:lnTo>
                    <a:lnTo>
                      <a:pt x="168" y="10"/>
                    </a:lnTo>
                    <a:lnTo>
                      <a:pt x="189" y="0"/>
                    </a:lnTo>
                    <a:lnTo>
                      <a:pt x="199" y="0"/>
                    </a:lnTo>
                    <a:lnTo>
                      <a:pt x="211" y="0"/>
                    </a:lnTo>
                    <a:lnTo>
                      <a:pt x="232" y="0"/>
                    </a:lnTo>
                    <a:lnTo>
                      <a:pt x="244" y="24"/>
                    </a:lnTo>
                    <a:lnTo>
                      <a:pt x="276" y="36"/>
                    </a:lnTo>
                    <a:lnTo>
                      <a:pt x="266" y="53"/>
                    </a:lnTo>
                    <a:lnTo>
                      <a:pt x="244" y="53"/>
                    </a:lnTo>
                    <a:lnTo>
                      <a:pt x="211" y="53"/>
                    </a:lnTo>
                    <a:lnTo>
                      <a:pt x="223" y="64"/>
                    </a:lnTo>
                    <a:lnTo>
                      <a:pt x="223" y="89"/>
                    </a:lnTo>
                    <a:lnTo>
                      <a:pt x="244" y="115"/>
                    </a:lnTo>
                    <a:lnTo>
                      <a:pt x="232" y="115"/>
                    </a:lnTo>
                    <a:lnTo>
                      <a:pt x="244" y="144"/>
                    </a:lnTo>
                    <a:lnTo>
                      <a:pt x="199" y="216"/>
                    </a:lnTo>
                    <a:lnTo>
                      <a:pt x="189" y="216"/>
                    </a:lnTo>
                    <a:lnTo>
                      <a:pt x="177" y="216"/>
                    </a:lnTo>
                    <a:lnTo>
                      <a:pt x="168" y="230"/>
                    </a:lnTo>
                    <a:lnTo>
                      <a:pt x="168" y="244"/>
                    </a:lnTo>
                    <a:lnTo>
                      <a:pt x="177" y="256"/>
                    </a:lnTo>
                    <a:lnTo>
                      <a:pt x="177" y="266"/>
                    </a:lnTo>
                    <a:lnTo>
                      <a:pt x="189" y="266"/>
                    </a:lnTo>
                    <a:lnTo>
                      <a:pt x="189" y="292"/>
                    </a:lnTo>
                    <a:lnTo>
                      <a:pt x="189" y="310"/>
                    </a:lnTo>
                    <a:lnTo>
                      <a:pt x="155" y="31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140">
                <a:extLst>
                  <a:ext uri="{FF2B5EF4-FFF2-40B4-BE49-F238E27FC236}">
                    <a16:creationId xmlns:a16="http://schemas.microsoft.com/office/drawing/2014/main" id="{1597DF41-950D-424F-8856-9434B38DEF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5796" y="3018308"/>
                <a:ext cx="361914" cy="420919"/>
              </a:xfrm>
              <a:custGeom>
                <a:avLst/>
                <a:gdLst/>
                <a:ahLst/>
                <a:cxnLst>
                  <a:cxn ang="0">
                    <a:pos x="155" y="310"/>
                  </a:cxn>
                  <a:cxn ang="0">
                    <a:pos x="144" y="321"/>
                  </a:cxn>
                  <a:cxn ang="0">
                    <a:pos x="134" y="321"/>
                  </a:cxn>
                  <a:cxn ang="0">
                    <a:pos x="113" y="280"/>
                  </a:cxn>
                  <a:cxn ang="0">
                    <a:pos x="76" y="280"/>
                  </a:cxn>
                  <a:cxn ang="0">
                    <a:pos x="67" y="280"/>
                  </a:cxn>
                  <a:cxn ang="0">
                    <a:pos x="23" y="280"/>
                  </a:cxn>
                  <a:cxn ang="0">
                    <a:pos x="23" y="256"/>
                  </a:cxn>
                  <a:cxn ang="0">
                    <a:pos x="45" y="244"/>
                  </a:cxn>
                  <a:cxn ang="0">
                    <a:pos x="45" y="230"/>
                  </a:cxn>
                  <a:cxn ang="0">
                    <a:pos x="36" y="201"/>
                  </a:cxn>
                  <a:cxn ang="0">
                    <a:pos x="23" y="201"/>
                  </a:cxn>
                  <a:cxn ang="0">
                    <a:pos x="0" y="165"/>
                  </a:cxn>
                  <a:cxn ang="0">
                    <a:pos x="23" y="180"/>
                  </a:cxn>
                  <a:cxn ang="0">
                    <a:pos x="100" y="165"/>
                  </a:cxn>
                  <a:cxn ang="0">
                    <a:pos x="100" y="144"/>
                  </a:cxn>
                  <a:cxn ang="0">
                    <a:pos x="144" y="126"/>
                  </a:cxn>
                  <a:cxn ang="0">
                    <a:pos x="144" y="89"/>
                  </a:cxn>
                  <a:cxn ang="0">
                    <a:pos x="155" y="76"/>
                  </a:cxn>
                  <a:cxn ang="0">
                    <a:pos x="144" y="64"/>
                  </a:cxn>
                  <a:cxn ang="0">
                    <a:pos x="168" y="64"/>
                  </a:cxn>
                  <a:cxn ang="0">
                    <a:pos x="168" y="53"/>
                  </a:cxn>
                  <a:cxn ang="0">
                    <a:pos x="168" y="10"/>
                  </a:cxn>
                  <a:cxn ang="0">
                    <a:pos x="189" y="0"/>
                  </a:cxn>
                  <a:cxn ang="0">
                    <a:pos x="199" y="0"/>
                  </a:cxn>
                  <a:cxn ang="0">
                    <a:pos x="211" y="0"/>
                  </a:cxn>
                  <a:cxn ang="0">
                    <a:pos x="232" y="0"/>
                  </a:cxn>
                  <a:cxn ang="0">
                    <a:pos x="244" y="24"/>
                  </a:cxn>
                  <a:cxn ang="0">
                    <a:pos x="276" y="36"/>
                  </a:cxn>
                  <a:cxn ang="0">
                    <a:pos x="266" y="53"/>
                  </a:cxn>
                  <a:cxn ang="0">
                    <a:pos x="244" y="53"/>
                  </a:cxn>
                  <a:cxn ang="0">
                    <a:pos x="211" y="53"/>
                  </a:cxn>
                  <a:cxn ang="0">
                    <a:pos x="223" y="64"/>
                  </a:cxn>
                  <a:cxn ang="0">
                    <a:pos x="223" y="89"/>
                  </a:cxn>
                  <a:cxn ang="0">
                    <a:pos x="244" y="115"/>
                  </a:cxn>
                  <a:cxn ang="0">
                    <a:pos x="232" y="115"/>
                  </a:cxn>
                  <a:cxn ang="0">
                    <a:pos x="244" y="144"/>
                  </a:cxn>
                  <a:cxn ang="0">
                    <a:pos x="199" y="216"/>
                  </a:cxn>
                  <a:cxn ang="0">
                    <a:pos x="189" y="216"/>
                  </a:cxn>
                  <a:cxn ang="0">
                    <a:pos x="177" y="216"/>
                  </a:cxn>
                  <a:cxn ang="0">
                    <a:pos x="168" y="230"/>
                  </a:cxn>
                  <a:cxn ang="0">
                    <a:pos x="168" y="244"/>
                  </a:cxn>
                  <a:cxn ang="0">
                    <a:pos x="177" y="256"/>
                  </a:cxn>
                  <a:cxn ang="0">
                    <a:pos x="177" y="266"/>
                  </a:cxn>
                  <a:cxn ang="0">
                    <a:pos x="189" y="266"/>
                  </a:cxn>
                  <a:cxn ang="0">
                    <a:pos x="189" y="292"/>
                  </a:cxn>
                  <a:cxn ang="0">
                    <a:pos x="189" y="310"/>
                  </a:cxn>
                  <a:cxn ang="0">
                    <a:pos x="155" y="310"/>
                  </a:cxn>
                </a:cxnLst>
                <a:rect l="0" t="0" r="r" b="b"/>
                <a:pathLst>
                  <a:path w="276" h="321">
                    <a:moveTo>
                      <a:pt x="155" y="310"/>
                    </a:moveTo>
                    <a:lnTo>
                      <a:pt x="144" y="321"/>
                    </a:lnTo>
                    <a:lnTo>
                      <a:pt x="134" y="321"/>
                    </a:lnTo>
                    <a:lnTo>
                      <a:pt x="113" y="280"/>
                    </a:lnTo>
                    <a:lnTo>
                      <a:pt x="76" y="280"/>
                    </a:lnTo>
                    <a:lnTo>
                      <a:pt x="67" y="280"/>
                    </a:lnTo>
                    <a:lnTo>
                      <a:pt x="23" y="280"/>
                    </a:lnTo>
                    <a:lnTo>
                      <a:pt x="23" y="256"/>
                    </a:lnTo>
                    <a:lnTo>
                      <a:pt x="45" y="244"/>
                    </a:lnTo>
                    <a:lnTo>
                      <a:pt x="45" y="230"/>
                    </a:lnTo>
                    <a:lnTo>
                      <a:pt x="36" y="201"/>
                    </a:lnTo>
                    <a:lnTo>
                      <a:pt x="23" y="201"/>
                    </a:lnTo>
                    <a:lnTo>
                      <a:pt x="0" y="165"/>
                    </a:lnTo>
                    <a:lnTo>
                      <a:pt x="23" y="180"/>
                    </a:lnTo>
                    <a:lnTo>
                      <a:pt x="100" y="165"/>
                    </a:lnTo>
                    <a:lnTo>
                      <a:pt x="100" y="144"/>
                    </a:lnTo>
                    <a:lnTo>
                      <a:pt x="144" y="126"/>
                    </a:lnTo>
                    <a:lnTo>
                      <a:pt x="144" y="89"/>
                    </a:lnTo>
                    <a:lnTo>
                      <a:pt x="155" y="76"/>
                    </a:lnTo>
                    <a:lnTo>
                      <a:pt x="144" y="64"/>
                    </a:lnTo>
                    <a:lnTo>
                      <a:pt x="168" y="64"/>
                    </a:lnTo>
                    <a:lnTo>
                      <a:pt x="168" y="53"/>
                    </a:lnTo>
                    <a:lnTo>
                      <a:pt x="168" y="10"/>
                    </a:lnTo>
                    <a:lnTo>
                      <a:pt x="189" y="0"/>
                    </a:lnTo>
                    <a:lnTo>
                      <a:pt x="199" y="0"/>
                    </a:lnTo>
                    <a:lnTo>
                      <a:pt x="211" y="0"/>
                    </a:lnTo>
                    <a:lnTo>
                      <a:pt x="232" y="0"/>
                    </a:lnTo>
                    <a:lnTo>
                      <a:pt x="244" y="24"/>
                    </a:lnTo>
                    <a:lnTo>
                      <a:pt x="276" y="36"/>
                    </a:lnTo>
                    <a:lnTo>
                      <a:pt x="266" y="53"/>
                    </a:lnTo>
                    <a:lnTo>
                      <a:pt x="244" y="53"/>
                    </a:lnTo>
                    <a:lnTo>
                      <a:pt x="211" y="53"/>
                    </a:lnTo>
                    <a:lnTo>
                      <a:pt x="223" y="64"/>
                    </a:lnTo>
                    <a:lnTo>
                      <a:pt x="223" y="89"/>
                    </a:lnTo>
                    <a:lnTo>
                      <a:pt x="244" y="115"/>
                    </a:lnTo>
                    <a:lnTo>
                      <a:pt x="232" y="115"/>
                    </a:lnTo>
                    <a:lnTo>
                      <a:pt x="244" y="144"/>
                    </a:lnTo>
                    <a:lnTo>
                      <a:pt x="199" y="216"/>
                    </a:lnTo>
                    <a:lnTo>
                      <a:pt x="189" y="216"/>
                    </a:lnTo>
                    <a:lnTo>
                      <a:pt x="177" y="216"/>
                    </a:lnTo>
                    <a:lnTo>
                      <a:pt x="168" y="230"/>
                    </a:lnTo>
                    <a:lnTo>
                      <a:pt x="168" y="244"/>
                    </a:lnTo>
                    <a:lnTo>
                      <a:pt x="177" y="256"/>
                    </a:lnTo>
                    <a:lnTo>
                      <a:pt x="177" y="266"/>
                    </a:lnTo>
                    <a:lnTo>
                      <a:pt x="189" y="266"/>
                    </a:lnTo>
                    <a:lnTo>
                      <a:pt x="189" y="292"/>
                    </a:lnTo>
                    <a:lnTo>
                      <a:pt x="189" y="310"/>
                    </a:lnTo>
                    <a:lnTo>
                      <a:pt x="155" y="31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141">
                <a:extLst>
                  <a:ext uri="{FF2B5EF4-FFF2-40B4-BE49-F238E27FC236}">
                    <a16:creationId xmlns:a16="http://schemas.microsoft.com/office/drawing/2014/main" id="{CF47821F-2D67-4F34-A1FB-4409E62573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2194" y="2965858"/>
                <a:ext cx="300284" cy="289791"/>
              </a:xfrm>
              <a:custGeom>
                <a:avLst/>
                <a:gdLst/>
                <a:ahLst/>
                <a:cxnLst>
                  <a:cxn ang="0">
                    <a:pos x="85" y="28"/>
                  </a:cxn>
                  <a:cxn ang="0">
                    <a:pos x="76" y="28"/>
                  </a:cxn>
                  <a:cxn ang="0">
                    <a:pos x="64" y="28"/>
                  </a:cxn>
                  <a:cxn ang="0">
                    <a:pos x="64" y="50"/>
                  </a:cxn>
                  <a:cxn ang="0">
                    <a:pos x="42" y="65"/>
                  </a:cxn>
                  <a:cxn ang="0">
                    <a:pos x="34" y="76"/>
                  </a:cxn>
                  <a:cxn ang="0">
                    <a:pos x="9" y="65"/>
                  </a:cxn>
                  <a:cxn ang="0">
                    <a:pos x="9" y="93"/>
                  </a:cxn>
                  <a:cxn ang="0">
                    <a:pos x="0" y="105"/>
                  </a:cxn>
                  <a:cxn ang="0">
                    <a:pos x="0" y="116"/>
                  </a:cxn>
                  <a:cxn ang="0">
                    <a:pos x="9" y="167"/>
                  </a:cxn>
                  <a:cxn ang="0">
                    <a:pos x="34" y="167"/>
                  </a:cxn>
                  <a:cxn ang="0">
                    <a:pos x="34" y="184"/>
                  </a:cxn>
                  <a:cxn ang="0">
                    <a:pos x="18" y="206"/>
                  </a:cxn>
                  <a:cxn ang="0">
                    <a:pos x="42" y="221"/>
                  </a:cxn>
                  <a:cxn ang="0">
                    <a:pos x="119" y="206"/>
                  </a:cxn>
                  <a:cxn ang="0">
                    <a:pos x="119" y="184"/>
                  </a:cxn>
                  <a:cxn ang="0">
                    <a:pos x="162" y="167"/>
                  </a:cxn>
                  <a:cxn ang="0">
                    <a:pos x="162" y="131"/>
                  </a:cxn>
                  <a:cxn ang="0">
                    <a:pos x="174" y="116"/>
                  </a:cxn>
                  <a:cxn ang="0">
                    <a:pos x="162" y="105"/>
                  </a:cxn>
                  <a:cxn ang="0">
                    <a:pos x="186" y="105"/>
                  </a:cxn>
                  <a:cxn ang="0">
                    <a:pos x="186" y="93"/>
                  </a:cxn>
                  <a:cxn ang="0">
                    <a:pos x="186" y="50"/>
                  </a:cxn>
                  <a:cxn ang="0">
                    <a:pos x="208" y="40"/>
                  </a:cxn>
                  <a:cxn ang="0">
                    <a:pos x="217" y="40"/>
                  </a:cxn>
                  <a:cxn ang="0">
                    <a:pos x="229" y="40"/>
                  </a:cxn>
                  <a:cxn ang="0">
                    <a:pos x="229" y="28"/>
                  </a:cxn>
                  <a:cxn ang="0">
                    <a:pos x="208" y="28"/>
                  </a:cxn>
                  <a:cxn ang="0">
                    <a:pos x="186" y="40"/>
                  </a:cxn>
                  <a:cxn ang="0">
                    <a:pos x="174" y="14"/>
                  </a:cxn>
                  <a:cxn ang="0">
                    <a:pos x="162" y="0"/>
                  </a:cxn>
                  <a:cxn ang="0">
                    <a:pos x="153" y="28"/>
                  </a:cxn>
                  <a:cxn ang="0">
                    <a:pos x="140" y="28"/>
                  </a:cxn>
                  <a:cxn ang="0">
                    <a:pos x="119" y="40"/>
                  </a:cxn>
                  <a:cxn ang="0">
                    <a:pos x="109" y="40"/>
                  </a:cxn>
                  <a:cxn ang="0">
                    <a:pos x="85" y="28"/>
                  </a:cxn>
                </a:cxnLst>
                <a:rect l="0" t="0" r="r" b="b"/>
                <a:pathLst>
                  <a:path w="229" h="221">
                    <a:moveTo>
                      <a:pt x="85" y="28"/>
                    </a:moveTo>
                    <a:lnTo>
                      <a:pt x="76" y="28"/>
                    </a:lnTo>
                    <a:lnTo>
                      <a:pt x="64" y="28"/>
                    </a:lnTo>
                    <a:lnTo>
                      <a:pt x="64" y="50"/>
                    </a:lnTo>
                    <a:lnTo>
                      <a:pt x="42" y="65"/>
                    </a:lnTo>
                    <a:lnTo>
                      <a:pt x="34" y="76"/>
                    </a:lnTo>
                    <a:lnTo>
                      <a:pt x="9" y="65"/>
                    </a:lnTo>
                    <a:lnTo>
                      <a:pt x="9" y="93"/>
                    </a:lnTo>
                    <a:lnTo>
                      <a:pt x="0" y="105"/>
                    </a:lnTo>
                    <a:lnTo>
                      <a:pt x="0" y="116"/>
                    </a:lnTo>
                    <a:lnTo>
                      <a:pt x="9" y="167"/>
                    </a:lnTo>
                    <a:lnTo>
                      <a:pt x="34" y="167"/>
                    </a:lnTo>
                    <a:lnTo>
                      <a:pt x="34" y="184"/>
                    </a:lnTo>
                    <a:lnTo>
                      <a:pt x="18" y="206"/>
                    </a:lnTo>
                    <a:lnTo>
                      <a:pt x="42" y="221"/>
                    </a:lnTo>
                    <a:lnTo>
                      <a:pt x="119" y="206"/>
                    </a:lnTo>
                    <a:lnTo>
                      <a:pt x="119" y="184"/>
                    </a:lnTo>
                    <a:lnTo>
                      <a:pt x="162" y="167"/>
                    </a:lnTo>
                    <a:lnTo>
                      <a:pt x="162" y="131"/>
                    </a:lnTo>
                    <a:lnTo>
                      <a:pt x="174" y="116"/>
                    </a:lnTo>
                    <a:lnTo>
                      <a:pt x="162" y="105"/>
                    </a:lnTo>
                    <a:lnTo>
                      <a:pt x="186" y="105"/>
                    </a:lnTo>
                    <a:lnTo>
                      <a:pt x="186" y="93"/>
                    </a:lnTo>
                    <a:lnTo>
                      <a:pt x="186" y="50"/>
                    </a:lnTo>
                    <a:lnTo>
                      <a:pt x="208" y="40"/>
                    </a:lnTo>
                    <a:lnTo>
                      <a:pt x="217" y="40"/>
                    </a:lnTo>
                    <a:lnTo>
                      <a:pt x="229" y="40"/>
                    </a:lnTo>
                    <a:lnTo>
                      <a:pt x="229" y="28"/>
                    </a:lnTo>
                    <a:lnTo>
                      <a:pt x="208" y="28"/>
                    </a:lnTo>
                    <a:lnTo>
                      <a:pt x="186" y="40"/>
                    </a:lnTo>
                    <a:lnTo>
                      <a:pt x="174" y="14"/>
                    </a:lnTo>
                    <a:lnTo>
                      <a:pt x="162" y="0"/>
                    </a:lnTo>
                    <a:lnTo>
                      <a:pt x="153" y="28"/>
                    </a:lnTo>
                    <a:lnTo>
                      <a:pt x="140" y="28"/>
                    </a:lnTo>
                    <a:lnTo>
                      <a:pt x="119" y="40"/>
                    </a:lnTo>
                    <a:lnTo>
                      <a:pt x="109" y="40"/>
                    </a:lnTo>
                    <a:lnTo>
                      <a:pt x="85" y="28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142">
                <a:extLst>
                  <a:ext uri="{FF2B5EF4-FFF2-40B4-BE49-F238E27FC236}">
                    <a16:creationId xmlns:a16="http://schemas.microsoft.com/office/drawing/2014/main" id="{0B3278E6-1AB1-42C0-AECF-3A3EA97214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2194" y="2965858"/>
                <a:ext cx="300284" cy="289791"/>
              </a:xfrm>
              <a:custGeom>
                <a:avLst/>
                <a:gdLst/>
                <a:ahLst/>
                <a:cxnLst>
                  <a:cxn ang="0">
                    <a:pos x="85" y="28"/>
                  </a:cxn>
                  <a:cxn ang="0">
                    <a:pos x="76" y="28"/>
                  </a:cxn>
                  <a:cxn ang="0">
                    <a:pos x="64" y="28"/>
                  </a:cxn>
                  <a:cxn ang="0">
                    <a:pos x="64" y="50"/>
                  </a:cxn>
                  <a:cxn ang="0">
                    <a:pos x="42" y="65"/>
                  </a:cxn>
                  <a:cxn ang="0">
                    <a:pos x="34" y="76"/>
                  </a:cxn>
                  <a:cxn ang="0">
                    <a:pos x="9" y="65"/>
                  </a:cxn>
                  <a:cxn ang="0">
                    <a:pos x="9" y="93"/>
                  </a:cxn>
                  <a:cxn ang="0">
                    <a:pos x="0" y="105"/>
                  </a:cxn>
                  <a:cxn ang="0">
                    <a:pos x="0" y="116"/>
                  </a:cxn>
                  <a:cxn ang="0">
                    <a:pos x="9" y="167"/>
                  </a:cxn>
                  <a:cxn ang="0">
                    <a:pos x="34" y="167"/>
                  </a:cxn>
                  <a:cxn ang="0">
                    <a:pos x="34" y="184"/>
                  </a:cxn>
                  <a:cxn ang="0">
                    <a:pos x="18" y="206"/>
                  </a:cxn>
                  <a:cxn ang="0">
                    <a:pos x="42" y="221"/>
                  </a:cxn>
                  <a:cxn ang="0">
                    <a:pos x="119" y="206"/>
                  </a:cxn>
                  <a:cxn ang="0">
                    <a:pos x="119" y="184"/>
                  </a:cxn>
                  <a:cxn ang="0">
                    <a:pos x="162" y="167"/>
                  </a:cxn>
                  <a:cxn ang="0">
                    <a:pos x="162" y="131"/>
                  </a:cxn>
                  <a:cxn ang="0">
                    <a:pos x="174" y="116"/>
                  </a:cxn>
                  <a:cxn ang="0">
                    <a:pos x="162" y="105"/>
                  </a:cxn>
                  <a:cxn ang="0">
                    <a:pos x="186" y="105"/>
                  </a:cxn>
                  <a:cxn ang="0">
                    <a:pos x="186" y="93"/>
                  </a:cxn>
                  <a:cxn ang="0">
                    <a:pos x="186" y="50"/>
                  </a:cxn>
                  <a:cxn ang="0">
                    <a:pos x="208" y="40"/>
                  </a:cxn>
                  <a:cxn ang="0">
                    <a:pos x="217" y="40"/>
                  </a:cxn>
                  <a:cxn ang="0">
                    <a:pos x="229" y="40"/>
                  </a:cxn>
                  <a:cxn ang="0">
                    <a:pos x="229" y="28"/>
                  </a:cxn>
                  <a:cxn ang="0">
                    <a:pos x="208" y="28"/>
                  </a:cxn>
                  <a:cxn ang="0">
                    <a:pos x="186" y="40"/>
                  </a:cxn>
                  <a:cxn ang="0">
                    <a:pos x="174" y="14"/>
                  </a:cxn>
                  <a:cxn ang="0">
                    <a:pos x="162" y="0"/>
                  </a:cxn>
                  <a:cxn ang="0">
                    <a:pos x="153" y="28"/>
                  </a:cxn>
                  <a:cxn ang="0">
                    <a:pos x="140" y="28"/>
                  </a:cxn>
                  <a:cxn ang="0">
                    <a:pos x="119" y="40"/>
                  </a:cxn>
                  <a:cxn ang="0">
                    <a:pos x="109" y="40"/>
                  </a:cxn>
                  <a:cxn ang="0">
                    <a:pos x="85" y="28"/>
                  </a:cxn>
                </a:cxnLst>
                <a:rect l="0" t="0" r="r" b="b"/>
                <a:pathLst>
                  <a:path w="229" h="221">
                    <a:moveTo>
                      <a:pt x="85" y="28"/>
                    </a:moveTo>
                    <a:lnTo>
                      <a:pt x="76" y="28"/>
                    </a:lnTo>
                    <a:lnTo>
                      <a:pt x="64" y="28"/>
                    </a:lnTo>
                    <a:lnTo>
                      <a:pt x="64" y="50"/>
                    </a:lnTo>
                    <a:lnTo>
                      <a:pt x="42" y="65"/>
                    </a:lnTo>
                    <a:lnTo>
                      <a:pt x="34" y="76"/>
                    </a:lnTo>
                    <a:lnTo>
                      <a:pt x="9" y="65"/>
                    </a:lnTo>
                    <a:lnTo>
                      <a:pt x="9" y="93"/>
                    </a:lnTo>
                    <a:lnTo>
                      <a:pt x="0" y="105"/>
                    </a:lnTo>
                    <a:lnTo>
                      <a:pt x="0" y="116"/>
                    </a:lnTo>
                    <a:lnTo>
                      <a:pt x="9" y="167"/>
                    </a:lnTo>
                    <a:lnTo>
                      <a:pt x="34" y="167"/>
                    </a:lnTo>
                    <a:lnTo>
                      <a:pt x="34" y="184"/>
                    </a:lnTo>
                    <a:lnTo>
                      <a:pt x="18" y="206"/>
                    </a:lnTo>
                    <a:lnTo>
                      <a:pt x="42" y="221"/>
                    </a:lnTo>
                    <a:lnTo>
                      <a:pt x="119" y="206"/>
                    </a:lnTo>
                    <a:lnTo>
                      <a:pt x="119" y="184"/>
                    </a:lnTo>
                    <a:lnTo>
                      <a:pt x="162" y="167"/>
                    </a:lnTo>
                    <a:lnTo>
                      <a:pt x="162" y="131"/>
                    </a:lnTo>
                    <a:lnTo>
                      <a:pt x="174" y="116"/>
                    </a:lnTo>
                    <a:lnTo>
                      <a:pt x="162" y="105"/>
                    </a:lnTo>
                    <a:lnTo>
                      <a:pt x="186" y="105"/>
                    </a:lnTo>
                    <a:lnTo>
                      <a:pt x="186" y="93"/>
                    </a:lnTo>
                    <a:lnTo>
                      <a:pt x="186" y="50"/>
                    </a:lnTo>
                    <a:lnTo>
                      <a:pt x="208" y="40"/>
                    </a:lnTo>
                    <a:lnTo>
                      <a:pt x="217" y="40"/>
                    </a:lnTo>
                    <a:lnTo>
                      <a:pt x="229" y="40"/>
                    </a:lnTo>
                    <a:lnTo>
                      <a:pt x="229" y="28"/>
                    </a:lnTo>
                    <a:lnTo>
                      <a:pt x="208" y="28"/>
                    </a:lnTo>
                    <a:lnTo>
                      <a:pt x="186" y="40"/>
                    </a:lnTo>
                    <a:lnTo>
                      <a:pt x="174" y="14"/>
                    </a:lnTo>
                    <a:lnTo>
                      <a:pt x="162" y="0"/>
                    </a:lnTo>
                    <a:lnTo>
                      <a:pt x="153" y="28"/>
                    </a:lnTo>
                    <a:lnTo>
                      <a:pt x="140" y="28"/>
                    </a:lnTo>
                    <a:lnTo>
                      <a:pt x="119" y="40"/>
                    </a:lnTo>
                    <a:lnTo>
                      <a:pt x="109" y="40"/>
                    </a:lnTo>
                    <a:lnTo>
                      <a:pt x="85" y="28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149">
                <a:extLst>
                  <a:ext uri="{FF2B5EF4-FFF2-40B4-BE49-F238E27FC236}">
                    <a16:creationId xmlns:a16="http://schemas.microsoft.com/office/drawing/2014/main" id="{3E98A312-73C4-41CB-BBFF-BF1E3109C7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4936" y="2846532"/>
                <a:ext cx="434033" cy="203247"/>
              </a:xfrm>
              <a:custGeom>
                <a:avLst/>
                <a:gdLst/>
                <a:ahLst/>
                <a:cxnLst>
                  <a:cxn ang="0">
                    <a:pos x="285" y="28"/>
                  </a:cxn>
                  <a:cxn ang="0">
                    <a:pos x="300" y="54"/>
                  </a:cxn>
                  <a:cxn ang="0">
                    <a:pos x="322" y="54"/>
                  </a:cxn>
                  <a:cxn ang="0">
                    <a:pos x="310" y="64"/>
                  </a:cxn>
                  <a:cxn ang="0">
                    <a:pos x="331" y="119"/>
                  </a:cxn>
                  <a:cxn ang="0">
                    <a:pos x="300" y="119"/>
                  </a:cxn>
                  <a:cxn ang="0">
                    <a:pos x="285" y="119"/>
                  </a:cxn>
                  <a:cxn ang="0">
                    <a:pos x="255" y="130"/>
                  </a:cxn>
                  <a:cxn ang="0">
                    <a:pos x="233" y="130"/>
                  </a:cxn>
                  <a:cxn ang="0">
                    <a:pos x="221" y="130"/>
                  </a:cxn>
                  <a:cxn ang="0">
                    <a:pos x="187" y="130"/>
                  </a:cxn>
                  <a:cxn ang="0">
                    <a:pos x="187" y="140"/>
                  </a:cxn>
                  <a:cxn ang="0">
                    <a:pos x="178" y="155"/>
                  </a:cxn>
                  <a:cxn ang="0">
                    <a:pos x="178" y="130"/>
                  </a:cxn>
                  <a:cxn ang="0">
                    <a:pos x="169" y="140"/>
                  </a:cxn>
                  <a:cxn ang="0">
                    <a:pos x="153" y="130"/>
                  </a:cxn>
                  <a:cxn ang="0">
                    <a:pos x="131" y="140"/>
                  </a:cxn>
                  <a:cxn ang="0">
                    <a:pos x="123" y="155"/>
                  </a:cxn>
                  <a:cxn ang="0">
                    <a:pos x="101" y="130"/>
                  </a:cxn>
                  <a:cxn ang="0">
                    <a:pos x="92" y="130"/>
                  </a:cxn>
                  <a:cxn ang="0">
                    <a:pos x="76" y="140"/>
                  </a:cxn>
                  <a:cxn ang="0">
                    <a:pos x="67" y="140"/>
                  </a:cxn>
                  <a:cxn ang="0">
                    <a:pos x="34" y="130"/>
                  </a:cxn>
                  <a:cxn ang="0">
                    <a:pos x="46" y="130"/>
                  </a:cxn>
                  <a:cxn ang="0">
                    <a:pos x="24" y="130"/>
                  </a:cxn>
                  <a:cxn ang="0">
                    <a:pos x="34" y="119"/>
                  </a:cxn>
                  <a:cxn ang="0">
                    <a:pos x="24" y="119"/>
                  </a:cxn>
                  <a:cxn ang="0">
                    <a:pos x="24" y="104"/>
                  </a:cxn>
                  <a:cxn ang="0">
                    <a:pos x="12" y="90"/>
                  </a:cxn>
                  <a:cxn ang="0">
                    <a:pos x="24" y="90"/>
                  </a:cxn>
                  <a:cxn ang="0">
                    <a:pos x="12" y="64"/>
                  </a:cxn>
                  <a:cxn ang="0">
                    <a:pos x="0" y="64"/>
                  </a:cxn>
                  <a:cxn ang="0">
                    <a:pos x="0" y="54"/>
                  </a:cxn>
                  <a:cxn ang="0">
                    <a:pos x="12" y="54"/>
                  </a:cxn>
                  <a:cxn ang="0">
                    <a:pos x="56" y="54"/>
                  </a:cxn>
                  <a:cxn ang="0">
                    <a:pos x="46" y="40"/>
                  </a:cxn>
                  <a:cxn ang="0">
                    <a:pos x="56" y="40"/>
                  </a:cxn>
                  <a:cxn ang="0">
                    <a:pos x="46" y="28"/>
                  </a:cxn>
                  <a:cxn ang="0">
                    <a:pos x="24" y="28"/>
                  </a:cxn>
                  <a:cxn ang="0">
                    <a:pos x="0" y="54"/>
                  </a:cxn>
                  <a:cxn ang="0">
                    <a:pos x="12" y="40"/>
                  </a:cxn>
                  <a:cxn ang="0">
                    <a:pos x="0" y="40"/>
                  </a:cxn>
                  <a:cxn ang="0">
                    <a:pos x="0" y="14"/>
                  </a:cxn>
                  <a:cxn ang="0">
                    <a:pos x="34" y="14"/>
                  </a:cxn>
                  <a:cxn ang="0">
                    <a:pos x="46" y="28"/>
                  </a:cxn>
                  <a:cxn ang="0">
                    <a:pos x="67" y="28"/>
                  </a:cxn>
                  <a:cxn ang="0">
                    <a:pos x="92" y="28"/>
                  </a:cxn>
                  <a:cxn ang="0">
                    <a:pos x="123" y="0"/>
                  </a:cxn>
                  <a:cxn ang="0">
                    <a:pos x="144" y="0"/>
                  </a:cxn>
                  <a:cxn ang="0">
                    <a:pos x="187" y="28"/>
                  </a:cxn>
                  <a:cxn ang="0">
                    <a:pos x="233" y="28"/>
                  </a:cxn>
                  <a:cxn ang="0">
                    <a:pos x="263" y="14"/>
                  </a:cxn>
                  <a:cxn ang="0">
                    <a:pos x="285" y="14"/>
                  </a:cxn>
                  <a:cxn ang="0">
                    <a:pos x="285" y="28"/>
                  </a:cxn>
                </a:cxnLst>
                <a:rect l="0" t="0" r="r" b="b"/>
                <a:pathLst>
                  <a:path w="331" h="155">
                    <a:moveTo>
                      <a:pt x="285" y="28"/>
                    </a:moveTo>
                    <a:lnTo>
                      <a:pt x="300" y="54"/>
                    </a:lnTo>
                    <a:lnTo>
                      <a:pt x="322" y="54"/>
                    </a:lnTo>
                    <a:lnTo>
                      <a:pt x="310" y="64"/>
                    </a:lnTo>
                    <a:lnTo>
                      <a:pt x="331" y="119"/>
                    </a:lnTo>
                    <a:lnTo>
                      <a:pt x="300" y="119"/>
                    </a:lnTo>
                    <a:lnTo>
                      <a:pt x="285" y="119"/>
                    </a:lnTo>
                    <a:lnTo>
                      <a:pt x="255" y="130"/>
                    </a:lnTo>
                    <a:lnTo>
                      <a:pt x="233" y="130"/>
                    </a:lnTo>
                    <a:lnTo>
                      <a:pt x="221" y="130"/>
                    </a:lnTo>
                    <a:lnTo>
                      <a:pt x="187" y="130"/>
                    </a:lnTo>
                    <a:lnTo>
                      <a:pt x="187" y="140"/>
                    </a:lnTo>
                    <a:lnTo>
                      <a:pt x="178" y="155"/>
                    </a:lnTo>
                    <a:lnTo>
                      <a:pt x="178" y="130"/>
                    </a:lnTo>
                    <a:lnTo>
                      <a:pt x="169" y="140"/>
                    </a:lnTo>
                    <a:lnTo>
                      <a:pt x="153" y="130"/>
                    </a:lnTo>
                    <a:lnTo>
                      <a:pt x="131" y="140"/>
                    </a:lnTo>
                    <a:lnTo>
                      <a:pt x="123" y="155"/>
                    </a:lnTo>
                    <a:lnTo>
                      <a:pt x="101" y="130"/>
                    </a:lnTo>
                    <a:lnTo>
                      <a:pt x="92" y="130"/>
                    </a:lnTo>
                    <a:lnTo>
                      <a:pt x="76" y="140"/>
                    </a:lnTo>
                    <a:lnTo>
                      <a:pt x="67" y="140"/>
                    </a:lnTo>
                    <a:lnTo>
                      <a:pt x="34" y="130"/>
                    </a:lnTo>
                    <a:lnTo>
                      <a:pt x="46" y="130"/>
                    </a:lnTo>
                    <a:lnTo>
                      <a:pt x="24" y="130"/>
                    </a:lnTo>
                    <a:lnTo>
                      <a:pt x="34" y="119"/>
                    </a:lnTo>
                    <a:lnTo>
                      <a:pt x="24" y="119"/>
                    </a:lnTo>
                    <a:lnTo>
                      <a:pt x="24" y="104"/>
                    </a:lnTo>
                    <a:lnTo>
                      <a:pt x="12" y="90"/>
                    </a:lnTo>
                    <a:lnTo>
                      <a:pt x="24" y="90"/>
                    </a:lnTo>
                    <a:lnTo>
                      <a:pt x="12" y="64"/>
                    </a:lnTo>
                    <a:lnTo>
                      <a:pt x="0" y="64"/>
                    </a:lnTo>
                    <a:lnTo>
                      <a:pt x="0" y="54"/>
                    </a:lnTo>
                    <a:lnTo>
                      <a:pt x="12" y="54"/>
                    </a:lnTo>
                    <a:lnTo>
                      <a:pt x="56" y="54"/>
                    </a:lnTo>
                    <a:lnTo>
                      <a:pt x="46" y="40"/>
                    </a:lnTo>
                    <a:lnTo>
                      <a:pt x="56" y="40"/>
                    </a:lnTo>
                    <a:lnTo>
                      <a:pt x="46" y="28"/>
                    </a:lnTo>
                    <a:lnTo>
                      <a:pt x="24" y="28"/>
                    </a:lnTo>
                    <a:lnTo>
                      <a:pt x="0" y="54"/>
                    </a:lnTo>
                    <a:lnTo>
                      <a:pt x="12" y="40"/>
                    </a:lnTo>
                    <a:lnTo>
                      <a:pt x="0" y="40"/>
                    </a:lnTo>
                    <a:lnTo>
                      <a:pt x="0" y="14"/>
                    </a:lnTo>
                    <a:lnTo>
                      <a:pt x="34" y="14"/>
                    </a:lnTo>
                    <a:lnTo>
                      <a:pt x="46" y="28"/>
                    </a:lnTo>
                    <a:lnTo>
                      <a:pt x="67" y="28"/>
                    </a:lnTo>
                    <a:lnTo>
                      <a:pt x="92" y="28"/>
                    </a:lnTo>
                    <a:lnTo>
                      <a:pt x="123" y="0"/>
                    </a:lnTo>
                    <a:lnTo>
                      <a:pt x="144" y="0"/>
                    </a:lnTo>
                    <a:lnTo>
                      <a:pt x="187" y="28"/>
                    </a:lnTo>
                    <a:lnTo>
                      <a:pt x="233" y="28"/>
                    </a:lnTo>
                    <a:lnTo>
                      <a:pt x="263" y="14"/>
                    </a:lnTo>
                    <a:lnTo>
                      <a:pt x="285" y="14"/>
                    </a:lnTo>
                    <a:lnTo>
                      <a:pt x="285" y="28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150">
                <a:extLst>
                  <a:ext uri="{FF2B5EF4-FFF2-40B4-BE49-F238E27FC236}">
                    <a16:creationId xmlns:a16="http://schemas.microsoft.com/office/drawing/2014/main" id="{EC51130D-A085-4568-86CE-7E18E3F33B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4936" y="2846533"/>
                <a:ext cx="434033" cy="203247"/>
              </a:xfrm>
              <a:custGeom>
                <a:avLst/>
                <a:gdLst/>
                <a:ahLst/>
                <a:cxnLst>
                  <a:cxn ang="0">
                    <a:pos x="285" y="28"/>
                  </a:cxn>
                  <a:cxn ang="0">
                    <a:pos x="300" y="54"/>
                  </a:cxn>
                  <a:cxn ang="0">
                    <a:pos x="322" y="54"/>
                  </a:cxn>
                  <a:cxn ang="0">
                    <a:pos x="310" y="64"/>
                  </a:cxn>
                  <a:cxn ang="0">
                    <a:pos x="331" y="119"/>
                  </a:cxn>
                  <a:cxn ang="0">
                    <a:pos x="300" y="119"/>
                  </a:cxn>
                  <a:cxn ang="0">
                    <a:pos x="285" y="119"/>
                  </a:cxn>
                  <a:cxn ang="0">
                    <a:pos x="255" y="130"/>
                  </a:cxn>
                  <a:cxn ang="0">
                    <a:pos x="233" y="130"/>
                  </a:cxn>
                  <a:cxn ang="0">
                    <a:pos x="221" y="130"/>
                  </a:cxn>
                  <a:cxn ang="0">
                    <a:pos x="187" y="130"/>
                  </a:cxn>
                  <a:cxn ang="0">
                    <a:pos x="187" y="140"/>
                  </a:cxn>
                  <a:cxn ang="0">
                    <a:pos x="178" y="155"/>
                  </a:cxn>
                  <a:cxn ang="0">
                    <a:pos x="178" y="130"/>
                  </a:cxn>
                  <a:cxn ang="0">
                    <a:pos x="169" y="140"/>
                  </a:cxn>
                  <a:cxn ang="0">
                    <a:pos x="153" y="130"/>
                  </a:cxn>
                  <a:cxn ang="0">
                    <a:pos x="131" y="140"/>
                  </a:cxn>
                  <a:cxn ang="0">
                    <a:pos x="123" y="155"/>
                  </a:cxn>
                  <a:cxn ang="0">
                    <a:pos x="101" y="130"/>
                  </a:cxn>
                  <a:cxn ang="0">
                    <a:pos x="92" y="130"/>
                  </a:cxn>
                  <a:cxn ang="0">
                    <a:pos x="76" y="140"/>
                  </a:cxn>
                  <a:cxn ang="0">
                    <a:pos x="67" y="140"/>
                  </a:cxn>
                  <a:cxn ang="0">
                    <a:pos x="34" y="130"/>
                  </a:cxn>
                  <a:cxn ang="0">
                    <a:pos x="46" y="130"/>
                  </a:cxn>
                  <a:cxn ang="0">
                    <a:pos x="24" y="130"/>
                  </a:cxn>
                  <a:cxn ang="0">
                    <a:pos x="34" y="119"/>
                  </a:cxn>
                  <a:cxn ang="0">
                    <a:pos x="24" y="119"/>
                  </a:cxn>
                  <a:cxn ang="0">
                    <a:pos x="24" y="104"/>
                  </a:cxn>
                  <a:cxn ang="0">
                    <a:pos x="12" y="90"/>
                  </a:cxn>
                  <a:cxn ang="0">
                    <a:pos x="24" y="90"/>
                  </a:cxn>
                  <a:cxn ang="0">
                    <a:pos x="12" y="64"/>
                  </a:cxn>
                  <a:cxn ang="0">
                    <a:pos x="0" y="64"/>
                  </a:cxn>
                  <a:cxn ang="0">
                    <a:pos x="0" y="54"/>
                  </a:cxn>
                  <a:cxn ang="0">
                    <a:pos x="12" y="54"/>
                  </a:cxn>
                  <a:cxn ang="0">
                    <a:pos x="56" y="54"/>
                  </a:cxn>
                  <a:cxn ang="0">
                    <a:pos x="46" y="40"/>
                  </a:cxn>
                  <a:cxn ang="0">
                    <a:pos x="56" y="40"/>
                  </a:cxn>
                  <a:cxn ang="0">
                    <a:pos x="46" y="28"/>
                  </a:cxn>
                  <a:cxn ang="0">
                    <a:pos x="24" y="28"/>
                  </a:cxn>
                  <a:cxn ang="0">
                    <a:pos x="0" y="54"/>
                  </a:cxn>
                  <a:cxn ang="0">
                    <a:pos x="12" y="40"/>
                  </a:cxn>
                  <a:cxn ang="0">
                    <a:pos x="0" y="40"/>
                  </a:cxn>
                  <a:cxn ang="0">
                    <a:pos x="0" y="14"/>
                  </a:cxn>
                  <a:cxn ang="0">
                    <a:pos x="34" y="14"/>
                  </a:cxn>
                  <a:cxn ang="0">
                    <a:pos x="46" y="28"/>
                  </a:cxn>
                  <a:cxn ang="0">
                    <a:pos x="67" y="28"/>
                  </a:cxn>
                  <a:cxn ang="0">
                    <a:pos x="92" y="28"/>
                  </a:cxn>
                  <a:cxn ang="0">
                    <a:pos x="123" y="0"/>
                  </a:cxn>
                  <a:cxn ang="0">
                    <a:pos x="144" y="0"/>
                  </a:cxn>
                  <a:cxn ang="0">
                    <a:pos x="187" y="28"/>
                  </a:cxn>
                  <a:cxn ang="0">
                    <a:pos x="233" y="28"/>
                  </a:cxn>
                  <a:cxn ang="0">
                    <a:pos x="263" y="14"/>
                  </a:cxn>
                  <a:cxn ang="0">
                    <a:pos x="285" y="14"/>
                  </a:cxn>
                  <a:cxn ang="0">
                    <a:pos x="285" y="28"/>
                  </a:cxn>
                </a:cxnLst>
                <a:rect l="0" t="0" r="r" b="b"/>
                <a:pathLst>
                  <a:path w="331" h="155">
                    <a:moveTo>
                      <a:pt x="285" y="28"/>
                    </a:moveTo>
                    <a:lnTo>
                      <a:pt x="300" y="54"/>
                    </a:lnTo>
                    <a:lnTo>
                      <a:pt x="322" y="54"/>
                    </a:lnTo>
                    <a:lnTo>
                      <a:pt x="310" y="64"/>
                    </a:lnTo>
                    <a:lnTo>
                      <a:pt x="331" y="119"/>
                    </a:lnTo>
                    <a:lnTo>
                      <a:pt x="300" y="119"/>
                    </a:lnTo>
                    <a:lnTo>
                      <a:pt x="285" y="119"/>
                    </a:lnTo>
                    <a:lnTo>
                      <a:pt x="255" y="130"/>
                    </a:lnTo>
                    <a:lnTo>
                      <a:pt x="233" y="130"/>
                    </a:lnTo>
                    <a:lnTo>
                      <a:pt x="221" y="130"/>
                    </a:lnTo>
                    <a:lnTo>
                      <a:pt x="187" y="130"/>
                    </a:lnTo>
                    <a:lnTo>
                      <a:pt x="187" y="140"/>
                    </a:lnTo>
                    <a:lnTo>
                      <a:pt x="178" y="155"/>
                    </a:lnTo>
                    <a:lnTo>
                      <a:pt x="178" y="130"/>
                    </a:lnTo>
                    <a:lnTo>
                      <a:pt x="169" y="140"/>
                    </a:lnTo>
                    <a:lnTo>
                      <a:pt x="153" y="130"/>
                    </a:lnTo>
                    <a:lnTo>
                      <a:pt x="131" y="140"/>
                    </a:lnTo>
                    <a:lnTo>
                      <a:pt x="123" y="155"/>
                    </a:lnTo>
                    <a:lnTo>
                      <a:pt x="101" y="130"/>
                    </a:lnTo>
                    <a:lnTo>
                      <a:pt x="92" y="130"/>
                    </a:lnTo>
                    <a:lnTo>
                      <a:pt x="76" y="140"/>
                    </a:lnTo>
                    <a:lnTo>
                      <a:pt x="67" y="140"/>
                    </a:lnTo>
                    <a:lnTo>
                      <a:pt x="34" y="130"/>
                    </a:lnTo>
                    <a:lnTo>
                      <a:pt x="46" y="130"/>
                    </a:lnTo>
                    <a:lnTo>
                      <a:pt x="24" y="130"/>
                    </a:lnTo>
                    <a:lnTo>
                      <a:pt x="34" y="119"/>
                    </a:lnTo>
                    <a:lnTo>
                      <a:pt x="24" y="119"/>
                    </a:lnTo>
                    <a:lnTo>
                      <a:pt x="24" y="104"/>
                    </a:lnTo>
                    <a:lnTo>
                      <a:pt x="12" y="90"/>
                    </a:lnTo>
                    <a:lnTo>
                      <a:pt x="24" y="90"/>
                    </a:lnTo>
                    <a:lnTo>
                      <a:pt x="12" y="64"/>
                    </a:lnTo>
                    <a:lnTo>
                      <a:pt x="0" y="64"/>
                    </a:lnTo>
                    <a:lnTo>
                      <a:pt x="0" y="54"/>
                    </a:lnTo>
                    <a:lnTo>
                      <a:pt x="12" y="54"/>
                    </a:lnTo>
                    <a:lnTo>
                      <a:pt x="56" y="54"/>
                    </a:lnTo>
                    <a:lnTo>
                      <a:pt x="46" y="40"/>
                    </a:lnTo>
                    <a:lnTo>
                      <a:pt x="56" y="40"/>
                    </a:lnTo>
                    <a:lnTo>
                      <a:pt x="46" y="28"/>
                    </a:lnTo>
                    <a:lnTo>
                      <a:pt x="24" y="28"/>
                    </a:lnTo>
                    <a:lnTo>
                      <a:pt x="0" y="54"/>
                    </a:lnTo>
                    <a:lnTo>
                      <a:pt x="12" y="40"/>
                    </a:lnTo>
                    <a:lnTo>
                      <a:pt x="0" y="40"/>
                    </a:lnTo>
                    <a:lnTo>
                      <a:pt x="0" y="14"/>
                    </a:lnTo>
                    <a:lnTo>
                      <a:pt x="34" y="14"/>
                    </a:lnTo>
                    <a:lnTo>
                      <a:pt x="46" y="28"/>
                    </a:lnTo>
                    <a:lnTo>
                      <a:pt x="67" y="28"/>
                    </a:lnTo>
                    <a:lnTo>
                      <a:pt x="92" y="28"/>
                    </a:lnTo>
                    <a:lnTo>
                      <a:pt x="123" y="0"/>
                    </a:lnTo>
                    <a:lnTo>
                      <a:pt x="144" y="0"/>
                    </a:lnTo>
                    <a:lnTo>
                      <a:pt x="187" y="28"/>
                    </a:lnTo>
                    <a:lnTo>
                      <a:pt x="233" y="28"/>
                    </a:lnTo>
                    <a:lnTo>
                      <a:pt x="263" y="14"/>
                    </a:lnTo>
                    <a:lnTo>
                      <a:pt x="285" y="14"/>
                    </a:lnTo>
                    <a:lnTo>
                      <a:pt x="285" y="28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84">
                <a:extLst>
                  <a:ext uri="{FF2B5EF4-FFF2-40B4-BE49-F238E27FC236}">
                    <a16:creationId xmlns:a16="http://schemas.microsoft.com/office/drawing/2014/main" id="{2D0262A4-724F-47BC-87FD-3EC2AD080D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9407" y="2868816"/>
                <a:ext cx="329131" cy="237341"/>
              </a:xfrm>
              <a:custGeom>
                <a:avLst/>
                <a:gdLst/>
                <a:ahLst/>
                <a:cxnLst>
                  <a:cxn ang="0">
                    <a:pos x="67" y="43"/>
                  </a:cxn>
                  <a:cxn ang="0">
                    <a:pos x="51" y="43"/>
                  </a:cxn>
                  <a:cxn ang="0">
                    <a:pos x="20" y="14"/>
                  </a:cxn>
                  <a:cxn ang="0">
                    <a:pos x="11" y="14"/>
                  </a:cxn>
                  <a:cxn ang="0">
                    <a:pos x="0" y="28"/>
                  </a:cxn>
                  <a:cxn ang="0">
                    <a:pos x="11" y="43"/>
                  </a:cxn>
                  <a:cxn ang="0">
                    <a:pos x="11" y="28"/>
                  </a:cxn>
                  <a:cxn ang="0">
                    <a:pos x="20" y="28"/>
                  </a:cxn>
                  <a:cxn ang="0">
                    <a:pos x="30" y="43"/>
                  </a:cxn>
                  <a:cxn ang="0">
                    <a:pos x="30" y="54"/>
                  </a:cxn>
                  <a:cxn ang="0">
                    <a:pos x="11" y="54"/>
                  </a:cxn>
                  <a:cxn ang="0">
                    <a:pos x="11" y="68"/>
                  </a:cxn>
                  <a:cxn ang="0">
                    <a:pos x="20" y="68"/>
                  </a:cxn>
                  <a:cxn ang="0">
                    <a:pos x="30" y="90"/>
                  </a:cxn>
                  <a:cxn ang="0">
                    <a:pos x="42" y="133"/>
                  </a:cxn>
                  <a:cxn ang="0">
                    <a:pos x="67" y="119"/>
                  </a:cxn>
                  <a:cxn ang="0">
                    <a:pos x="88" y="104"/>
                  </a:cxn>
                  <a:cxn ang="0">
                    <a:pos x="174" y="155"/>
                  </a:cxn>
                  <a:cxn ang="0">
                    <a:pos x="174" y="169"/>
                  </a:cxn>
                  <a:cxn ang="0">
                    <a:pos x="199" y="181"/>
                  </a:cxn>
                  <a:cxn ang="0">
                    <a:pos x="207" y="169"/>
                  </a:cxn>
                  <a:cxn ang="0">
                    <a:pos x="229" y="155"/>
                  </a:cxn>
                  <a:cxn ang="0">
                    <a:pos x="229" y="133"/>
                  </a:cxn>
                  <a:cxn ang="0">
                    <a:pos x="241" y="133"/>
                  </a:cxn>
                  <a:cxn ang="0">
                    <a:pos x="251" y="133"/>
                  </a:cxn>
                  <a:cxn ang="0">
                    <a:pos x="251" y="119"/>
                  </a:cxn>
                  <a:cxn ang="0">
                    <a:pos x="229" y="104"/>
                  </a:cxn>
                  <a:cxn ang="0">
                    <a:pos x="174" y="68"/>
                  </a:cxn>
                  <a:cxn ang="0">
                    <a:pos x="164" y="43"/>
                  </a:cxn>
                  <a:cxn ang="0">
                    <a:pos x="131" y="43"/>
                  </a:cxn>
                  <a:cxn ang="0">
                    <a:pos x="119" y="14"/>
                  </a:cxn>
                  <a:cxn ang="0">
                    <a:pos x="97" y="0"/>
                  </a:cxn>
                  <a:cxn ang="0">
                    <a:pos x="88" y="0"/>
                  </a:cxn>
                  <a:cxn ang="0">
                    <a:pos x="76" y="28"/>
                  </a:cxn>
                  <a:cxn ang="0">
                    <a:pos x="76" y="43"/>
                  </a:cxn>
                  <a:cxn ang="0">
                    <a:pos x="67" y="43"/>
                  </a:cxn>
                </a:cxnLst>
                <a:rect l="0" t="0" r="r" b="b"/>
                <a:pathLst>
                  <a:path w="251" h="181">
                    <a:moveTo>
                      <a:pt x="67" y="43"/>
                    </a:moveTo>
                    <a:lnTo>
                      <a:pt x="51" y="43"/>
                    </a:lnTo>
                    <a:lnTo>
                      <a:pt x="20" y="14"/>
                    </a:lnTo>
                    <a:lnTo>
                      <a:pt x="11" y="14"/>
                    </a:lnTo>
                    <a:lnTo>
                      <a:pt x="0" y="28"/>
                    </a:lnTo>
                    <a:lnTo>
                      <a:pt x="11" y="43"/>
                    </a:lnTo>
                    <a:lnTo>
                      <a:pt x="11" y="28"/>
                    </a:lnTo>
                    <a:lnTo>
                      <a:pt x="20" y="28"/>
                    </a:lnTo>
                    <a:lnTo>
                      <a:pt x="30" y="43"/>
                    </a:lnTo>
                    <a:lnTo>
                      <a:pt x="30" y="54"/>
                    </a:lnTo>
                    <a:lnTo>
                      <a:pt x="11" y="54"/>
                    </a:lnTo>
                    <a:lnTo>
                      <a:pt x="11" y="68"/>
                    </a:lnTo>
                    <a:lnTo>
                      <a:pt x="20" y="68"/>
                    </a:lnTo>
                    <a:lnTo>
                      <a:pt x="30" y="90"/>
                    </a:lnTo>
                    <a:lnTo>
                      <a:pt x="42" y="133"/>
                    </a:lnTo>
                    <a:lnTo>
                      <a:pt x="67" y="119"/>
                    </a:lnTo>
                    <a:lnTo>
                      <a:pt x="88" y="104"/>
                    </a:lnTo>
                    <a:lnTo>
                      <a:pt x="174" y="155"/>
                    </a:lnTo>
                    <a:lnTo>
                      <a:pt x="174" y="169"/>
                    </a:lnTo>
                    <a:lnTo>
                      <a:pt x="199" y="181"/>
                    </a:lnTo>
                    <a:lnTo>
                      <a:pt x="207" y="169"/>
                    </a:lnTo>
                    <a:lnTo>
                      <a:pt x="229" y="155"/>
                    </a:lnTo>
                    <a:lnTo>
                      <a:pt x="229" y="133"/>
                    </a:lnTo>
                    <a:lnTo>
                      <a:pt x="241" y="133"/>
                    </a:lnTo>
                    <a:lnTo>
                      <a:pt x="251" y="133"/>
                    </a:lnTo>
                    <a:lnTo>
                      <a:pt x="251" y="119"/>
                    </a:lnTo>
                    <a:lnTo>
                      <a:pt x="229" y="104"/>
                    </a:lnTo>
                    <a:lnTo>
                      <a:pt x="174" y="68"/>
                    </a:lnTo>
                    <a:lnTo>
                      <a:pt x="164" y="43"/>
                    </a:lnTo>
                    <a:lnTo>
                      <a:pt x="131" y="43"/>
                    </a:lnTo>
                    <a:lnTo>
                      <a:pt x="119" y="14"/>
                    </a:lnTo>
                    <a:lnTo>
                      <a:pt x="97" y="0"/>
                    </a:lnTo>
                    <a:lnTo>
                      <a:pt x="88" y="0"/>
                    </a:lnTo>
                    <a:lnTo>
                      <a:pt x="76" y="28"/>
                    </a:lnTo>
                    <a:lnTo>
                      <a:pt x="76" y="43"/>
                    </a:lnTo>
                    <a:lnTo>
                      <a:pt x="67" y="43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138">
                <a:extLst>
                  <a:ext uri="{FF2B5EF4-FFF2-40B4-BE49-F238E27FC236}">
                    <a16:creationId xmlns:a16="http://schemas.microsoft.com/office/drawing/2014/main" id="{A0CBF5D4-F2D6-4E50-B332-C9716CEE9D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7629" y="2959293"/>
                <a:ext cx="472060" cy="470747"/>
              </a:xfrm>
              <a:custGeom>
                <a:avLst/>
                <a:gdLst/>
                <a:ahLst/>
                <a:cxnLst>
                  <a:cxn ang="0">
                    <a:pos x="262" y="343"/>
                  </a:cxn>
                  <a:cxn ang="0">
                    <a:pos x="338" y="359"/>
                  </a:cxn>
                  <a:cxn ang="0">
                    <a:pos x="338" y="333"/>
                  </a:cxn>
                  <a:cxn ang="0">
                    <a:pos x="360" y="321"/>
                  </a:cxn>
                  <a:cxn ang="0">
                    <a:pos x="360" y="307"/>
                  </a:cxn>
                  <a:cxn ang="0">
                    <a:pos x="350" y="278"/>
                  </a:cxn>
                  <a:cxn ang="0">
                    <a:pos x="338" y="278"/>
                  </a:cxn>
                  <a:cxn ang="0">
                    <a:pos x="314" y="242"/>
                  </a:cxn>
                  <a:cxn ang="0">
                    <a:pos x="329" y="220"/>
                  </a:cxn>
                  <a:cxn ang="0">
                    <a:pos x="329" y="203"/>
                  </a:cxn>
                  <a:cxn ang="0">
                    <a:pos x="305" y="203"/>
                  </a:cxn>
                  <a:cxn ang="0">
                    <a:pos x="295" y="151"/>
                  </a:cxn>
                  <a:cxn ang="0">
                    <a:pos x="295" y="141"/>
                  </a:cxn>
                  <a:cxn ang="0">
                    <a:pos x="305" y="130"/>
                  </a:cxn>
                  <a:cxn ang="0">
                    <a:pos x="305" y="101"/>
                  </a:cxn>
                  <a:cxn ang="0">
                    <a:pos x="305" y="86"/>
                  </a:cxn>
                  <a:cxn ang="0">
                    <a:pos x="219" y="36"/>
                  </a:cxn>
                  <a:cxn ang="0">
                    <a:pos x="198" y="50"/>
                  </a:cxn>
                  <a:cxn ang="0">
                    <a:pos x="173" y="65"/>
                  </a:cxn>
                  <a:cxn ang="0">
                    <a:pos x="173" y="76"/>
                  </a:cxn>
                  <a:cxn ang="0">
                    <a:pos x="131" y="86"/>
                  </a:cxn>
                  <a:cxn ang="0">
                    <a:pos x="87" y="65"/>
                  </a:cxn>
                  <a:cxn ang="0">
                    <a:pos x="87" y="36"/>
                  </a:cxn>
                  <a:cxn ang="0">
                    <a:pos x="67" y="21"/>
                  </a:cxn>
                  <a:cxn ang="0">
                    <a:pos x="67" y="10"/>
                  </a:cxn>
                  <a:cxn ang="0">
                    <a:pos x="42" y="21"/>
                  </a:cxn>
                  <a:cxn ang="0">
                    <a:pos x="30" y="21"/>
                  </a:cxn>
                  <a:cxn ang="0">
                    <a:pos x="20" y="21"/>
                  </a:cxn>
                  <a:cxn ang="0">
                    <a:pos x="12" y="0"/>
                  </a:cxn>
                  <a:cxn ang="0">
                    <a:pos x="0" y="10"/>
                  </a:cxn>
                  <a:cxn ang="0">
                    <a:pos x="20" y="65"/>
                  </a:cxn>
                  <a:cxn ang="0">
                    <a:pos x="42" y="112"/>
                  </a:cxn>
                  <a:cxn ang="0">
                    <a:pos x="30" y="141"/>
                  </a:cxn>
                  <a:cxn ang="0">
                    <a:pos x="42" y="166"/>
                  </a:cxn>
                  <a:cxn ang="0">
                    <a:pos x="76" y="177"/>
                  </a:cxn>
                  <a:cxn ang="0">
                    <a:pos x="76" y="220"/>
                  </a:cxn>
                  <a:cxn ang="0">
                    <a:pos x="97" y="242"/>
                  </a:cxn>
                  <a:cxn ang="0">
                    <a:pos x="106" y="232"/>
                  </a:cxn>
                  <a:cxn ang="0">
                    <a:pos x="131" y="242"/>
                  </a:cxn>
                  <a:cxn ang="0">
                    <a:pos x="152" y="293"/>
                  </a:cxn>
                  <a:cxn ang="0">
                    <a:pos x="198" y="333"/>
                  </a:cxn>
                  <a:cxn ang="0">
                    <a:pos x="219" y="333"/>
                  </a:cxn>
                  <a:cxn ang="0">
                    <a:pos x="250" y="321"/>
                  </a:cxn>
                  <a:cxn ang="0">
                    <a:pos x="262" y="343"/>
                  </a:cxn>
                </a:cxnLst>
                <a:rect l="0" t="0" r="r" b="b"/>
                <a:pathLst>
                  <a:path w="360" h="359">
                    <a:moveTo>
                      <a:pt x="262" y="343"/>
                    </a:moveTo>
                    <a:lnTo>
                      <a:pt x="338" y="359"/>
                    </a:lnTo>
                    <a:lnTo>
                      <a:pt x="338" y="333"/>
                    </a:lnTo>
                    <a:lnTo>
                      <a:pt x="360" y="321"/>
                    </a:lnTo>
                    <a:lnTo>
                      <a:pt x="360" y="307"/>
                    </a:lnTo>
                    <a:lnTo>
                      <a:pt x="350" y="278"/>
                    </a:lnTo>
                    <a:lnTo>
                      <a:pt x="338" y="278"/>
                    </a:lnTo>
                    <a:lnTo>
                      <a:pt x="314" y="242"/>
                    </a:lnTo>
                    <a:lnTo>
                      <a:pt x="329" y="220"/>
                    </a:lnTo>
                    <a:lnTo>
                      <a:pt x="329" y="203"/>
                    </a:lnTo>
                    <a:lnTo>
                      <a:pt x="305" y="203"/>
                    </a:lnTo>
                    <a:lnTo>
                      <a:pt x="295" y="151"/>
                    </a:lnTo>
                    <a:lnTo>
                      <a:pt x="295" y="141"/>
                    </a:lnTo>
                    <a:lnTo>
                      <a:pt x="305" y="130"/>
                    </a:lnTo>
                    <a:lnTo>
                      <a:pt x="305" y="101"/>
                    </a:lnTo>
                    <a:lnTo>
                      <a:pt x="305" y="86"/>
                    </a:lnTo>
                    <a:lnTo>
                      <a:pt x="219" y="36"/>
                    </a:lnTo>
                    <a:lnTo>
                      <a:pt x="198" y="50"/>
                    </a:lnTo>
                    <a:lnTo>
                      <a:pt x="173" y="65"/>
                    </a:lnTo>
                    <a:lnTo>
                      <a:pt x="173" y="76"/>
                    </a:lnTo>
                    <a:lnTo>
                      <a:pt x="131" y="86"/>
                    </a:lnTo>
                    <a:lnTo>
                      <a:pt x="87" y="65"/>
                    </a:lnTo>
                    <a:lnTo>
                      <a:pt x="87" y="36"/>
                    </a:lnTo>
                    <a:lnTo>
                      <a:pt x="67" y="21"/>
                    </a:lnTo>
                    <a:lnTo>
                      <a:pt x="67" y="10"/>
                    </a:lnTo>
                    <a:lnTo>
                      <a:pt x="42" y="21"/>
                    </a:lnTo>
                    <a:lnTo>
                      <a:pt x="30" y="21"/>
                    </a:lnTo>
                    <a:lnTo>
                      <a:pt x="20" y="21"/>
                    </a:lnTo>
                    <a:lnTo>
                      <a:pt x="12" y="0"/>
                    </a:lnTo>
                    <a:lnTo>
                      <a:pt x="0" y="10"/>
                    </a:lnTo>
                    <a:lnTo>
                      <a:pt x="20" y="65"/>
                    </a:lnTo>
                    <a:lnTo>
                      <a:pt x="42" y="112"/>
                    </a:lnTo>
                    <a:lnTo>
                      <a:pt x="30" y="141"/>
                    </a:lnTo>
                    <a:lnTo>
                      <a:pt x="42" y="166"/>
                    </a:lnTo>
                    <a:lnTo>
                      <a:pt x="76" y="177"/>
                    </a:lnTo>
                    <a:lnTo>
                      <a:pt x="76" y="220"/>
                    </a:lnTo>
                    <a:lnTo>
                      <a:pt x="97" y="242"/>
                    </a:lnTo>
                    <a:lnTo>
                      <a:pt x="106" y="232"/>
                    </a:lnTo>
                    <a:lnTo>
                      <a:pt x="131" y="242"/>
                    </a:lnTo>
                    <a:lnTo>
                      <a:pt x="152" y="293"/>
                    </a:lnTo>
                    <a:lnTo>
                      <a:pt x="198" y="333"/>
                    </a:lnTo>
                    <a:lnTo>
                      <a:pt x="219" y="333"/>
                    </a:lnTo>
                    <a:lnTo>
                      <a:pt x="250" y="321"/>
                    </a:lnTo>
                    <a:lnTo>
                      <a:pt x="262" y="343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142">
                <a:extLst>
                  <a:ext uri="{FF2B5EF4-FFF2-40B4-BE49-F238E27FC236}">
                    <a16:creationId xmlns:a16="http://schemas.microsoft.com/office/drawing/2014/main" id="{6AB7BD8A-FCEC-4BFE-BB3B-FCD55C6419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7081" y="3007812"/>
                <a:ext cx="300284" cy="289791"/>
              </a:xfrm>
              <a:custGeom>
                <a:avLst/>
                <a:gdLst/>
                <a:ahLst/>
                <a:cxnLst>
                  <a:cxn ang="0">
                    <a:pos x="85" y="28"/>
                  </a:cxn>
                  <a:cxn ang="0">
                    <a:pos x="76" y="28"/>
                  </a:cxn>
                  <a:cxn ang="0">
                    <a:pos x="64" y="28"/>
                  </a:cxn>
                  <a:cxn ang="0">
                    <a:pos x="64" y="50"/>
                  </a:cxn>
                  <a:cxn ang="0">
                    <a:pos x="42" y="65"/>
                  </a:cxn>
                  <a:cxn ang="0">
                    <a:pos x="34" y="76"/>
                  </a:cxn>
                  <a:cxn ang="0">
                    <a:pos x="9" y="65"/>
                  </a:cxn>
                  <a:cxn ang="0">
                    <a:pos x="9" y="93"/>
                  </a:cxn>
                  <a:cxn ang="0">
                    <a:pos x="0" y="105"/>
                  </a:cxn>
                  <a:cxn ang="0">
                    <a:pos x="0" y="116"/>
                  </a:cxn>
                  <a:cxn ang="0">
                    <a:pos x="9" y="167"/>
                  </a:cxn>
                  <a:cxn ang="0">
                    <a:pos x="34" y="167"/>
                  </a:cxn>
                  <a:cxn ang="0">
                    <a:pos x="34" y="184"/>
                  </a:cxn>
                  <a:cxn ang="0">
                    <a:pos x="18" y="206"/>
                  </a:cxn>
                  <a:cxn ang="0">
                    <a:pos x="42" y="221"/>
                  </a:cxn>
                  <a:cxn ang="0">
                    <a:pos x="119" y="206"/>
                  </a:cxn>
                  <a:cxn ang="0">
                    <a:pos x="119" y="184"/>
                  </a:cxn>
                  <a:cxn ang="0">
                    <a:pos x="162" y="167"/>
                  </a:cxn>
                  <a:cxn ang="0">
                    <a:pos x="162" y="131"/>
                  </a:cxn>
                  <a:cxn ang="0">
                    <a:pos x="174" y="116"/>
                  </a:cxn>
                  <a:cxn ang="0">
                    <a:pos x="162" y="105"/>
                  </a:cxn>
                  <a:cxn ang="0">
                    <a:pos x="186" y="105"/>
                  </a:cxn>
                  <a:cxn ang="0">
                    <a:pos x="186" y="93"/>
                  </a:cxn>
                  <a:cxn ang="0">
                    <a:pos x="186" y="50"/>
                  </a:cxn>
                  <a:cxn ang="0">
                    <a:pos x="208" y="40"/>
                  </a:cxn>
                  <a:cxn ang="0">
                    <a:pos x="217" y="40"/>
                  </a:cxn>
                  <a:cxn ang="0">
                    <a:pos x="229" y="40"/>
                  </a:cxn>
                  <a:cxn ang="0">
                    <a:pos x="229" y="28"/>
                  </a:cxn>
                  <a:cxn ang="0">
                    <a:pos x="208" y="28"/>
                  </a:cxn>
                  <a:cxn ang="0">
                    <a:pos x="186" y="40"/>
                  </a:cxn>
                  <a:cxn ang="0">
                    <a:pos x="174" y="14"/>
                  </a:cxn>
                  <a:cxn ang="0">
                    <a:pos x="162" y="0"/>
                  </a:cxn>
                  <a:cxn ang="0">
                    <a:pos x="153" y="28"/>
                  </a:cxn>
                  <a:cxn ang="0">
                    <a:pos x="140" y="28"/>
                  </a:cxn>
                  <a:cxn ang="0">
                    <a:pos x="119" y="40"/>
                  </a:cxn>
                  <a:cxn ang="0">
                    <a:pos x="109" y="40"/>
                  </a:cxn>
                  <a:cxn ang="0">
                    <a:pos x="85" y="28"/>
                  </a:cxn>
                </a:cxnLst>
                <a:rect l="0" t="0" r="r" b="b"/>
                <a:pathLst>
                  <a:path w="229" h="221">
                    <a:moveTo>
                      <a:pt x="85" y="28"/>
                    </a:moveTo>
                    <a:lnTo>
                      <a:pt x="76" y="28"/>
                    </a:lnTo>
                    <a:lnTo>
                      <a:pt x="64" y="28"/>
                    </a:lnTo>
                    <a:lnTo>
                      <a:pt x="64" y="50"/>
                    </a:lnTo>
                    <a:lnTo>
                      <a:pt x="42" y="65"/>
                    </a:lnTo>
                    <a:lnTo>
                      <a:pt x="34" y="76"/>
                    </a:lnTo>
                    <a:lnTo>
                      <a:pt x="9" y="65"/>
                    </a:lnTo>
                    <a:lnTo>
                      <a:pt x="9" y="93"/>
                    </a:lnTo>
                    <a:lnTo>
                      <a:pt x="0" y="105"/>
                    </a:lnTo>
                    <a:lnTo>
                      <a:pt x="0" y="116"/>
                    </a:lnTo>
                    <a:lnTo>
                      <a:pt x="9" y="167"/>
                    </a:lnTo>
                    <a:lnTo>
                      <a:pt x="34" y="167"/>
                    </a:lnTo>
                    <a:lnTo>
                      <a:pt x="34" y="184"/>
                    </a:lnTo>
                    <a:lnTo>
                      <a:pt x="18" y="206"/>
                    </a:lnTo>
                    <a:lnTo>
                      <a:pt x="42" y="221"/>
                    </a:lnTo>
                    <a:lnTo>
                      <a:pt x="119" y="206"/>
                    </a:lnTo>
                    <a:lnTo>
                      <a:pt x="119" y="184"/>
                    </a:lnTo>
                    <a:lnTo>
                      <a:pt x="162" y="167"/>
                    </a:lnTo>
                    <a:lnTo>
                      <a:pt x="162" y="131"/>
                    </a:lnTo>
                    <a:lnTo>
                      <a:pt x="174" y="116"/>
                    </a:lnTo>
                    <a:lnTo>
                      <a:pt x="162" y="105"/>
                    </a:lnTo>
                    <a:lnTo>
                      <a:pt x="186" y="105"/>
                    </a:lnTo>
                    <a:lnTo>
                      <a:pt x="186" y="93"/>
                    </a:lnTo>
                    <a:lnTo>
                      <a:pt x="186" y="50"/>
                    </a:lnTo>
                    <a:lnTo>
                      <a:pt x="208" y="40"/>
                    </a:lnTo>
                    <a:lnTo>
                      <a:pt x="217" y="40"/>
                    </a:lnTo>
                    <a:lnTo>
                      <a:pt x="229" y="40"/>
                    </a:lnTo>
                    <a:lnTo>
                      <a:pt x="229" y="28"/>
                    </a:lnTo>
                    <a:lnTo>
                      <a:pt x="208" y="28"/>
                    </a:lnTo>
                    <a:lnTo>
                      <a:pt x="186" y="40"/>
                    </a:lnTo>
                    <a:lnTo>
                      <a:pt x="174" y="14"/>
                    </a:lnTo>
                    <a:lnTo>
                      <a:pt x="162" y="0"/>
                    </a:lnTo>
                    <a:lnTo>
                      <a:pt x="153" y="28"/>
                    </a:lnTo>
                    <a:lnTo>
                      <a:pt x="140" y="28"/>
                    </a:lnTo>
                    <a:lnTo>
                      <a:pt x="119" y="40"/>
                    </a:lnTo>
                    <a:lnTo>
                      <a:pt x="109" y="40"/>
                    </a:lnTo>
                    <a:lnTo>
                      <a:pt x="85" y="28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150">
                <a:extLst>
                  <a:ext uri="{FF2B5EF4-FFF2-40B4-BE49-F238E27FC236}">
                    <a16:creationId xmlns:a16="http://schemas.microsoft.com/office/drawing/2014/main" id="{F81CA614-C859-40BB-9278-8EF285D22E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9822" y="2888483"/>
                <a:ext cx="434033" cy="203247"/>
              </a:xfrm>
              <a:custGeom>
                <a:avLst/>
                <a:gdLst/>
                <a:ahLst/>
                <a:cxnLst>
                  <a:cxn ang="0">
                    <a:pos x="285" y="28"/>
                  </a:cxn>
                  <a:cxn ang="0">
                    <a:pos x="300" y="54"/>
                  </a:cxn>
                  <a:cxn ang="0">
                    <a:pos x="322" y="54"/>
                  </a:cxn>
                  <a:cxn ang="0">
                    <a:pos x="310" y="64"/>
                  </a:cxn>
                  <a:cxn ang="0">
                    <a:pos x="331" y="119"/>
                  </a:cxn>
                  <a:cxn ang="0">
                    <a:pos x="300" y="119"/>
                  </a:cxn>
                  <a:cxn ang="0">
                    <a:pos x="285" y="119"/>
                  </a:cxn>
                  <a:cxn ang="0">
                    <a:pos x="255" y="130"/>
                  </a:cxn>
                  <a:cxn ang="0">
                    <a:pos x="233" y="130"/>
                  </a:cxn>
                  <a:cxn ang="0">
                    <a:pos x="221" y="130"/>
                  </a:cxn>
                  <a:cxn ang="0">
                    <a:pos x="187" y="130"/>
                  </a:cxn>
                  <a:cxn ang="0">
                    <a:pos x="187" y="140"/>
                  </a:cxn>
                  <a:cxn ang="0">
                    <a:pos x="178" y="155"/>
                  </a:cxn>
                  <a:cxn ang="0">
                    <a:pos x="178" y="130"/>
                  </a:cxn>
                  <a:cxn ang="0">
                    <a:pos x="169" y="140"/>
                  </a:cxn>
                  <a:cxn ang="0">
                    <a:pos x="153" y="130"/>
                  </a:cxn>
                  <a:cxn ang="0">
                    <a:pos x="131" y="140"/>
                  </a:cxn>
                  <a:cxn ang="0">
                    <a:pos x="123" y="155"/>
                  </a:cxn>
                  <a:cxn ang="0">
                    <a:pos x="101" y="130"/>
                  </a:cxn>
                  <a:cxn ang="0">
                    <a:pos x="92" y="130"/>
                  </a:cxn>
                  <a:cxn ang="0">
                    <a:pos x="76" y="140"/>
                  </a:cxn>
                  <a:cxn ang="0">
                    <a:pos x="67" y="140"/>
                  </a:cxn>
                  <a:cxn ang="0">
                    <a:pos x="34" y="130"/>
                  </a:cxn>
                  <a:cxn ang="0">
                    <a:pos x="46" y="130"/>
                  </a:cxn>
                  <a:cxn ang="0">
                    <a:pos x="24" y="130"/>
                  </a:cxn>
                  <a:cxn ang="0">
                    <a:pos x="34" y="119"/>
                  </a:cxn>
                  <a:cxn ang="0">
                    <a:pos x="24" y="119"/>
                  </a:cxn>
                  <a:cxn ang="0">
                    <a:pos x="24" y="104"/>
                  </a:cxn>
                  <a:cxn ang="0">
                    <a:pos x="12" y="90"/>
                  </a:cxn>
                  <a:cxn ang="0">
                    <a:pos x="24" y="90"/>
                  </a:cxn>
                  <a:cxn ang="0">
                    <a:pos x="12" y="64"/>
                  </a:cxn>
                  <a:cxn ang="0">
                    <a:pos x="0" y="64"/>
                  </a:cxn>
                  <a:cxn ang="0">
                    <a:pos x="0" y="54"/>
                  </a:cxn>
                  <a:cxn ang="0">
                    <a:pos x="12" y="54"/>
                  </a:cxn>
                  <a:cxn ang="0">
                    <a:pos x="56" y="54"/>
                  </a:cxn>
                  <a:cxn ang="0">
                    <a:pos x="46" y="40"/>
                  </a:cxn>
                  <a:cxn ang="0">
                    <a:pos x="56" y="40"/>
                  </a:cxn>
                  <a:cxn ang="0">
                    <a:pos x="46" y="28"/>
                  </a:cxn>
                  <a:cxn ang="0">
                    <a:pos x="24" y="28"/>
                  </a:cxn>
                  <a:cxn ang="0">
                    <a:pos x="0" y="54"/>
                  </a:cxn>
                  <a:cxn ang="0">
                    <a:pos x="12" y="40"/>
                  </a:cxn>
                  <a:cxn ang="0">
                    <a:pos x="0" y="40"/>
                  </a:cxn>
                  <a:cxn ang="0">
                    <a:pos x="0" y="14"/>
                  </a:cxn>
                  <a:cxn ang="0">
                    <a:pos x="34" y="14"/>
                  </a:cxn>
                  <a:cxn ang="0">
                    <a:pos x="46" y="28"/>
                  </a:cxn>
                  <a:cxn ang="0">
                    <a:pos x="67" y="28"/>
                  </a:cxn>
                  <a:cxn ang="0">
                    <a:pos x="92" y="28"/>
                  </a:cxn>
                  <a:cxn ang="0">
                    <a:pos x="123" y="0"/>
                  </a:cxn>
                  <a:cxn ang="0">
                    <a:pos x="144" y="0"/>
                  </a:cxn>
                  <a:cxn ang="0">
                    <a:pos x="187" y="28"/>
                  </a:cxn>
                  <a:cxn ang="0">
                    <a:pos x="233" y="28"/>
                  </a:cxn>
                  <a:cxn ang="0">
                    <a:pos x="263" y="14"/>
                  </a:cxn>
                  <a:cxn ang="0">
                    <a:pos x="285" y="14"/>
                  </a:cxn>
                  <a:cxn ang="0">
                    <a:pos x="285" y="28"/>
                  </a:cxn>
                </a:cxnLst>
                <a:rect l="0" t="0" r="r" b="b"/>
                <a:pathLst>
                  <a:path w="331" h="155">
                    <a:moveTo>
                      <a:pt x="285" y="28"/>
                    </a:moveTo>
                    <a:lnTo>
                      <a:pt x="300" y="54"/>
                    </a:lnTo>
                    <a:lnTo>
                      <a:pt x="322" y="54"/>
                    </a:lnTo>
                    <a:lnTo>
                      <a:pt x="310" y="64"/>
                    </a:lnTo>
                    <a:lnTo>
                      <a:pt x="331" y="119"/>
                    </a:lnTo>
                    <a:lnTo>
                      <a:pt x="300" y="119"/>
                    </a:lnTo>
                    <a:lnTo>
                      <a:pt x="285" y="119"/>
                    </a:lnTo>
                    <a:lnTo>
                      <a:pt x="255" y="130"/>
                    </a:lnTo>
                    <a:lnTo>
                      <a:pt x="233" y="130"/>
                    </a:lnTo>
                    <a:lnTo>
                      <a:pt x="221" y="130"/>
                    </a:lnTo>
                    <a:lnTo>
                      <a:pt x="187" y="130"/>
                    </a:lnTo>
                    <a:lnTo>
                      <a:pt x="187" y="140"/>
                    </a:lnTo>
                    <a:lnTo>
                      <a:pt x="178" y="155"/>
                    </a:lnTo>
                    <a:lnTo>
                      <a:pt x="178" y="130"/>
                    </a:lnTo>
                    <a:lnTo>
                      <a:pt x="169" y="140"/>
                    </a:lnTo>
                    <a:lnTo>
                      <a:pt x="153" y="130"/>
                    </a:lnTo>
                    <a:lnTo>
                      <a:pt x="131" y="140"/>
                    </a:lnTo>
                    <a:lnTo>
                      <a:pt x="123" y="155"/>
                    </a:lnTo>
                    <a:lnTo>
                      <a:pt x="101" y="130"/>
                    </a:lnTo>
                    <a:lnTo>
                      <a:pt x="92" y="130"/>
                    </a:lnTo>
                    <a:lnTo>
                      <a:pt x="76" y="140"/>
                    </a:lnTo>
                    <a:lnTo>
                      <a:pt x="67" y="140"/>
                    </a:lnTo>
                    <a:lnTo>
                      <a:pt x="34" y="130"/>
                    </a:lnTo>
                    <a:lnTo>
                      <a:pt x="46" y="130"/>
                    </a:lnTo>
                    <a:lnTo>
                      <a:pt x="24" y="130"/>
                    </a:lnTo>
                    <a:lnTo>
                      <a:pt x="34" y="119"/>
                    </a:lnTo>
                    <a:lnTo>
                      <a:pt x="24" y="119"/>
                    </a:lnTo>
                    <a:lnTo>
                      <a:pt x="24" y="104"/>
                    </a:lnTo>
                    <a:lnTo>
                      <a:pt x="12" y="90"/>
                    </a:lnTo>
                    <a:lnTo>
                      <a:pt x="24" y="90"/>
                    </a:lnTo>
                    <a:lnTo>
                      <a:pt x="12" y="64"/>
                    </a:lnTo>
                    <a:lnTo>
                      <a:pt x="0" y="64"/>
                    </a:lnTo>
                    <a:lnTo>
                      <a:pt x="0" y="54"/>
                    </a:lnTo>
                    <a:lnTo>
                      <a:pt x="12" y="54"/>
                    </a:lnTo>
                    <a:lnTo>
                      <a:pt x="56" y="54"/>
                    </a:lnTo>
                    <a:lnTo>
                      <a:pt x="46" y="40"/>
                    </a:lnTo>
                    <a:lnTo>
                      <a:pt x="56" y="40"/>
                    </a:lnTo>
                    <a:lnTo>
                      <a:pt x="46" y="28"/>
                    </a:lnTo>
                    <a:lnTo>
                      <a:pt x="24" y="28"/>
                    </a:lnTo>
                    <a:lnTo>
                      <a:pt x="0" y="54"/>
                    </a:lnTo>
                    <a:lnTo>
                      <a:pt x="12" y="40"/>
                    </a:lnTo>
                    <a:lnTo>
                      <a:pt x="0" y="40"/>
                    </a:lnTo>
                    <a:lnTo>
                      <a:pt x="0" y="14"/>
                    </a:lnTo>
                    <a:lnTo>
                      <a:pt x="34" y="14"/>
                    </a:lnTo>
                    <a:lnTo>
                      <a:pt x="46" y="28"/>
                    </a:lnTo>
                    <a:lnTo>
                      <a:pt x="67" y="28"/>
                    </a:lnTo>
                    <a:lnTo>
                      <a:pt x="92" y="28"/>
                    </a:lnTo>
                    <a:lnTo>
                      <a:pt x="123" y="0"/>
                    </a:lnTo>
                    <a:lnTo>
                      <a:pt x="144" y="0"/>
                    </a:lnTo>
                    <a:lnTo>
                      <a:pt x="187" y="28"/>
                    </a:lnTo>
                    <a:lnTo>
                      <a:pt x="233" y="28"/>
                    </a:lnTo>
                    <a:lnTo>
                      <a:pt x="263" y="14"/>
                    </a:lnTo>
                    <a:lnTo>
                      <a:pt x="285" y="14"/>
                    </a:lnTo>
                    <a:lnTo>
                      <a:pt x="285" y="28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97">
                <a:extLst>
                  <a:ext uri="{FF2B5EF4-FFF2-40B4-BE49-F238E27FC236}">
                    <a16:creationId xmlns:a16="http://schemas.microsoft.com/office/drawing/2014/main" id="{3FF43DF9-3564-4061-81D9-B2D3731C70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8479" y="3625429"/>
                <a:ext cx="245209" cy="169154"/>
              </a:xfrm>
              <a:custGeom>
                <a:avLst/>
                <a:gdLst/>
                <a:ahLst/>
                <a:cxnLst>
                  <a:cxn ang="0">
                    <a:pos x="0" y="39"/>
                  </a:cxn>
                  <a:cxn ang="0">
                    <a:pos x="17" y="129"/>
                  </a:cxn>
                  <a:cxn ang="0">
                    <a:pos x="39" y="129"/>
                  </a:cxn>
                  <a:cxn ang="0">
                    <a:pos x="55" y="114"/>
                  </a:cxn>
                  <a:cxn ang="0">
                    <a:pos x="85" y="114"/>
                  </a:cxn>
                  <a:cxn ang="0">
                    <a:pos x="130" y="75"/>
                  </a:cxn>
                  <a:cxn ang="0">
                    <a:pos x="171" y="50"/>
                  </a:cxn>
                  <a:cxn ang="0">
                    <a:pos x="171" y="39"/>
                  </a:cxn>
                  <a:cxn ang="0">
                    <a:pos x="187" y="39"/>
                  </a:cxn>
                  <a:cxn ang="0">
                    <a:pos x="187" y="25"/>
                  </a:cxn>
                  <a:cxn ang="0">
                    <a:pos x="171" y="0"/>
                  </a:cxn>
                  <a:cxn ang="0">
                    <a:pos x="119" y="14"/>
                  </a:cxn>
                  <a:cxn ang="0">
                    <a:pos x="55" y="75"/>
                  </a:cxn>
                  <a:cxn ang="0">
                    <a:pos x="17" y="25"/>
                  </a:cxn>
                  <a:cxn ang="0">
                    <a:pos x="0" y="39"/>
                  </a:cxn>
                </a:cxnLst>
                <a:rect l="0" t="0" r="r" b="b"/>
                <a:pathLst>
                  <a:path w="187" h="129">
                    <a:moveTo>
                      <a:pt x="0" y="39"/>
                    </a:moveTo>
                    <a:lnTo>
                      <a:pt x="17" y="129"/>
                    </a:lnTo>
                    <a:lnTo>
                      <a:pt x="39" y="129"/>
                    </a:lnTo>
                    <a:lnTo>
                      <a:pt x="55" y="114"/>
                    </a:lnTo>
                    <a:lnTo>
                      <a:pt x="85" y="114"/>
                    </a:lnTo>
                    <a:lnTo>
                      <a:pt x="130" y="75"/>
                    </a:lnTo>
                    <a:lnTo>
                      <a:pt x="171" y="50"/>
                    </a:lnTo>
                    <a:lnTo>
                      <a:pt x="171" y="39"/>
                    </a:lnTo>
                    <a:lnTo>
                      <a:pt x="187" y="39"/>
                    </a:lnTo>
                    <a:lnTo>
                      <a:pt x="187" y="25"/>
                    </a:lnTo>
                    <a:lnTo>
                      <a:pt x="171" y="0"/>
                    </a:lnTo>
                    <a:lnTo>
                      <a:pt x="119" y="14"/>
                    </a:lnTo>
                    <a:lnTo>
                      <a:pt x="55" y="75"/>
                    </a:lnTo>
                    <a:lnTo>
                      <a:pt x="17" y="25"/>
                    </a:lnTo>
                    <a:lnTo>
                      <a:pt x="0" y="3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98">
                <a:extLst>
                  <a:ext uri="{FF2B5EF4-FFF2-40B4-BE49-F238E27FC236}">
                    <a16:creationId xmlns:a16="http://schemas.microsoft.com/office/drawing/2014/main" id="{80164E26-B416-467E-9A21-F12B3BE441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8479" y="3625429"/>
                <a:ext cx="245209" cy="169154"/>
              </a:xfrm>
              <a:custGeom>
                <a:avLst/>
                <a:gdLst/>
                <a:ahLst/>
                <a:cxnLst>
                  <a:cxn ang="0">
                    <a:pos x="0" y="39"/>
                  </a:cxn>
                  <a:cxn ang="0">
                    <a:pos x="17" y="129"/>
                  </a:cxn>
                  <a:cxn ang="0">
                    <a:pos x="39" y="129"/>
                  </a:cxn>
                  <a:cxn ang="0">
                    <a:pos x="55" y="114"/>
                  </a:cxn>
                  <a:cxn ang="0">
                    <a:pos x="85" y="114"/>
                  </a:cxn>
                  <a:cxn ang="0">
                    <a:pos x="130" y="75"/>
                  </a:cxn>
                  <a:cxn ang="0">
                    <a:pos x="171" y="50"/>
                  </a:cxn>
                  <a:cxn ang="0">
                    <a:pos x="171" y="39"/>
                  </a:cxn>
                  <a:cxn ang="0">
                    <a:pos x="187" y="39"/>
                  </a:cxn>
                  <a:cxn ang="0">
                    <a:pos x="187" y="25"/>
                  </a:cxn>
                  <a:cxn ang="0">
                    <a:pos x="171" y="0"/>
                  </a:cxn>
                  <a:cxn ang="0">
                    <a:pos x="119" y="14"/>
                  </a:cxn>
                  <a:cxn ang="0">
                    <a:pos x="55" y="75"/>
                  </a:cxn>
                  <a:cxn ang="0">
                    <a:pos x="17" y="25"/>
                  </a:cxn>
                  <a:cxn ang="0">
                    <a:pos x="0" y="39"/>
                  </a:cxn>
                </a:cxnLst>
                <a:rect l="0" t="0" r="r" b="b"/>
                <a:pathLst>
                  <a:path w="187" h="129">
                    <a:moveTo>
                      <a:pt x="0" y="39"/>
                    </a:moveTo>
                    <a:lnTo>
                      <a:pt x="17" y="129"/>
                    </a:lnTo>
                    <a:lnTo>
                      <a:pt x="39" y="129"/>
                    </a:lnTo>
                    <a:lnTo>
                      <a:pt x="55" y="114"/>
                    </a:lnTo>
                    <a:lnTo>
                      <a:pt x="85" y="114"/>
                    </a:lnTo>
                    <a:lnTo>
                      <a:pt x="130" y="75"/>
                    </a:lnTo>
                    <a:lnTo>
                      <a:pt x="171" y="50"/>
                    </a:lnTo>
                    <a:lnTo>
                      <a:pt x="171" y="39"/>
                    </a:lnTo>
                    <a:lnTo>
                      <a:pt x="187" y="39"/>
                    </a:lnTo>
                    <a:lnTo>
                      <a:pt x="187" y="25"/>
                    </a:lnTo>
                    <a:lnTo>
                      <a:pt x="171" y="0"/>
                    </a:lnTo>
                    <a:lnTo>
                      <a:pt x="119" y="14"/>
                    </a:lnTo>
                    <a:lnTo>
                      <a:pt x="55" y="75"/>
                    </a:lnTo>
                    <a:lnTo>
                      <a:pt x="17" y="25"/>
                    </a:lnTo>
                    <a:lnTo>
                      <a:pt x="0" y="39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99">
                <a:extLst>
                  <a:ext uri="{FF2B5EF4-FFF2-40B4-BE49-F238E27FC236}">
                    <a16:creationId xmlns:a16="http://schemas.microsoft.com/office/drawing/2014/main" id="{6095AB1F-97BD-44BC-8910-068E80EDBA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04019" y="3402511"/>
                <a:ext cx="171778" cy="255699"/>
              </a:xfrm>
              <a:custGeom>
                <a:avLst/>
                <a:gdLst/>
                <a:ahLst/>
                <a:cxnLst>
                  <a:cxn ang="0">
                    <a:pos x="36" y="195"/>
                  </a:cxn>
                  <a:cxn ang="0">
                    <a:pos x="15" y="195"/>
                  </a:cxn>
                  <a:cxn ang="0">
                    <a:pos x="0" y="169"/>
                  </a:cxn>
                  <a:cxn ang="0">
                    <a:pos x="45" y="129"/>
                  </a:cxn>
                  <a:cxn ang="0">
                    <a:pos x="67" y="79"/>
                  </a:cxn>
                  <a:cxn ang="0">
                    <a:pos x="67" y="54"/>
                  </a:cxn>
                  <a:cxn ang="0">
                    <a:pos x="54" y="43"/>
                  </a:cxn>
                  <a:cxn ang="0">
                    <a:pos x="45" y="28"/>
                  </a:cxn>
                  <a:cxn ang="0">
                    <a:pos x="54" y="28"/>
                  </a:cxn>
                  <a:cxn ang="0">
                    <a:pos x="54" y="18"/>
                  </a:cxn>
                  <a:cxn ang="0">
                    <a:pos x="67" y="0"/>
                  </a:cxn>
                  <a:cxn ang="0">
                    <a:pos x="79" y="18"/>
                  </a:cxn>
                  <a:cxn ang="0">
                    <a:pos x="112" y="28"/>
                  </a:cxn>
                  <a:cxn ang="0">
                    <a:pos x="131" y="54"/>
                  </a:cxn>
                  <a:cxn ang="0">
                    <a:pos x="121" y="79"/>
                  </a:cxn>
                  <a:cxn ang="0">
                    <a:pos x="100" y="119"/>
                  </a:cxn>
                  <a:cxn ang="0">
                    <a:pos x="100" y="143"/>
                  </a:cxn>
                  <a:cxn ang="0">
                    <a:pos x="90" y="143"/>
                  </a:cxn>
                  <a:cxn ang="0">
                    <a:pos x="79" y="169"/>
                  </a:cxn>
                  <a:cxn ang="0">
                    <a:pos x="54" y="169"/>
                  </a:cxn>
                  <a:cxn ang="0">
                    <a:pos x="45" y="195"/>
                  </a:cxn>
                  <a:cxn ang="0">
                    <a:pos x="36" y="195"/>
                  </a:cxn>
                </a:cxnLst>
                <a:rect l="0" t="0" r="r" b="b"/>
                <a:pathLst>
                  <a:path w="131" h="195">
                    <a:moveTo>
                      <a:pt x="36" y="195"/>
                    </a:moveTo>
                    <a:lnTo>
                      <a:pt x="15" y="195"/>
                    </a:lnTo>
                    <a:lnTo>
                      <a:pt x="0" y="169"/>
                    </a:lnTo>
                    <a:lnTo>
                      <a:pt x="45" y="129"/>
                    </a:lnTo>
                    <a:lnTo>
                      <a:pt x="67" y="79"/>
                    </a:lnTo>
                    <a:lnTo>
                      <a:pt x="67" y="54"/>
                    </a:lnTo>
                    <a:lnTo>
                      <a:pt x="54" y="43"/>
                    </a:lnTo>
                    <a:lnTo>
                      <a:pt x="45" y="28"/>
                    </a:lnTo>
                    <a:lnTo>
                      <a:pt x="54" y="28"/>
                    </a:lnTo>
                    <a:lnTo>
                      <a:pt x="54" y="18"/>
                    </a:lnTo>
                    <a:lnTo>
                      <a:pt x="67" y="0"/>
                    </a:lnTo>
                    <a:lnTo>
                      <a:pt x="79" y="18"/>
                    </a:lnTo>
                    <a:lnTo>
                      <a:pt x="112" y="28"/>
                    </a:lnTo>
                    <a:lnTo>
                      <a:pt x="131" y="54"/>
                    </a:lnTo>
                    <a:lnTo>
                      <a:pt x="121" y="79"/>
                    </a:lnTo>
                    <a:lnTo>
                      <a:pt x="100" y="119"/>
                    </a:lnTo>
                    <a:lnTo>
                      <a:pt x="100" y="143"/>
                    </a:lnTo>
                    <a:lnTo>
                      <a:pt x="90" y="143"/>
                    </a:lnTo>
                    <a:lnTo>
                      <a:pt x="79" y="169"/>
                    </a:lnTo>
                    <a:lnTo>
                      <a:pt x="54" y="169"/>
                    </a:lnTo>
                    <a:lnTo>
                      <a:pt x="45" y="195"/>
                    </a:lnTo>
                    <a:lnTo>
                      <a:pt x="36" y="195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100">
                <a:extLst>
                  <a:ext uri="{FF2B5EF4-FFF2-40B4-BE49-F238E27FC236}">
                    <a16:creationId xmlns:a16="http://schemas.microsoft.com/office/drawing/2014/main" id="{2FBBD5E7-6FC3-43E6-9548-E0F3852290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04019" y="3402511"/>
                <a:ext cx="171778" cy="255699"/>
              </a:xfrm>
              <a:custGeom>
                <a:avLst/>
                <a:gdLst/>
                <a:ahLst/>
                <a:cxnLst>
                  <a:cxn ang="0">
                    <a:pos x="36" y="195"/>
                  </a:cxn>
                  <a:cxn ang="0">
                    <a:pos x="15" y="195"/>
                  </a:cxn>
                  <a:cxn ang="0">
                    <a:pos x="0" y="169"/>
                  </a:cxn>
                  <a:cxn ang="0">
                    <a:pos x="45" y="129"/>
                  </a:cxn>
                  <a:cxn ang="0">
                    <a:pos x="67" y="79"/>
                  </a:cxn>
                  <a:cxn ang="0">
                    <a:pos x="67" y="54"/>
                  </a:cxn>
                  <a:cxn ang="0">
                    <a:pos x="54" y="43"/>
                  </a:cxn>
                  <a:cxn ang="0">
                    <a:pos x="45" y="28"/>
                  </a:cxn>
                  <a:cxn ang="0">
                    <a:pos x="54" y="28"/>
                  </a:cxn>
                  <a:cxn ang="0">
                    <a:pos x="54" y="18"/>
                  </a:cxn>
                  <a:cxn ang="0">
                    <a:pos x="67" y="0"/>
                  </a:cxn>
                  <a:cxn ang="0">
                    <a:pos x="79" y="18"/>
                  </a:cxn>
                  <a:cxn ang="0">
                    <a:pos x="112" y="28"/>
                  </a:cxn>
                  <a:cxn ang="0">
                    <a:pos x="131" y="54"/>
                  </a:cxn>
                  <a:cxn ang="0">
                    <a:pos x="121" y="79"/>
                  </a:cxn>
                  <a:cxn ang="0">
                    <a:pos x="100" y="119"/>
                  </a:cxn>
                  <a:cxn ang="0">
                    <a:pos x="100" y="143"/>
                  </a:cxn>
                  <a:cxn ang="0">
                    <a:pos x="90" y="143"/>
                  </a:cxn>
                  <a:cxn ang="0">
                    <a:pos x="79" y="169"/>
                  </a:cxn>
                  <a:cxn ang="0">
                    <a:pos x="54" y="169"/>
                  </a:cxn>
                  <a:cxn ang="0">
                    <a:pos x="45" y="195"/>
                  </a:cxn>
                  <a:cxn ang="0">
                    <a:pos x="36" y="195"/>
                  </a:cxn>
                </a:cxnLst>
                <a:rect l="0" t="0" r="r" b="b"/>
                <a:pathLst>
                  <a:path w="131" h="195">
                    <a:moveTo>
                      <a:pt x="36" y="195"/>
                    </a:moveTo>
                    <a:lnTo>
                      <a:pt x="15" y="195"/>
                    </a:lnTo>
                    <a:lnTo>
                      <a:pt x="0" y="169"/>
                    </a:lnTo>
                    <a:lnTo>
                      <a:pt x="45" y="129"/>
                    </a:lnTo>
                    <a:lnTo>
                      <a:pt x="67" y="79"/>
                    </a:lnTo>
                    <a:lnTo>
                      <a:pt x="67" y="54"/>
                    </a:lnTo>
                    <a:lnTo>
                      <a:pt x="54" y="43"/>
                    </a:lnTo>
                    <a:lnTo>
                      <a:pt x="45" y="28"/>
                    </a:lnTo>
                    <a:lnTo>
                      <a:pt x="54" y="28"/>
                    </a:lnTo>
                    <a:lnTo>
                      <a:pt x="54" y="18"/>
                    </a:lnTo>
                    <a:lnTo>
                      <a:pt x="67" y="0"/>
                    </a:lnTo>
                    <a:lnTo>
                      <a:pt x="79" y="18"/>
                    </a:lnTo>
                    <a:lnTo>
                      <a:pt x="112" y="28"/>
                    </a:lnTo>
                    <a:lnTo>
                      <a:pt x="131" y="54"/>
                    </a:lnTo>
                    <a:lnTo>
                      <a:pt x="121" y="79"/>
                    </a:lnTo>
                    <a:lnTo>
                      <a:pt x="100" y="119"/>
                    </a:lnTo>
                    <a:lnTo>
                      <a:pt x="100" y="143"/>
                    </a:lnTo>
                    <a:lnTo>
                      <a:pt x="90" y="143"/>
                    </a:lnTo>
                    <a:lnTo>
                      <a:pt x="79" y="169"/>
                    </a:lnTo>
                    <a:lnTo>
                      <a:pt x="54" y="169"/>
                    </a:lnTo>
                    <a:lnTo>
                      <a:pt x="45" y="195"/>
                    </a:lnTo>
                    <a:lnTo>
                      <a:pt x="36" y="195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101">
                <a:extLst>
                  <a:ext uri="{FF2B5EF4-FFF2-40B4-BE49-F238E27FC236}">
                    <a16:creationId xmlns:a16="http://schemas.microsoft.com/office/drawing/2014/main" id="{A961D088-DF67-40E1-9BE4-769CCCA57A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7853" y="3169106"/>
                <a:ext cx="514022" cy="555980"/>
              </a:xfrm>
              <a:custGeom>
                <a:avLst/>
                <a:gdLst/>
                <a:ahLst/>
                <a:cxnLst>
                  <a:cxn ang="0">
                    <a:pos x="171" y="76"/>
                  </a:cxn>
                  <a:cxn ang="0">
                    <a:pos x="153" y="65"/>
                  </a:cxn>
                  <a:cxn ang="0">
                    <a:pos x="153" y="40"/>
                  </a:cxn>
                  <a:cxn ang="0">
                    <a:pos x="141" y="40"/>
                  </a:cxn>
                  <a:cxn ang="0">
                    <a:pos x="94" y="11"/>
                  </a:cxn>
                  <a:cxn ang="0">
                    <a:pos x="76" y="0"/>
                  </a:cxn>
                  <a:cxn ang="0">
                    <a:pos x="30" y="11"/>
                  </a:cxn>
                  <a:cxn ang="0">
                    <a:pos x="51" y="40"/>
                  </a:cxn>
                  <a:cxn ang="0">
                    <a:pos x="39" y="50"/>
                  </a:cxn>
                  <a:cxn ang="0">
                    <a:pos x="30" y="50"/>
                  </a:cxn>
                  <a:cxn ang="0">
                    <a:pos x="18" y="65"/>
                  </a:cxn>
                  <a:cxn ang="0">
                    <a:pos x="0" y="65"/>
                  </a:cxn>
                  <a:cxn ang="0">
                    <a:pos x="0" y="101"/>
                  </a:cxn>
                  <a:cxn ang="0">
                    <a:pos x="9" y="101"/>
                  </a:cxn>
                  <a:cxn ang="0">
                    <a:pos x="51" y="196"/>
                  </a:cxn>
                  <a:cxn ang="0">
                    <a:pos x="76" y="206"/>
                  </a:cxn>
                  <a:cxn ang="0">
                    <a:pos x="86" y="232"/>
                  </a:cxn>
                  <a:cxn ang="0">
                    <a:pos x="86" y="268"/>
                  </a:cxn>
                  <a:cxn ang="0">
                    <a:pos x="94" y="297"/>
                  </a:cxn>
                  <a:cxn ang="0">
                    <a:pos x="116" y="307"/>
                  </a:cxn>
                  <a:cxn ang="0">
                    <a:pos x="153" y="373"/>
                  </a:cxn>
                  <a:cxn ang="0">
                    <a:pos x="153" y="387"/>
                  </a:cxn>
                  <a:cxn ang="0">
                    <a:pos x="171" y="373"/>
                  </a:cxn>
                  <a:cxn ang="0">
                    <a:pos x="208" y="424"/>
                  </a:cxn>
                  <a:cxn ang="0">
                    <a:pos x="272" y="362"/>
                  </a:cxn>
                  <a:cxn ang="0">
                    <a:pos x="324" y="347"/>
                  </a:cxn>
                  <a:cxn ang="0">
                    <a:pos x="370" y="307"/>
                  </a:cxn>
                  <a:cxn ang="0">
                    <a:pos x="392" y="256"/>
                  </a:cxn>
                  <a:cxn ang="0">
                    <a:pos x="392" y="232"/>
                  </a:cxn>
                  <a:cxn ang="0">
                    <a:pos x="379" y="220"/>
                  </a:cxn>
                  <a:cxn ang="0">
                    <a:pos x="370" y="206"/>
                  </a:cxn>
                  <a:cxn ang="0">
                    <a:pos x="360" y="206"/>
                  </a:cxn>
                  <a:cxn ang="0">
                    <a:pos x="360" y="220"/>
                  </a:cxn>
                  <a:cxn ang="0">
                    <a:pos x="348" y="220"/>
                  </a:cxn>
                  <a:cxn ang="0">
                    <a:pos x="340" y="220"/>
                  </a:cxn>
                  <a:cxn ang="0">
                    <a:pos x="324" y="220"/>
                  </a:cxn>
                  <a:cxn ang="0">
                    <a:pos x="315" y="220"/>
                  </a:cxn>
                  <a:cxn ang="0">
                    <a:pos x="302" y="220"/>
                  </a:cxn>
                  <a:cxn ang="0">
                    <a:pos x="293" y="220"/>
                  </a:cxn>
                  <a:cxn ang="0">
                    <a:pos x="293" y="206"/>
                  </a:cxn>
                  <a:cxn ang="0">
                    <a:pos x="293" y="196"/>
                  </a:cxn>
                  <a:cxn ang="0">
                    <a:pos x="284" y="167"/>
                  </a:cxn>
                  <a:cxn ang="0">
                    <a:pos x="272" y="131"/>
                  </a:cxn>
                  <a:cxn ang="0">
                    <a:pos x="238" y="86"/>
                  </a:cxn>
                  <a:cxn ang="0">
                    <a:pos x="208" y="76"/>
                  </a:cxn>
                  <a:cxn ang="0">
                    <a:pos x="183" y="76"/>
                  </a:cxn>
                  <a:cxn ang="0">
                    <a:pos x="171" y="76"/>
                  </a:cxn>
                </a:cxnLst>
                <a:rect l="0" t="0" r="r" b="b"/>
                <a:pathLst>
                  <a:path w="392" h="424">
                    <a:moveTo>
                      <a:pt x="171" y="76"/>
                    </a:moveTo>
                    <a:lnTo>
                      <a:pt x="153" y="65"/>
                    </a:lnTo>
                    <a:lnTo>
                      <a:pt x="153" y="40"/>
                    </a:lnTo>
                    <a:lnTo>
                      <a:pt x="141" y="40"/>
                    </a:lnTo>
                    <a:lnTo>
                      <a:pt x="94" y="11"/>
                    </a:lnTo>
                    <a:lnTo>
                      <a:pt x="76" y="0"/>
                    </a:lnTo>
                    <a:lnTo>
                      <a:pt x="30" y="11"/>
                    </a:lnTo>
                    <a:lnTo>
                      <a:pt x="51" y="40"/>
                    </a:lnTo>
                    <a:lnTo>
                      <a:pt x="39" y="50"/>
                    </a:lnTo>
                    <a:lnTo>
                      <a:pt x="30" y="50"/>
                    </a:lnTo>
                    <a:lnTo>
                      <a:pt x="18" y="65"/>
                    </a:lnTo>
                    <a:lnTo>
                      <a:pt x="0" y="65"/>
                    </a:lnTo>
                    <a:lnTo>
                      <a:pt x="0" y="101"/>
                    </a:lnTo>
                    <a:lnTo>
                      <a:pt x="9" y="101"/>
                    </a:lnTo>
                    <a:lnTo>
                      <a:pt x="51" y="196"/>
                    </a:lnTo>
                    <a:lnTo>
                      <a:pt x="76" y="206"/>
                    </a:lnTo>
                    <a:lnTo>
                      <a:pt x="86" y="232"/>
                    </a:lnTo>
                    <a:lnTo>
                      <a:pt x="86" y="268"/>
                    </a:lnTo>
                    <a:lnTo>
                      <a:pt x="94" y="297"/>
                    </a:lnTo>
                    <a:lnTo>
                      <a:pt x="116" y="307"/>
                    </a:lnTo>
                    <a:lnTo>
                      <a:pt x="153" y="373"/>
                    </a:lnTo>
                    <a:lnTo>
                      <a:pt x="153" y="387"/>
                    </a:lnTo>
                    <a:lnTo>
                      <a:pt x="171" y="373"/>
                    </a:lnTo>
                    <a:lnTo>
                      <a:pt x="208" y="424"/>
                    </a:lnTo>
                    <a:lnTo>
                      <a:pt x="272" y="362"/>
                    </a:lnTo>
                    <a:lnTo>
                      <a:pt x="324" y="347"/>
                    </a:lnTo>
                    <a:lnTo>
                      <a:pt x="370" y="307"/>
                    </a:lnTo>
                    <a:lnTo>
                      <a:pt x="392" y="256"/>
                    </a:lnTo>
                    <a:lnTo>
                      <a:pt x="392" y="232"/>
                    </a:lnTo>
                    <a:lnTo>
                      <a:pt x="379" y="220"/>
                    </a:lnTo>
                    <a:lnTo>
                      <a:pt x="370" y="206"/>
                    </a:lnTo>
                    <a:lnTo>
                      <a:pt x="360" y="206"/>
                    </a:lnTo>
                    <a:lnTo>
                      <a:pt x="360" y="220"/>
                    </a:lnTo>
                    <a:lnTo>
                      <a:pt x="348" y="220"/>
                    </a:lnTo>
                    <a:lnTo>
                      <a:pt x="340" y="220"/>
                    </a:lnTo>
                    <a:lnTo>
                      <a:pt x="324" y="220"/>
                    </a:lnTo>
                    <a:lnTo>
                      <a:pt x="315" y="220"/>
                    </a:lnTo>
                    <a:lnTo>
                      <a:pt x="302" y="220"/>
                    </a:lnTo>
                    <a:lnTo>
                      <a:pt x="293" y="220"/>
                    </a:lnTo>
                    <a:lnTo>
                      <a:pt x="293" y="206"/>
                    </a:lnTo>
                    <a:lnTo>
                      <a:pt x="293" y="196"/>
                    </a:lnTo>
                    <a:lnTo>
                      <a:pt x="284" y="167"/>
                    </a:lnTo>
                    <a:lnTo>
                      <a:pt x="272" y="131"/>
                    </a:lnTo>
                    <a:lnTo>
                      <a:pt x="238" y="86"/>
                    </a:lnTo>
                    <a:lnTo>
                      <a:pt x="208" y="76"/>
                    </a:lnTo>
                    <a:lnTo>
                      <a:pt x="183" y="76"/>
                    </a:lnTo>
                    <a:lnTo>
                      <a:pt x="171" y="76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102">
                <a:extLst>
                  <a:ext uri="{FF2B5EF4-FFF2-40B4-BE49-F238E27FC236}">
                    <a16:creationId xmlns:a16="http://schemas.microsoft.com/office/drawing/2014/main" id="{A91471B4-E985-46D1-9DC6-5F027E334C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7853" y="3169106"/>
                <a:ext cx="514022" cy="555980"/>
              </a:xfrm>
              <a:custGeom>
                <a:avLst/>
                <a:gdLst/>
                <a:ahLst/>
                <a:cxnLst>
                  <a:cxn ang="0">
                    <a:pos x="171" y="76"/>
                  </a:cxn>
                  <a:cxn ang="0">
                    <a:pos x="153" y="65"/>
                  </a:cxn>
                  <a:cxn ang="0">
                    <a:pos x="153" y="40"/>
                  </a:cxn>
                  <a:cxn ang="0">
                    <a:pos x="141" y="40"/>
                  </a:cxn>
                  <a:cxn ang="0">
                    <a:pos x="94" y="11"/>
                  </a:cxn>
                  <a:cxn ang="0">
                    <a:pos x="76" y="0"/>
                  </a:cxn>
                  <a:cxn ang="0">
                    <a:pos x="30" y="11"/>
                  </a:cxn>
                  <a:cxn ang="0">
                    <a:pos x="51" y="40"/>
                  </a:cxn>
                  <a:cxn ang="0">
                    <a:pos x="39" y="50"/>
                  </a:cxn>
                  <a:cxn ang="0">
                    <a:pos x="30" y="50"/>
                  </a:cxn>
                  <a:cxn ang="0">
                    <a:pos x="18" y="65"/>
                  </a:cxn>
                  <a:cxn ang="0">
                    <a:pos x="0" y="65"/>
                  </a:cxn>
                  <a:cxn ang="0">
                    <a:pos x="0" y="101"/>
                  </a:cxn>
                  <a:cxn ang="0">
                    <a:pos x="9" y="101"/>
                  </a:cxn>
                  <a:cxn ang="0">
                    <a:pos x="51" y="196"/>
                  </a:cxn>
                  <a:cxn ang="0">
                    <a:pos x="76" y="206"/>
                  </a:cxn>
                  <a:cxn ang="0">
                    <a:pos x="86" y="232"/>
                  </a:cxn>
                  <a:cxn ang="0">
                    <a:pos x="86" y="268"/>
                  </a:cxn>
                  <a:cxn ang="0">
                    <a:pos x="94" y="297"/>
                  </a:cxn>
                  <a:cxn ang="0">
                    <a:pos x="116" y="307"/>
                  </a:cxn>
                  <a:cxn ang="0">
                    <a:pos x="153" y="373"/>
                  </a:cxn>
                  <a:cxn ang="0">
                    <a:pos x="153" y="387"/>
                  </a:cxn>
                  <a:cxn ang="0">
                    <a:pos x="171" y="373"/>
                  </a:cxn>
                  <a:cxn ang="0">
                    <a:pos x="208" y="424"/>
                  </a:cxn>
                  <a:cxn ang="0">
                    <a:pos x="272" y="362"/>
                  </a:cxn>
                  <a:cxn ang="0">
                    <a:pos x="324" y="347"/>
                  </a:cxn>
                  <a:cxn ang="0">
                    <a:pos x="370" y="307"/>
                  </a:cxn>
                  <a:cxn ang="0">
                    <a:pos x="392" y="256"/>
                  </a:cxn>
                  <a:cxn ang="0">
                    <a:pos x="392" y="232"/>
                  </a:cxn>
                  <a:cxn ang="0">
                    <a:pos x="379" y="220"/>
                  </a:cxn>
                  <a:cxn ang="0">
                    <a:pos x="370" y="206"/>
                  </a:cxn>
                  <a:cxn ang="0">
                    <a:pos x="360" y="206"/>
                  </a:cxn>
                  <a:cxn ang="0">
                    <a:pos x="360" y="220"/>
                  </a:cxn>
                  <a:cxn ang="0">
                    <a:pos x="348" y="220"/>
                  </a:cxn>
                  <a:cxn ang="0">
                    <a:pos x="340" y="220"/>
                  </a:cxn>
                  <a:cxn ang="0">
                    <a:pos x="324" y="220"/>
                  </a:cxn>
                  <a:cxn ang="0">
                    <a:pos x="315" y="220"/>
                  </a:cxn>
                  <a:cxn ang="0">
                    <a:pos x="302" y="220"/>
                  </a:cxn>
                  <a:cxn ang="0">
                    <a:pos x="293" y="220"/>
                  </a:cxn>
                  <a:cxn ang="0">
                    <a:pos x="293" y="206"/>
                  </a:cxn>
                  <a:cxn ang="0">
                    <a:pos x="293" y="196"/>
                  </a:cxn>
                  <a:cxn ang="0">
                    <a:pos x="284" y="167"/>
                  </a:cxn>
                  <a:cxn ang="0">
                    <a:pos x="272" y="131"/>
                  </a:cxn>
                  <a:cxn ang="0">
                    <a:pos x="238" y="86"/>
                  </a:cxn>
                  <a:cxn ang="0">
                    <a:pos x="208" y="76"/>
                  </a:cxn>
                  <a:cxn ang="0">
                    <a:pos x="183" y="76"/>
                  </a:cxn>
                  <a:cxn ang="0">
                    <a:pos x="171" y="76"/>
                  </a:cxn>
                </a:cxnLst>
                <a:rect l="0" t="0" r="r" b="b"/>
                <a:pathLst>
                  <a:path w="392" h="424">
                    <a:moveTo>
                      <a:pt x="171" y="76"/>
                    </a:moveTo>
                    <a:lnTo>
                      <a:pt x="153" y="65"/>
                    </a:lnTo>
                    <a:lnTo>
                      <a:pt x="153" y="40"/>
                    </a:lnTo>
                    <a:lnTo>
                      <a:pt x="141" y="40"/>
                    </a:lnTo>
                    <a:lnTo>
                      <a:pt x="94" y="11"/>
                    </a:lnTo>
                    <a:lnTo>
                      <a:pt x="76" y="0"/>
                    </a:lnTo>
                    <a:lnTo>
                      <a:pt x="30" y="11"/>
                    </a:lnTo>
                    <a:lnTo>
                      <a:pt x="51" y="40"/>
                    </a:lnTo>
                    <a:lnTo>
                      <a:pt x="39" y="50"/>
                    </a:lnTo>
                    <a:lnTo>
                      <a:pt x="30" y="50"/>
                    </a:lnTo>
                    <a:lnTo>
                      <a:pt x="18" y="65"/>
                    </a:lnTo>
                    <a:lnTo>
                      <a:pt x="0" y="65"/>
                    </a:lnTo>
                    <a:lnTo>
                      <a:pt x="0" y="101"/>
                    </a:lnTo>
                    <a:lnTo>
                      <a:pt x="9" y="101"/>
                    </a:lnTo>
                    <a:lnTo>
                      <a:pt x="51" y="196"/>
                    </a:lnTo>
                    <a:lnTo>
                      <a:pt x="76" y="206"/>
                    </a:lnTo>
                    <a:lnTo>
                      <a:pt x="86" y="232"/>
                    </a:lnTo>
                    <a:lnTo>
                      <a:pt x="86" y="268"/>
                    </a:lnTo>
                    <a:lnTo>
                      <a:pt x="94" y="297"/>
                    </a:lnTo>
                    <a:lnTo>
                      <a:pt x="116" y="307"/>
                    </a:lnTo>
                    <a:lnTo>
                      <a:pt x="153" y="373"/>
                    </a:lnTo>
                    <a:lnTo>
                      <a:pt x="153" y="387"/>
                    </a:lnTo>
                    <a:lnTo>
                      <a:pt x="171" y="373"/>
                    </a:lnTo>
                    <a:lnTo>
                      <a:pt x="208" y="424"/>
                    </a:lnTo>
                    <a:lnTo>
                      <a:pt x="272" y="362"/>
                    </a:lnTo>
                    <a:lnTo>
                      <a:pt x="324" y="347"/>
                    </a:lnTo>
                    <a:lnTo>
                      <a:pt x="370" y="307"/>
                    </a:lnTo>
                    <a:lnTo>
                      <a:pt x="392" y="256"/>
                    </a:lnTo>
                    <a:lnTo>
                      <a:pt x="392" y="232"/>
                    </a:lnTo>
                    <a:lnTo>
                      <a:pt x="379" y="220"/>
                    </a:lnTo>
                    <a:lnTo>
                      <a:pt x="370" y="206"/>
                    </a:lnTo>
                    <a:lnTo>
                      <a:pt x="360" y="206"/>
                    </a:lnTo>
                    <a:lnTo>
                      <a:pt x="360" y="220"/>
                    </a:lnTo>
                    <a:lnTo>
                      <a:pt x="348" y="220"/>
                    </a:lnTo>
                    <a:lnTo>
                      <a:pt x="340" y="220"/>
                    </a:lnTo>
                    <a:lnTo>
                      <a:pt x="324" y="220"/>
                    </a:lnTo>
                    <a:lnTo>
                      <a:pt x="315" y="220"/>
                    </a:lnTo>
                    <a:lnTo>
                      <a:pt x="302" y="220"/>
                    </a:lnTo>
                    <a:lnTo>
                      <a:pt x="293" y="220"/>
                    </a:lnTo>
                    <a:lnTo>
                      <a:pt x="293" y="206"/>
                    </a:lnTo>
                    <a:lnTo>
                      <a:pt x="293" y="196"/>
                    </a:lnTo>
                    <a:lnTo>
                      <a:pt x="284" y="167"/>
                    </a:lnTo>
                    <a:lnTo>
                      <a:pt x="272" y="131"/>
                    </a:lnTo>
                    <a:lnTo>
                      <a:pt x="238" y="86"/>
                    </a:lnTo>
                    <a:lnTo>
                      <a:pt x="208" y="76"/>
                    </a:lnTo>
                    <a:lnTo>
                      <a:pt x="183" y="76"/>
                    </a:lnTo>
                    <a:lnTo>
                      <a:pt x="171" y="76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103">
                <a:extLst>
                  <a:ext uri="{FF2B5EF4-FFF2-40B4-BE49-F238E27FC236}">
                    <a16:creationId xmlns:a16="http://schemas.microsoft.com/office/drawing/2014/main" id="{11474EA5-8FA4-40BA-8DD0-61BE94C950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0256" y="3369730"/>
                <a:ext cx="32782" cy="56385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12" y="43"/>
                  </a:cxn>
                  <a:cxn ang="0">
                    <a:pos x="25" y="24"/>
                  </a:cxn>
                  <a:cxn ang="0">
                    <a:pos x="25" y="0"/>
                  </a:cxn>
                  <a:cxn ang="0">
                    <a:pos x="12" y="0"/>
                  </a:cxn>
                  <a:cxn ang="0">
                    <a:pos x="0" y="14"/>
                  </a:cxn>
                </a:cxnLst>
                <a:rect l="0" t="0" r="r" b="b"/>
                <a:pathLst>
                  <a:path w="25" h="43">
                    <a:moveTo>
                      <a:pt x="0" y="14"/>
                    </a:moveTo>
                    <a:lnTo>
                      <a:pt x="12" y="43"/>
                    </a:lnTo>
                    <a:lnTo>
                      <a:pt x="25" y="24"/>
                    </a:lnTo>
                    <a:lnTo>
                      <a:pt x="25" y="0"/>
                    </a:lnTo>
                    <a:lnTo>
                      <a:pt x="12" y="0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104">
                <a:extLst>
                  <a:ext uri="{FF2B5EF4-FFF2-40B4-BE49-F238E27FC236}">
                    <a16:creationId xmlns:a16="http://schemas.microsoft.com/office/drawing/2014/main" id="{2BE63EB1-1A1B-43D9-B297-C621DECA12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0256" y="3369730"/>
                <a:ext cx="32782" cy="56385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12" y="43"/>
                  </a:cxn>
                  <a:cxn ang="0">
                    <a:pos x="25" y="24"/>
                  </a:cxn>
                  <a:cxn ang="0">
                    <a:pos x="25" y="0"/>
                  </a:cxn>
                  <a:cxn ang="0">
                    <a:pos x="12" y="0"/>
                  </a:cxn>
                  <a:cxn ang="0">
                    <a:pos x="0" y="14"/>
                  </a:cxn>
                </a:cxnLst>
                <a:rect l="0" t="0" r="r" b="b"/>
                <a:pathLst>
                  <a:path w="25" h="43">
                    <a:moveTo>
                      <a:pt x="0" y="14"/>
                    </a:moveTo>
                    <a:lnTo>
                      <a:pt x="12" y="43"/>
                    </a:lnTo>
                    <a:lnTo>
                      <a:pt x="25" y="24"/>
                    </a:lnTo>
                    <a:lnTo>
                      <a:pt x="25" y="0"/>
                    </a:lnTo>
                    <a:lnTo>
                      <a:pt x="12" y="0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105">
                <a:extLst>
                  <a:ext uri="{FF2B5EF4-FFF2-40B4-BE49-F238E27FC236}">
                    <a16:creationId xmlns:a16="http://schemas.microsoft.com/office/drawing/2014/main" id="{A66927DB-1199-48EF-877A-A3E1E4F4D7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2058" y="3369730"/>
                <a:ext cx="129816" cy="89166"/>
              </a:xfrm>
              <a:custGeom>
                <a:avLst/>
                <a:gdLst/>
                <a:ahLst/>
                <a:cxnLst>
                  <a:cxn ang="0">
                    <a:pos x="99" y="14"/>
                  </a:cxn>
                  <a:cxn ang="0">
                    <a:pos x="86" y="0"/>
                  </a:cxn>
                  <a:cxn ang="0">
                    <a:pos x="55" y="43"/>
                  </a:cxn>
                  <a:cxn ang="0">
                    <a:pos x="31" y="43"/>
                  </a:cxn>
                  <a:cxn ang="0">
                    <a:pos x="21" y="53"/>
                  </a:cxn>
                  <a:cxn ang="0">
                    <a:pos x="0" y="43"/>
                  </a:cxn>
                  <a:cxn ang="0">
                    <a:pos x="0" y="53"/>
                  </a:cxn>
                  <a:cxn ang="0">
                    <a:pos x="0" y="68"/>
                  </a:cxn>
                  <a:cxn ang="0">
                    <a:pos x="9" y="68"/>
                  </a:cxn>
                  <a:cxn ang="0">
                    <a:pos x="21" y="68"/>
                  </a:cxn>
                  <a:cxn ang="0">
                    <a:pos x="31" y="68"/>
                  </a:cxn>
                  <a:cxn ang="0">
                    <a:pos x="46" y="68"/>
                  </a:cxn>
                  <a:cxn ang="0">
                    <a:pos x="55" y="68"/>
                  </a:cxn>
                  <a:cxn ang="0">
                    <a:pos x="67" y="68"/>
                  </a:cxn>
                  <a:cxn ang="0">
                    <a:pos x="67" y="53"/>
                  </a:cxn>
                  <a:cxn ang="0">
                    <a:pos x="77" y="53"/>
                  </a:cxn>
                  <a:cxn ang="0">
                    <a:pos x="86" y="53"/>
                  </a:cxn>
                  <a:cxn ang="0">
                    <a:pos x="86" y="43"/>
                  </a:cxn>
                  <a:cxn ang="0">
                    <a:pos x="99" y="24"/>
                  </a:cxn>
                  <a:cxn ang="0">
                    <a:pos x="99" y="14"/>
                  </a:cxn>
                </a:cxnLst>
                <a:rect l="0" t="0" r="r" b="b"/>
                <a:pathLst>
                  <a:path w="99" h="68">
                    <a:moveTo>
                      <a:pt x="99" y="14"/>
                    </a:moveTo>
                    <a:lnTo>
                      <a:pt x="86" y="0"/>
                    </a:lnTo>
                    <a:lnTo>
                      <a:pt x="55" y="43"/>
                    </a:lnTo>
                    <a:lnTo>
                      <a:pt x="31" y="43"/>
                    </a:lnTo>
                    <a:lnTo>
                      <a:pt x="21" y="53"/>
                    </a:lnTo>
                    <a:lnTo>
                      <a:pt x="0" y="43"/>
                    </a:lnTo>
                    <a:lnTo>
                      <a:pt x="0" y="53"/>
                    </a:lnTo>
                    <a:lnTo>
                      <a:pt x="0" y="68"/>
                    </a:lnTo>
                    <a:lnTo>
                      <a:pt x="9" y="68"/>
                    </a:lnTo>
                    <a:lnTo>
                      <a:pt x="21" y="68"/>
                    </a:lnTo>
                    <a:lnTo>
                      <a:pt x="31" y="68"/>
                    </a:lnTo>
                    <a:lnTo>
                      <a:pt x="46" y="68"/>
                    </a:lnTo>
                    <a:lnTo>
                      <a:pt x="55" y="68"/>
                    </a:lnTo>
                    <a:lnTo>
                      <a:pt x="67" y="68"/>
                    </a:lnTo>
                    <a:lnTo>
                      <a:pt x="67" y="53"/>
                    </a:lnTo>
                    <a:lnTo>
                      <a:pt x="77" y="53"/>
                    </a:lnTo>
                    <a:lnTo>
                      <a:pt x="86" y="53"/>
                    </a:lnTo>
                    <a:lnTo>
                      <a:pt x="86" y="43"/>
                    </a:lnTo>
                    <a:lnTo>
                      <a:pt x="99" y="24"/>
                    </a:lnTo>
                    <a:lnTo>
                      <a:pt x="99" y="1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106">
                <a:extLst>
                  <a:ext uri="{FF2B5EF4-FFF2-40B4-BE49-F238E27FC236}">
                    <a16:creationId xmlns:a16="http://schemas.microsoft.com/office/drawing/2014/main" id="{1107661C-FF4E-4218-932A-F31E654F79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2058" y="3369730"/>
                <a:ext cx="129816" cy="89166"/>
              </a:xfrm>
              <a:custGeom>
                <a:avLst/>
                <a:gdLst/>
                <a:ahLst/>
                <a:cxnLst>
                  <a:cxn ang="0">
                    <a:pos x="99" y="14"/>
                  </a:cxn>
                  <a:cxn ang="0">
                    <a:pos x="86" y="0"/>
                  </a:cxn>
                  <a:cxn ang="0">
                    <a:pos x="55" y="43"/>
                  </a:cxn>
                  <a:cxn ang="0">
                    <a:pos x="31" y="43"/>
                  </a:cxn>
                  <a:cxn ang="0">
                    <a:pos x="21" y="53"/>
                  </a:cxn>
                  <a:cxn ang="0">
                    <a:pos x="0" y="43"/>
                  </a:cxn>
                  <a:cxn ang="0">
                    <a:pos x="0" y="53"/>
                  </a:cxn>
                  <a:cxn ang="0">
                    <a:pos x="0" y="68"/>
                  </a:cxn>
                  <a:cxn ang="0">
                    <a:pos x="9" y="68"/>
                  </a:cxn>
                  <a:cxn ang="0">
                    <a:pos x="21" y="68"/>
                  </a:cxn>
                  <a:cxn ang="0">
                    <a:pos x="31" y="68"/>
                  </a:cxn>
                  <a:cxn ang="0">
                    <a:pos x="46" y="68"/>
                  </a:cxn>
                  <a:cxn ang="0">
                    <a:pos x="55" y="68"/>
                  </a:cxn>
                  <a:cxn ang="0">
                    <a:pos x="67" y="68"/>
                  </a:cxn>
                  <a:cxn ang="0">
                    <a:pos x="67" y="53"/>
                  </a:cxn>
                  <a:cxn ang="0">
                    <a:pos x="77" y="53"/>
                  </a:cxn>
                  <a:cxn ang="0">
                    <a:pos x="86" y="53"/>
                  </a:cxn>
                  <a:cxn ang="0">
                    <a:pos x="86" y="43"/>
                  </a:cxn>
                  <a:cxn ang="0">
                    <a:pos x="99" y="24"/>
                  </a:cxn>
                  <a:cxn ang="0">
                    <a:pos x="99" y="14"/>
                  </a:cxn>
                </a:cxnLst>
                <a:rect l="0" t="0" r="r" b="b"/>
                <a:pathLst>
                  <a:path w="99" h="68">
                    <a:moveTo>
                      <a:pt x="99" y="14"/>
                    </a:moveTo>
                    <a:lnTo>
                      <a:pt x="86" y="0"/>
                    </a:lnTo>
                    <a:lnTo>
                      <a:pt x="55" y="43"/>
                    </a:lnTo>
                    <a:lnTo>
                      <a:pt x="31" y="43"/>
                    </a:lnTo>
                    <a:lnTo>
                      <a:pt x="21" y="53"/>
                    </a:lnTo>
                    <a:lnTo>
                      <a:pt x="0" y="43"/>
                    </a:lnTo>
                    <a:lnTo>
                      <a:pt x="0" y="53"/>
                    </a:lnTo>
                    <a:lnTo>
                      <a:pt x="0" y="68"/>
                    </a:lnTo>
                    <a:lnTo>
                      <a:pt x="9" y="68"/>
                    </a:lnTo>
                    <a:lnTo>
                      <a:pt x="21" y="68"/>
                    </a:lnTo>
                    <a:lnTo>
                      <a:pt x="31" y="68"/>
                    </a:lnTo>
                    <a:lnTo>
                      <a:pt x="46" y="68"/>
                    </a:lnTo>
                    <a:lnTo>
                      <a:pt x="55" y="68"/>
                    </a:lnTo>
                    <a:lnTo>
                      <a:pt x="67" y="68"/>
                    </a:lnTo>
                    <a:lnTo>
                      <a:pt x="67" y="53"/>
                    </a:lnTo>
                    <a:lnTo>
                      <a:pt x="77" y="53"/>
                    </a:lnTo>
                    <a:lnTo>
                      <a:pt x="86" y="53"/>
                    </a:lnTo>
                    <a:lnTo>
                      <a:pt x="86" y="43"/>
                    </a:lnTo>
                    <a:lnTo>
                      <a:pt x="99" y="24"/>
                    </a:lnTo>
                    <a:lnTo>
                      <a:pt x="99" y="1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Freeform 151">
                <a:extLst>
                  <a:ext uri="{FF2B5EF4-FFF2-40B4-BE49-F238E27FC236}">
                    <a16:creationId xmlns:a16="http://schemas.microsoft.com/office/drawing/2014/main" id="{FA480005-34A9-43D4-A2CA-40450FA877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9655" y="3003885"/>
                <a:ext cx="140306" cy="165221"/>
              </a:xfrm>
              <a:custGeom>
                <a:avLst/>
                <a:gdLst/>
                <a:ahLst/>
                <a:cxnLst>
                  <a:cxn ang="0">
                    <a:pos x="107" y="0"/>
                  </a:cxn>
                  <a:cxn ang="0">
                    <a:pos x="85" y="21"/>
                  </a:cxn>
                  <a:cxn ang="0">
                    <a:pos x="85" y="75"/>
                  </a:cxn>
                  <a:cxn ang="0">
                    <a:pos x="55" y="100"/>
                  </a:cxn>
                  <a:cxn ang="0">
                    <a:pos x="9" y="126"/>
                  </a:cxn>
                  <a:cxn ang="0">
                    <a:pos x="0" y="111"/>
                  </a:cxn>
                  <a:cxn ang="0">
                    <a:pos x="0" y="100"/>
                  </a:cxn>
                  <a:cxn ang="0">
                    <a:pos x="9" y="75"/>
                  </a:cxn>
                  <a:cxn ang="0">
                    <a:pos x="0" y="75"/>
                  </a:cxn>
                  <a:cxn ang="0">
                    <a:pos x="0" y="35"/>
                  </a:cxn>
                  <a:cxn ang="0">
                    <a:pos x="9" y="21"/>
                  </a:cxn>
                  <a:cxn ang="0">
                    <a:pos x="9" y="11"/>
                  </a:cxn>
                  <a:cxn ang="0">
                    <a:pos x="42" y="11"/>
                  </a:cxn>
                  <a:cxn ang="0">
                    <a:pos x="55" y="11"/>
                  </a:cxn>
                  <a:cxn ang="0">
                    <a:pos x="76" y="11"/>
                  </a:cxn>
                  <a:cxn ang="0">
                    <a:pos x="107" y="0"/>
                  </a:cxn>
                </a:cxnLst>
                <a:rect l="0" t="0" r="r" b="b"/>
                <a:pathLst>
                  <a:path w="107" h="126">
                    <a:moveTo>
                      <a:pt x="107" y="0"/>
                    </a:moveTo>
                    <a:lnTo>
                      <a:pt x="85" y="21"/>
                    </a:lnTo>
                    <a:lnTo>
                      <a:pt x="85" y="75"/>
                    </a:lnTo>
                    <a:lnTo>
                      <a:pt x="55" y="100"/>
                    </a:lnTo>
                    <a:lnTo>
                      <a:pt x="9" y="126"/>
                    </a:lnTo>
                    <a:lnTo>
                      <a:pt x="0" y="111"/>
                    </a:lnTo>
                    <a:lnTo>
                      <a:pt x="0" y="100"/>
                    </a:lnTo>
                    <a:lnTo>
                      <a:pt x="9" y="75"/>
                    </a:lnTo>
                    <a:lnTo>
                      <a:pt x="0" y="75"/>
                    </a:lnTo>
                    <a:lnTo>
                      <a:pt x="0" y="35"/>
                    </a:lnTo>
                    <a:lnTo>
                      <a:pt x="9" y="21"/>
                    </a:lnTo>
                    <a:lnTo>
                      <a:pt x="9" y="11"/>
                    </a:lnTo>
                    <a:lnTo>
                      <a:pt x="42" y="11"/>
                    </a:lnTo>
                    <a:lnTo>
                      <a:pt x="55" y="11"/>
                    </a:lnTo>
                    <a:lnTo>
                      <a:pt x="76" y="11"/>
                    </a:lnTo>
                    <a:lnTo>
                      <a:pt x="107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152">
                <a:extLst>
                  <a:ext uri="{FF2B5EF4-FFF2-40B4-BE49-F238E27FC236}">
                    <a16:creationId xmlns:a16="http://schemas.microsoft.com/office/drawing/2014/main" id="{7F11E1EB-A389-4421-B8DA-60C65E717C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9655" y="3003885"/>
                <a:ext cx="140306" cy="165221"/>
              </a:xfrm>
              <a:custGeom>
                <a:avLst/>
                <a:gdLst/>
                <a:ahLst/>
                <a:cxnLst>
                  <a:cxn ang="0">
                    <a:pos x="107" y="0"/>
                  </a:cxn>
                  <a:cxn ang="0">
                    <a:pos x="85" y="21"/>
                  </a:cxn>
                  <a:cxn ang="0">
                    <a:pos x="85" y="75"/>
                  </a:cxn>
                  <a:cxn ang="0">
                    <a:pos x="55" y="100"/>
                  </a:cxn>
                  <a:cxn ang="0">
                    <a:pos x="9" y="126"/>
                  </a:cxn>
                  <a:cxn ang="0">
                    <a:pos x="0" y="111"/>
                  </a:cxn>
                  <a:cxn ang="0">
                    <a:pos x="0" y="100"/>
                  </a:cxn>
                  <a:cxn ang="0">
                    <a:pos x="9" y="75"/>
                  </a:cxn>
                  <a:cxn ang="0">
                    <a:pos x="0" y="75"/>
                  </a:cxn>
                  <a:cxn ang="0">
                    <a:pos x="0" y="35"/>
                  </a:cxn>
                  <a:cxn ang="0">
                    <a:pos x="9" y="21"/>
                  </a:cxn>
                  <a:cxn ang="0">
                    <a:pos x="9" y="11"/>
                  </a:cxn>
                  <a:cxn ang="0">
                    <a:pos x="42" y="11"/>
                  </a:cxn>
                  <a:cxn ang="0">
                    <a:pos x="55" y="11"/>
                  </a:cxn>
                  <a:cxn ang="0">
                    <a:pos x="76" y="11"/>
                  </a:cxn>
                  <a:cxn ang="0">
                    <a:pos x="107" y="0"/>
                  </a:cxn>
                </a:cxnLst>
                <a:rect l="0" t="0" r="r" b="b"/>
                <a:pathLst>
                  <a:path w="107" h="126">
                    <a:moveTo>
                      <a:pt x="107" y="0"/>
                    </a:moveTo>
                    <a:lnTo>
                      <a:pt x="85" y="21"/>
                    </a:lnTo>
                    <a:lnTo>
                      <a:pt x="85" y="75"/>
                    </a:lnTo>
                    <a:lnTo>
                      <a:pt x="55" y="100"/>
                    </a:lnTo>
                    <a:lnTo>
                      <a:pt x="9" y="126"/>
                    </a:lnTo>
                    <a:lnTo>
                      <a:pt x="0" y="111"/>
                    </a:lnTo>
                    <a:lnTo>
                      <a:pt x="0" y="100"/>
                    </a:lnTo>
                    <a:lnTo>
                      <a:pt x="9" y="75"/>
                    </a:lnTo>
                    <a:lnTo>
                      <a:pt x="0" y="75"/>
                    </a:lnTo>
                    <a:lnTo>
                      <a:pt x="0" y="35"/>
                    </a:lnTo>
                    <a:lnTo>
                      <a:pt x="9" y="21"/>
                    </a:lnTo>
                    <a:lnTo>
                      <a:pt x="9" y="11"/>
                    </a:lnTo>
                    <a:lnTo>
                      <a:pt x="42" y="11"/>
                    </a:lnTo>
                    <a:lnTo>
                      <a:pt x="55" y="11"/>
                    </a:lnTo>
                    <a:lnTo>
                      <a:pt x="76" y="11"/>
                    </a:lnTo>
                    <a:lnTo>
                      <a:pt x="107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153">
                <a:extLst>
                  <a:ext uri="{FF2B5EF4-FFF2-40B4-BE49-F238E27FC236}">
                    <a16:creationId xmlns:a16="http://schemas.microsoft.com/office/drawing/2014/main" id="{FE88FD58-4F3E-4AC9-B6E1-203ADF1FBB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7853" y="3135013"/>
                <a:ext cx="99657" cy="119327"/>
              </a:xfrm>
              <a:custGeom>
                <a:avLst/>
                <a:gdLst/>
                <a:ahLst/>
                <a:cxnLst>
                  <a:cxn ang="0">
                    <a:pos x="9" y="11"/>
                  </a:cxn>
                  <a:cxn ang="0">
                    <a:pos x="0" y="25"/>
                  </a:cxn>
                  <a:cxn ang="0">
                    <a:pos x="9" y="54"/>
                  </a:cxn>
                  <a:cxn ang="0">
                    <a:pos x="0" y="91"/>
                  </a:cxn>
                  <a:cxn ang="0">
                    <a:pos x="18" y="91"/>
                  </a:cxn>
                  <a:cxn ang="0">
                    <a:pos x="29" y="76"/>
                  </a:cxn>
                  <a:cxn ang="0">
                    <a:pos x="39" y="76"/>
                  </a:cxn>
                  <a:cxn ang="0">
                    <a:pos x="51" y="66"/>
                  </a:cxn>
                  <a:cxn ang="0">
                    <a:pos x="29" y="37"/>
                  </a:cxn>
                  <a:cxn ang="0">
                    <a:pos x="76" y="25"/>
                  </a:cxn>
                  <a:cxn ang="0">
                    <a:pos x="63" y="0"/>
                  </a:cxn>
                  <a:cxn ang="0">
                    <a:pos x="18" y="25"/>
                  </a:cxn>
                  <a:cxn ang="0">
                    <a:pos x="9" y="11"/>
                  </a:cxn>
                </a:cxnLst>
                <a:rect l="0" t="0" r="r" b="b"/>
                <a:pathLst>
                  <a:path w="76" h="91">
                    <a:moveTo>
                      <a:pt x="9" y="11"/>
                    </a:moveTo>
                    <a:lnTo>
                      <a:pt x="0" y="25"/>
                    </a:lnTo>
                    <a:lnTo>
                      <a:pt x="9" y="54"/>
                    </a:lnTo>
                    <a:lnTo>
                      <a:pt x="0" y="91"/>
                    </a:lnTo>
                    <a:lnTo>
                      <a:pt x="18" y="91"/>
                    </a:lnTo>
                    <a:lnTo>
                      <a:pt x="29" y="76"/>
                    </a:lnTo>
                    <a:lnTo>
                      <a:pt x="39" y="76"/>
                    </a:lnTo>
                    <a:lnTo>
                      <a:pt x="51" y="66"/>
                    </a:lnTo>
                    <a:lnTo>
                      <a:pt x="29" y="37"/>
                    </a:lnTo>
                    <a:lnTo>
                      <a:pt x="76" y="25"/>
                    </a:lnTo>
                    <a:lnTo>
                      <a:pt x="63" y="0"/>
                    </a:lnTo>
                    <a:lnTo>
                      <a:pt x="18" y="25"/>
                    </a:lnTo>
                    <a:lnTo>
                      <a:pt x="9" y="1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154">
                <a:extLst>
                  <a:ext uri="{FF2B5EF4-FFF2-40B4-BE49-F238E27FC236}">
                    <a16:creationId xmlns:a16="http://schemas.microsoft.com/office/drawing/2014/main" id="{8D52C8AA-55CC-4EFB-B636-16BFCF1854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7853" y="3135013"/>
                <a:ext cx="99657" cy="119327"/>
              </a:xfrm>
              <a:custGeom>
                <a:avLst/>
                <a:gdLst/>
                <a:ahLst/>
                <a:cxnLst>
                  <a:cxn ang="0">
                    <a:pos x="9" y="11"/>
                  </a:cxn>
                  <a:cxn ang="0">
                    <a:pos x="0" y="25"/>
                  </a:cxn>
                  <a:cxn ang="0">
                    <a:pos x="9" y="54"/>
                  </a:cxn>
                  <a:cxn ang="0">
                    <a:pos x="0" y="91"/>
                  </a:cxn>
                  <a:cxn ang="0">
                    <a:pos x="18" y="91"/>
                  </a:cxn>
                  <a:cxn ang="0">
                    <a:pos x="29" y="76"/>
                  </a:cxn>
                  <a:cxn ang="0">
                    <a:pos x="39" y="76"/>
                  </a:cxn>
                  <a:cxn ang="0">
                    <a:pos x="51" y="66"/>
                  </a:cxn>
                  <a:cxn ang="0">
                    <a:pos x="29" y="37"/>
                  </a:cxn>
                  <a:cxn ang="0">
                    <a:pos x="76" y="25"/>
                  </a:cxn>
                  <a:cxn ang="0">
                    <a:pos x="63" y="0"/>
                  </a:cxn>
                  <a:cxn ang="0">
                    <a:pos x="18" y="25"/>
                  </a:cxn>
                  <a:cxn ang="0">
                    <a:pos x="9" y="11"/>
                  </a:cxn>
                </a:cxnLst>
                <a:rect l="0" t="0" r="r" b="b"/>
                <a:pathLst>
                  <a:path w="76" h="91">
                    <a:moveTo>
                      <a:pt x="9" y="11"/>
                    </a:moveTo>
                    <a:lnTo>
                      <a:pt x="0" y="25"/>
                    </a:lnTo>
                    <a:lnTo>
                      <a:pt x="9" y="54"/>
                    </a:lnTo>
                    <a:lnTo>
                      <a:pt x="0" y="91"/>
                    </a:lnTo>
                    <a:lnTo>
                      <a:pt x="18" y="91"/>
                    </a:lnTo>
                    <a:lnTo>
                      <a:pt x="29" y="76"/>
                    </a:lnTo>
                    <a:lnTo>
                      <a:pt x="39" y="76"/>
                    </a:lnTo>
                    <a:lnTo>
                      <a:pt x="51" y="66"/>
                    </a:lnTo>
                    <a:lnTo>
                      <a:pt x="29" y="37"/>
                    </a:lnTo>
                    <a:lnTo>
                      <a:pt x="76" y="25"/>
                    </a:lnTo>
                    <a:lnTo>
                      <a:pt x="63" y="0"/>
                    </a:lnTo>
                    <a:lnTo>
                      <a:pt x="18" y="25"/>
                    </a:lnTo>
                    <a:lnTo>
                      <a:pt x="9" y="11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155">
                <a:extLst>
                  <a:ext uri="{FF2B5EF4-FFF2-40B4-BE49-F238E27FC236}">
                    <a16:creationId xmlns:a16="http://schemas.microsoft.com/office/drawing/2014/main" id="{FC94352E-39A0-4131-BE71-89F6DA1B9D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1776" y="3003885"/>
                <a:ext cx="228163" cy="264877"/>
              </a:xfrm>
              <a:custGeom>
                <a:avLst/>
                <a:gdLst/>
                <a:ahLst/>
                <a:cxnLst>
                  <a:cxn ang="0">
                    <a:pos x="97" y="0"/>
                  </a:cxn>
                  <a:cxn ang="0">
                    <a:pos x="67" y="0"/>
                  </a:cxn>
                  <a:cxn ang="0">
                    <a:pos x="51" y="0"/>
                  </a:cxn>
                  <a:cxn ang="0">
                    <a:pos x="30" y="21"/>
                  </a:cxn>
                  <a:cxn ang="0">
                    <a:pos x="30" y="75"/>
                  </a:cxn>
                  <a:cxn ang="0">
                    <a:pos x="0" y="100"/>
                  </a:cxn>
                  <a:cxn ang="0">
                    <a:pos x="12" y="126"/>
                  </a:cxn>
                  <a:cxn ang="0">
                    <a:pos x="30" y="137"/>
                  </a:cxn>
                  <a:cxn ang="0">
                    <a:pos x="76" y="166"/>
                  </a:cxn>
                  <a:cxn ang="0">
                    <a:pos x="89" y="166"/>
                  </a:cxn>
                  <a:cxn ang="0">
                    <a:pos x="89" y="190"/>
                  </a:cxn>
                  <a:cxn ang="0">
                    <a:pos x="106" y="202"/>
                  </a:cxn>
                  <a:cxn ang="0">
                    <a:pos x="119" y="190"/>
                  </a:cxn>
                  <a:cxn ang="0">
                    <a:pos x="143" y="202"/>
                  </a:cxn>
                  <a:cxn ang="0">
                    <a:pos x="153" y="176"/>
                  </a:cxn>
                  <a:cxn ang="0">
                    <a:pos x="174" y="176"/>
                  </a:cxn>
                  <a:cxn ang="0">
                    <a:pos x="153" y="154"/>
                  </a:cxn>
                  <a:cxn ang="0">
                    <a:pos x="153" y="111"/>
                  </a:cxn>
                  <a:cxn ang="0">
                    <a:pos x="119" y="100"/>
                  </a:cxn>
                  <a:cxn ang="0">
                    <a:pos x="106" y="75"/>
                  </a:cxn>
                  <a:cxn ang="0">
                    <a:pos x="119" y="47"/>
                  </a:cxn>
                  <a:cxn ang="0">
                    <a:pos x="97" y="0"/>
                  </a:cxn>
                </a:cxnLst>
                <a:rect l="0" t="0" r="r" b="b"/>
                <a:pathLst>
                  <a:path w="174" h="202">
                    <a:moveTo>
                      <a:pt x="97" y="0"/>
                    </a:moveTo>
                    <a:lnTo>
                      <a:pt x="67" y="0"/>
                    </a:lnTo>
                    <a:lnTo>
                      <a:pt x="51" y="0"/>
                    </a:lnTo>
                    <a:lnTo>
                      <a:pt x="30" y="21"/>
                    </a:lnTo>
                    <a:lnTo>
                      <a:pt x="30" y="75"/>
                    </a:lnTo>
                    <a:lnTo>
                      <a:pt x="0" y="100"/>
                    </a:lnTo>
                    <a:lnTo>
                      <a:pt x="12" y="126"/>
                    </a:lnTo>
                    <a:lnTo>
                      <a:pt x="30" y="137"/>
                    </a:lnTo>
                    <a:lnTo>
                      <a:pt x="76" y="166"/>
                    </a:lnTo>
                    <a:lnTo>
                      <a:pt x="89" y="166"/>
                    </a:lnTo>
                    <a:lnTo>
                      <a:pt x="89" y="190"/>
                    </a:lnTo>
                    <a:lnTo>
                      <a:pt x="106" y="202"/>
                    </a:lnTo>
                    <a:lnTo>
                      <a:pt x="119" y="190"/>
                    </a:lnTo>
                    <a:lnTo>
                      <a:pt x="143" y="202"/>
                    </a:lnTo>
                    <a:lnTo>
                      <a:pt x="153" y="176"/>
                    </a:lnTo>
                    <a:lnTo>
                      <a:pt x="174" y="176"/>
                    </a:lnTo>
                    <a:lnTo>
                      <a:pt x="153" y="154"/>
                    </a:lnTo>
                    <a:lnTo>
                      <a:pt x="153" y="111"/>
                    </a:lnTo>
                    <a:lnTo>
                      <a:pt x="119" y="100"/>
                    </a:lnTo>
                    <a:lnTo>
                      <a:pt x="106" y="75"/>
                    </a:lnTo>
                    <a:lnTo>
                      <a:pt x="119" y="47"/>
                    </a:lnTo>
                    <a:lnTo>
                      <a:pt x="97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156">
                <a:extLst>
                  <a:ext uri="{FF2B5EF4-FFF2-40B4-BE49-F238E27FC236}">
                    <a16:creationId xmlns:a16="http://schemas.microsoft.com/office/drawing/2014/main" id="{C7EC78D4-135F-464F-912A-90468FF6D7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1776" y="3003885"/>
                <a:ext cx="228163" cy="264877"/>
              </a:xfrm>
              <a:custGeom>
                <a:avLst/>
                <a:gdLst/>
                <a:ahLst/>
                <a:cxnLst>
                  <a:cxn ang="0">
                    <a:pos x="97" y="0"/>
                  </a:cxn>
                  <a:cxn ang="0">
                    <a:pos x="67" y="0"/>
                  </a:cxn>
                  <a:cxn ang="0">
                    <a:pos x="51" y="0"/>
                  </a:cxn>
                  <a:cxn ang="0">
                    <a:pos x="30" y="21"/>
                  </a:cxn>
                  <a:cxn ang="0">
                    <a:pos x="30" y="75"/>
                  </a:cxn>
                  <a:cxn ang="0">
                    <a:pos x="0" y="100"/>
                  </a:cxn>
                  <a:cxn ang="0">
                    <a:pos x="12" y="126"/>
                  </a:cxn>
                  <a:cxn ang="0">
                    <a:pos x="30" y="137"/>
                  </a:cxn>
                  <a:cxn ang="0">
                    <a:pos x="76" y="166"/>
                  </a:cxn>
                  <a:cxn ang="0">
                    <a:pos x="89" y="166"/>
                  </a:cxn>
                  <a:cxn ang="0">
                    <a:pos x="89" y="190"/>
                  </a:cxn>
                  <a:cxn ang="0">
                    <a:pos x="106" y="202"/>
                  </a:cxn>
                  <a:cxn ang="0">
                    <a:pos x="119" y="190"/>
                  </a:cxn>
                  <a:cxn ang="0">
                    <a:pos x="143" y="202"/>
                  </a:cxn>
                  <a:cxn ang="0">
                    <a:pos x="153" y="176"/>
                  </a:cxn>
                  <a:cxn ang="0">
                    <a:pos x="174" y="176"/>
                  </a:cxn>
                  <a:cxn ang="0">
                    <a:pos x="153" y="154"/>
                  </a:cxn>
                  <a:cxn ang="0">
                    <a:pos x="153" y="111"/>
                  </a:cxn>
                  <a:cxn ang="0">
                    <a:pos x="119" y="100"/>
                  </a:cxn>
                  <a:cxn ang="0">
                    <a:pos x="106" y="75"/>
                  </a:cxn>
                  <a:cxn ang="0">
                    <a:pos x="119" y="47"/>
                  </a:cxn>
                  <a:cxn ang="0">
                    <a:pos x="97" y="0"/>
                  </a:cxn>
                </a:cxnLst>
                <a:rect l="0" t="0" r="r" b="b"/>
                <a:pathLst>
                  <a:path w="174" h="202">
                    <a:moveTo>
                      <a:pt x="97" y="0"/>
                    </a:moveTo>
                    <a:lnTo>
                      <a:pt x="67" y="0"/>
                    </a:lnTo>
                    <a:lnTo>
                      <a:pt x="51" y="0"/>
                    </a:lnTo>
                    <a:lnTo>
                      <a:pt x="30" y="21"/>
                    </a:lnTo>
                    <a:lnTo>
                      <a:pt x="30" y="75"/>
                    </a:lnTo>
                    <a:lnTo>
                      <a:pt x="0" y="100"/>
                    </a:lnTo>
                    <a:lnTo>
                      <a:pt x="12" y="126"/>
                    </a:lnTo>
                    <a:lnTo>
                      <a:pt x="30" y="137"/>
                    </a:lnTo>
                    <a:lnTo>
                      <a:pt x="76" y="166"/>
                    </a:lnTo>
                    <a:lnTo>
                      <a:pt x="89" y="166"/>
                    </a:lnTo>
                    <a:lnTo>
                      <a:pt x="89" y="190"/>
                    </a:lnTo>
                    <a:lnTo>
                      <a:pt x="106" y="202"/>
                    </a:lnTo>
                    <a:lnTo>
                      <a:pt x="119" y="190"/>
                    </a:lnTo>
                    <a:lnTo>
                      <a:pt x="143" y="202"/>
                    </a:lnTo>
                    <a:lnTo>
                      <a:pt x="153" y="176"/>
                    </a:lnTo>
                    <a:lnTo>
                      <a:pt x="174" y="176"/>
                    </a:lnTo>
                    <a:lnTo>
                      <a:pt x="153" y="154"/>
                    </a:lnTo>
                    <a:lnTo>
                      <a:pt x="153" y="111"/>
                    </a:lnTo>
                    <a:lnTo>
                      <a:pt x="119" y="100"/>
                    </a:lnTo>
                    <a:lnTo>
                      <a:pt x="106" y="75"/>
                    </a:lnTo>
                    <a:lnTo>
                      <a:pt x="119" y="47"/>
                    </a:lnTo>
                    <a:lnTo>
                      <a:pt x="97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157">
                <a:extLst>
                  <a:ext uri="{FF2B5EF4-FFF2-40B4-BE49-F238E27FC236}">
                    <a16:creationId xmlns:a16="http://schemas.microsoft.com/office/drawing/2014/main" id="{ABA260E2-A1A8-44E0-BE8B-0FE264A3C1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5562" y="3135013"/>
                <a:ext cx="34093" cy="119327"/>
              </a:xfrm>
              <a:custGeom>
                <a:avLst/>
                <a:gdLst/>
                <a:ahLst/>
                <a:cxnLst>
                  <a:cxn ang="0">
                    <a:pos x="26" y="11"/>
                  </a:cxn>
                  <a:cxn ang="0">
                    <a:pos x="26" y="0"/>
                  </a:cxn>
                  <a:cxn ang="0">
                    <a:pos x="16" y="0"/>
                  </a:cxn>
                  <a:cxn ang="0">
                    <a:pos x="0" y="37"/>
                  </a:cxn>
                  <a:cxn ang="0">
                    <a:pos x="0" y="54"/>
                  </a:cxn>
                  <a:cxn ang="0">
                    <a:pos x="16" y="91"/>
                  </a:cxn>
                  <a:cxn ang="0">
                    <a:pos x="26" y="54"/>
                  </a:cxn>
                  <a:cxn ang="0">
                    <a:pos x="16" y="25"/>
                  </a:cxn>
                  <a:cxn ang="0">
                    <a:pos x="26" y="11"/>
                  </a:cxn>
                </a:cxnLst>
                <a:rect l="0" t="0" r="r" b="b"/>
                <a:pathLst>
                  <a:path w="26" h="91">
                    <a:moveTo>
                      <a:pt x="26" y="11"/>
                    </a:moveTo>
                    <a:lnTo>
                      <a:pt x="26" y="0"/>
                    </a:lnTo>
                    <a:lnTo>
                      <a:pt x="16" y="0"/>
                    </a:lnTo>
                    <a:lnTo>
                      <a:pt x="0" y="37"/>
                    </a:lnTo>
                    <a:lnTo>
                      <a:pt x="0" y="54"/>
                    </a:lnTo>
                    <a:lnTo>
                      <a:pt x="16" y="91"/>
                    </a:lnTo>
                    <a:lnTo>
                      <a:pt x="26" y="54"/>
                    </a:lnTo>
                    <a:lnTo>
                      <a:pt x="16" y="25"/>
                    </a:lnTo>
                    <a:lnTo>
                      <a:pt x="26" y="1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Freeform 158">
                <a:extLst>
                  <a:ext uri="{FF2B5EF4-FFF2-40B4-BE49-F238E27FC236}">
                    <a16:creationId xmlns:a16="http://schemas.microsoft.com/office/drawing/2014/main" id="{EAB7728D-015F-4D6D-A667-92200B5EB7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5562" y="3135013"/>
                <a:ext cx="34093" cy="119327"/>
              </a:xfrm>
              <a:custGeom>
                <a:avLst/>
                <a:gdLst/>
                <a:ahLst/>
                <a:cxnLst>
                  <a:cxn ang="0">
                    <a:pos x="26" y="11"/>
                  </a:cxn>
                  <a:cxn ang="0">
                    <a:pos x="26" y="0"/>
                  </a:cxn>
                  <a:cxn ang="0">
                    <a:pos x="16" y="0"/>
                  </a:cxn>
                  <a:cxn ang="0">
                    <a:pos x="0" y="37"/>
                  </a:cxn>
                  <a:cxn ang="0">
                    <a:pos x="0" y="54"/>
                  </a:cxn>
                  <a:cxn ang="0">
                    <a:pos x="16" y="91"/>
                  </a:cxn>
                  <a:cxn ang="0">
                    <a:pos x="26" y="54"/>
                  </a:cxn>
                  <a:cxn ang="0">
                    <a:pos x="16" y="25"/>
                  </a:cxn>
                  <a:cxn ang="0">
                    <a:pos x="26" y="11"/>
                  </a:cxn>
                </a:cxnLst>
                <a:rect l="0" t="0" r="r" b="b"/>
                <a:pathLst>
                  <a:path w="26" h="91">
                    <a:moveTo>
                      <a:pt x="26" y="11"/>
                    </a:moveTo>
                    <a:lnTo>
                      <a:pt x="26" y="0"/>
                    </a:lnTo>
                    <a:lnTo>
                      <a:pt x="16" y="0"/>
                    </a:lnTo>
                    <a:lnTo>
                      <a:pt x="0" y="37"/>
                    </a:lnTo>
                    <a:lnTo>
                      <a:pt x="0" y="54"/>
                    </a:lnTo>
                    <a:lnTo>
                      <a:pt x="16" y="91"/>
                    </a:lnTo>
                    <a:lnTo>
                      <a:pt x="26" y="54"/>
                    </a:lnTo>
                    <a:lnTo>
                      <a:pt x="16" y="25"/>
                    </a:lnTo>
                    <a:lnTo>
                      <a:pt x="26" y="11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10">
                <a:extLst>
                  <a:ext uri="{FF2B5EF4-FFF2-40B4-BE49-F238E27FC236}">
                    <a16:creationId xmlns:a16="http://schemas.microsoft.com/office/drawing/2014/main" id="{F2192A47-3505-4F6A-9936-0812CB3671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2060" y="3255658"/>
                <a:ext cx="48517" cy="40651"/>
              </a:xfrm>
              <a:custGeom>
                <a:avLst/>
                <a:gdLst/>
                <a:ahLst/>
                <a:cxnLst>
                  <a:cxn ang="0">
                    <a:pos x="0" y="31"/>
                  </a:cxn>
                  <a:cxn ang="0">
                    <a:pos x="12" y="31"/>
                  </a:cxn>
                  <a:cxn ang="0">
                    <a:pos x="37" y="31"/>
                  </a:cxn>
                  <a:cxn ang="0">
                    <a:pos x="12" y="0"/>
                  </a:cxn>
                  <a:cxn ang="0">
                    <a:pos x="0" y="31"/>
                  </a:cxn>
                </a:cxnLst>
                <a:rect l="0" t="0" r="r" b="b"/>
                <a:pathLst>
                  <a:path w="37" h="31">
                    <a:moveTo>
                      <a:pt x="0" y="31"/>
                    </a:moveTo>
                    <a:lnTo>
                      <a:pt x="12" y="31"/>
                    </a:lnTo>
                    <a:lnTo>
                      <a:pt x="37" y="31"/>
                    </a:lnTo>
                    <a:lnTo>
                      <a:pt x="12" y="0"/>
                    </a:lnTo>
                    <a:lnTo>
                      <a:pt x="0" y="3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11">
                <a:extLst>
                  <a:ext uri="{FF2B5EF4-FFF2-40B4-BE49-F238E27FC236}">
                    <a16:creationId xmlns:a16="http://schemas.microsoft.com/office/drawing/2014/main" id="{D7F075D7-6712-484D-A47A-15214CC320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2060" y="3255658"/>
                <a:ext cx="48517" cy="40651"/>
              </a:xfrm>
              <a:custGeom>
                <a:avLst/>
                <a:gdLst/>
                <a:ahLst/>
                <a:cxnLst>
                  <a:cxn ang="0">
                    <a:pos x="0" y="31"/>
                  </a:cxn>
                  <a:cxn ang="0">
                    <a:pos x="12" y="31"/>
                  </a:cxn>
                  <a:cxn ang="0">
                    <a:pos x="37" y="31"/>
                  </a:cxn>
                  <a:cxn ang="0">
                    <a:pos x="12" y="0"/>
                  </a:cxn>
                  <a:cxn ang="0">
                    <a:pos x="0" y="31"/>
                  </a:cxn>
                </a:cxnLst>
                <a:rect l="0" t="0" r="r" b="b"/>
                <a:pathLst>
                  <a:path w="37" h="31">
                    <a:moveTo>
                      <a:pt x="0" y="31"/>
                    </a:moveTo>
                    <a:lnTo>
                      <a:pt x="12" y="31"/>
                    </a:lnTo>
                    <a:lnTo>
                      <a:pt x="37" y="31"/>
                    </a:lnTo>
                    <a:lnTo>
                      <a:pt x="12" y="0"/>
                    </a:lnTo>
                    <a:lnTo>
                      <a:pt x="0" y="31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98">
                <a:extLst>
                  <a:ext uri="{FF2B5EF4-FFF2-40B4-BE49-F238E27FC236}">
                    <a16:creationId xmlns:a16="http://schemas.microsoft.com/office/drawing/2014/main" id="{DC32730B-EB98-4F36-8C86-204294C111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3365" y="3667383"/>
                <a:ext cx="245209" cy="169154"/>
              </a:xfrm>
              <a:custGeom>
                <a:avLst/>
                <a:gdLst/>
                <a:ahLst/>
                <a:cxnLst>
                  <a:cxn ang="0">
                    <a:pos x="0" y="39"/>
                  </a:cxn>
                  <a:cxn ang="0">
                    <a:pos x="17" y="129"/>
                  </a:cxn>
                  <a:cxn ang="0">
                    <a:pos x="39" y="129"/>
                  </a:cxn>
                  <a:cxn ang="0">
                    <a:pos x="55" y="114"/>
                  </a:cxn>
                  <a:cxn ang="0">
                    <a:pos x="85" y="114"/>
                  </a:cxn>
                  <a:cxn ang="0">
                    <a:pos x="130" y="75"/>
                  </a:cxn>
                  <a:cxn ang="0">
                    <a:pos x="171" y="50"/>
                  </a:cxn>
                  <a:cxn ang="0">
                    <a:pos x="171" y="39"/>
                  </a:cxn>
                  <a:cxn ang="0">
                    <a:pos x="187" y="39"/>
                  </a:cxn>
                  <a:cxn ang="0">
                    <a:pos x="187" y="25"/>
                  </a:cxn>
                  <a:cxn ang="0">
                    <a:pos x="171" y="0"/>
                  </a:cxn>
                  <a:cxn ang="0">
                    <a:pos x="119" y="14"/>
                  </a:cxn>
                  <a:cxn ang="0">
                    <a:pos x="55" y="75"/>
                  </a:cxn>
                  <a:cxn ang="0">
                    <a:pos x="17" y="25"/>
                  </a:cxn>
                  <a:cxn ang="0">
                    <a:pos x="0" y="39"/>
                  </a:cxn>
                </a:cxnLst>
                <a:rect l="0" t="0" r="r" b="b"/>
                <a:pathLst>
                  <a:path w="187" h="129">
                    <a:moveTo>
                      <a:pt x="0" y="39"/>
                    </a:moveTo>
                    <a:lnTo>
                      <a:pt x="17" y="129"/>
                    </a:lnTo>
                    <a:lnTo>
                      <a:pt x="39" y="129"/>
                    </a:lnTo>
                    <a:lnTo>
                      <a:pt x="55" y="114"/>
                    </a:lnTo>
                    <a:lnTo>
                      <a:pt x="85" y="114"/>
                    </a:lnTo>
                    <a:lnTo>
                      <a:pt x="130" y="75"/>
                    </a:lnTo>
                    <a:lnTo>
                      <a:pt x="171" y="50"/>
                    </a:lnTo>
                    <a:lnTo>
                      <a:pt x="171" y="39"/>
                    </a:lnTo>
                    <a:lnTo>
                      <a:pt x="187" y="39"/>
                    </a:lnTo>
                    <a:lnTo>
                      <a:pt x="187" y="25"/>
                    </a:lnTo>
                    <a:lnTo>
                      <a:pt x="171" y="0"/>
                    </a:lnTo>
                    <a:lnTo>
                      <a:pt x="119" y="14"/>
                    </a:lnTo>
                    <a:lnTo>
                      <a:pt x="55" y="75"/>
                    </a:lnTo>
                    <a:lnTo>
                      <a:pt x="17" y="25"/>
                    </a:lnTo>
                    <a:lnTo>
                      <a:pt x="0" y="39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Freeform 156">
                <a:extLst>
                  <a:ext uri="{FF2B5EF4-FFF2-40B4-BE49-F238E27FC236}">
                    <a16:creationId xmlns:a16="http://schemas.microsoft.com/office/drawing/2014/main" id="{CA6061CC-469F-4B91-BB71-50D758F20D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6657" y="3045834"/>
                <a:ext cx="228163" cy="264877"/>
              </a:xfrm>
              <a:custGeom>
                <a:avLst/>
                <a:gdLst/>
                <a:ahLst/>
                <a:cxnLst>
                  <a:cxn ang="0">
                    <a:pos x="97" y="0"/>
                  </a:cxn>
                  <a:cxn ang="0">
                    <a:pos x="67" y="0"/>
                  </a:cxn>
                  <a:cxn ang="0">
                    <a:pos x="51" y="0"/>
                  </a:cxn>
                  <a:cxn ang="0">
                    <a:pos x="30" y="21"/>
                  </a:cxn>
                  <a:cxn ang="0">
                    <a:pos x="30" y="75"/>
                  </a:cxn>
                  <a:cxn ang="0">
                    <a:pos x="0" y="100"/>
                  </a:cxn>
                  <a:cxn ang="0">
                    <a:pos x="12" y="126"/>
                  </a:cxn>
                  <a:cxn ang="0">
                    <a:pos x="30" y="137"/>
                  </a:cxn>
                  <a:cxn ang="0">
                    <a:pos x="76" y="166"/>
                  </a:cxn>
                  <a:cxn ang="0">
                    <a:pos x="89" y="166"/>
                  </a:cxn>
                  <a:cxn ang="0">
                    <a:pos x="89" y="190"/>
                  </a:cxn>
                  <a:cxn ang="0">
                    <a:pos x="106" y="202"/>
                  </a:cxn>
                  <a:cxn ang="0">
                    <a:pos x="119" y="190"/>
                  </a:cxn>
                  <a:cxn ang="0">
                    <a:pos x="143" y="202"/>
                  </a:cxn>
                  <a:cxn ang="0">
                    <a:pos x="153" y="176"/>
                  </a:cxn>
                  <a:cxn ang="0">
                    <a:pos x="174" y="176"/>
                  </a:cxn>
                  <a:cxn ang="0">
                    <a:pos x="153" y="154"/>
                  </a:cxn>
                  <a:cxn ang="0">
                    <a:pos x="153" y="111"/>
                  </a:cxn>
                  <a:cxn ang="0">
                    <a:pos x="119" y="100"/>
                  </a:cxn>
                  <a:cxn ang="0">
                    <a:pos x="106" y="75"/>
                  </a:cxn>
                  <a:cxn ang="0">
                    <a:pos x="119" y="47"/>
                  </a:cxn>
                  <a:cxn ang="0">
                    <a:pos x="97" y="0"/>
                  </a:cxn>
                </a:cxnLst>
                <a:rect l="0" t="0" r="r" b="b"/>
                <a:pathLst>
                  <a:path w="174" h="202">
                    <a:moveTo>
                      <a:pt x="97" y="0"/>
                    </a:moveTo>
                    <a:lnTo>
                      <a:pt x="67" y="0"/>
                    </a:lnTo>
                    <a:lnTo>
                      <a:pt x="51" y="0"/>
                    </a:lnTo>
                    <a:lnTo>
                      <a:pt x="30" y="21"/>
                    </a:lnTo>
                    <a:lnTo>
                      <a:pt x="30" y="75"/>
                    </a:lnTo>
                    <a:lnTo>
                      <a:pt x="0" y="100"/>
                    </a:lnTo>
                    <a:lnTo>
                      <a:pt x="12" y="126"/>
                    </a:lnTo>
                    <a:lnTo>
                      <a:pt x="30" y="137"/>
                    </a:lnTo>
                    <a:lnTo>
                      <a:pt x="76" y="166"/>
                    </a:lnTo>
                    <a:lnTo>
                      <a:pt x="89" y="166"/>
                    </a:lnTo>
                    <a:lnTo>
                      <a:pt x="89" y="190"/>
                    </a:lnTo>
                    <a:lnTo>
                      <a:pt x="106" y="202"/>
                    </a:lnTo>
                    <a:lnTo>
                      <a:pt x="119" y="190"/>
                    </a:lnTo>
                    <a:lnTo>
                      <a:pt x="143" y="202"/>
                    </a:lnTo>
                    <a:lnTo>
                      <a:pt x="153" y="176"/>
                    </a:lnTo>
                    <a:lnTo>
                      <a:pt x="174" y="176"/>
                    </a:lnTo>
                    <a:lnTo>
                      <a:pt x="153" y="154"/>
                    </a:lnTo>
                    <a:lnTo>
                      <a:pt x="153" y="111"/>
                    </a:lnTo>
                    <a:lnTo>
                      <a:pt x="119" y="100"/>
                    </a:lnTo>
                    <a:lnTo>
                      <a:pt x="106" y="75"/>
                    </a:lnTo>
                    <a:lnTo>
                      <a:pt x="119" y="47"/>
                    </a:lnTo>
                    <a:lnTo>
                      <a:pt x="97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48297123-4ABC-4992-A9A5-0A1665F30D25}"/>
                </a:ext>
              </a:extLst>
            </p:cNvPr>
            <p:cNvGrpSpPr/>
            <p:nvPr/>
          </p:nvGrpSpPr>
          <p:grpSpPr>
            <a:xfrm>
              <a:off x="2535479" y="1861423"/>
              <a:ext cx="1140308" cy="545367"/>
              <a:chOff x="3050264" y="1699169"/>
              <a:chExt cx="1266689" cy="605811"/>
            </a:xfrm>
            <a:grpFill/>
          </p:grpSpPr>
          <p:sp>
            <p:nvSpPr>
              <p:cNvPr id="202" name="Freeform 348">
                <a:extLst>
                  <a:ext uri="{FF2B5EF4-FFF2-40B4-BE49-F238E27FC236}">
                    <a16:creationId xmlns:a16="http://schemas.microsoft.com/office/drawing/2014/main" id="{EC771B25-8607-4AAD-9DE5-30BAA42F05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0264" y="1716216"/>
                <a:ext cx="558603" cy="152108"/>
              </a:xfrm>
              <a:custGeom>
                <a:avLst/>
                <a:gdLst/>
                <a:ahLst/>
                <a:cxnLst>
                  <a:cxn ang="0">
                    <a:pos x="86" y="21"/>
                  </a:cxn>
                  <a:cxn ang="0">
                    <a:pos x="263" y="0"/>
                  </a:cxn>
                  <a:cxn ang="0">
                    <a:pos x="339" y="0"/>
                  </a:cxn>
                  <a:cxn ang="0">
                    <a:pos x="426" y="10"/>
                  </a:cxn>
                  <a:cxn ang="0">
                    <a:pos x="239" y="50"/>
                  </a:cxn>
                  <a:cxn ang="0">
                    <a:pos x="195" y="75"/>
                  </a:cxn>
                  <a:cxn ang="0">
                    <a:pos x="162" y="75"/>
                  </a:cxn>
                  <a:cxn ang="0">
                    <a:pos x="162" y="87"/>
                  </a:cxn>
                  <a:cxn ang="0">
                    <a:pos x="140" y="87"/>
                  </a:cxn>
                  <a:cxn ang="0">
                    <a:pos x="153" y="101"/>
                  </a:cxn>
                  <a:cxn ang="0">
                    <a:pos x="95" y="116"/>
                  </a:cxn>
                  <a:cxn ang="0">
                    <a:pos x="95" y="101"/>
                  </a:cxn>
                  <a:cxn ang="0">
                    <a:pos x="0" y="101"/>
                  </a:cxn>
                  <a:cxn ang="0">
                    <a:pos x="9" y="101"/>
                  </a:cxn>
                  <a:cxn ang="0">
                    <a:pos x="40" y="75"/>
                  </a:cxn>
                  <a:cxn ang="0">
                    <a:pos x="107" y="65"/>
                  </a:cxn>
                  <a:cxn ang="0">
                    <a:pos x="107" y="50"/>
                  </a:cxn>
                  <a:cxn ang="0">
                    <a:pos x="95" y="50"/>
                  </a:cxn>
                  <a:cxn ang="0">
                    <a:pos x="117" y="39"/>
                  </a:cxn>
                  <a:cxn ang="0">
                    <a:pos x="95" y="39"/>
                  </a:cxn>
                  <a:cxn ang="0">
                    <a:pos x="86" y="21"/>
                  </a:cxn>
                </a:cxnLst>
                <a:rect l="0" t="0" r="r" b="b"/>
                <a:pathLst>
                  <a:path w="426" h="116">
                    <a:moveTo>
                      <a:pt x="86" y="21"/>
                    </a:moveTo>
                    <a:lnTo>
                      <a:pt x="263" y="0"/>
                    </a:lnTo>
                    <a:lnTo>
                      <a:pt x="339" y="0"/>
                    </a:lnTo>
                    <a:lnTo>
                      <a:pt x="426" y="10"/>
                    </a:lnTo>
                    <a:lnTo>
                      <a:pt x="239" y="50"/>
                    </a:lnTo>
                    <a:lnTo>
                      <a:pt x="195" y="75"/>
                    </a:lnTo>
                    <a:lnTo>
                      <a:pt x="162" y="75"/>
                    </a:lnTo>
                    <a:lnTo>
                      <a:pt x="162" y="87"/>
                    </a:lnTo>
                    <a:lnTo>
                      <a:pt x="140" y="87"/>
                    </a:lnTo>
                    <a:lnTo>
                      <a:pt x="153" y="101"/>
                    </a:lnTo>
                    <a:lnTo>
                      <a:pt x="95" y="116"/>
                    </a:lnTo>
                    <a:lnTo>
                      <a:pt x="95" y="101"/>
                    </a:lnTo>
                    <a:lnTo>
                      <a:pt x="0" y="101"/>
                    </a:lnTo>
                    <a:lnTo>
                      <a:pt x="9" y="101"/>
                    </a:lnTo>
                    <a:lnTo>
                      <a:pt x="40" y="75"/>
                    </a:lnTo>
                    <a:lnTo>
                      <a:pt x="107" y="65"/>
                    </a:lnTo>
                    <a:lnTo>
                      <a:pt x="107" y="50"/>
                    </a:lnTo>
                    <a:lnTo>
                      <a:pt x="95" y="50"/>
                    </a:lnTo>
                    <a:lnTo>
                      <a:pt x="117" y="39"/>
                    </a:lnTo>
                    <a:lnTo>
                      <a:pt x="95" y="39"/>
                    </a:lnTo>
                    <a:lnTo>
                      <a:pt x="86" y="2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376">
                <a:extLst>
                  <a:ext uri="{FF2B5EF4-FFF2-40B4-BE49-F238E27FC236}">
                    <a16:creationId xmlns:a16="http://schemas.microsoft.com/office/drawing/2014/main" id="{0377B0A0-05FC-4414-8CC0-F157DE8C02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1856" y="1699169"/>
                <a:ext cx="965097" cy="605811"/>
              </a:xfrm>
              <a:custGeom>
                <a:avLst/>
                <a:gdLst/>
                <a:ahLst/>
                <a:cxnLst>
                  <a:cxn ang="0">
                    <a:pos x="9" y="79"/>
                  </a:cxn>
                  <a:cxn ang="0">
                    <a:pos x="119" y="64"/>
                  </a:cxn>
                  <a:cxn ang="0">
                    <a:pos x="86" y="53"/>
                  </a:cxn>
                  <a:cxn ang="0">
                    <a:pos x="186" y="36"/>
                  </a:cxn>
                  <a:cxn ang="0">
                    <a:pos x="293" y="24"/>
                  </a:cxn>
                  <a:cxn ang="0">
                    <a:pos x="569" y="0"/>
                  </a:cxn>
                  <a:cxn ang="0">
                    <a:pos x="624" y="24"/>
                  </a:cxn>
                  <a:cxn ang="0">
                    <a:pos x="736" y="36"/>
                  </a:cxn>
                  <a:cxn ang="0">
                    <a:pos x="634" y="79"/>
                  </a:cxn>
                  <a:cxn ang="0">
                    <a:pos x="624" y="90"/>
                  </a:cxn>
                  <a:cxn ang="0">
                    <a:pos x="634" y="115"/>
                  </a:cxn>
                  <a:cxn ang="0">
                    <a:pos x="594" y="129"/>
                  </a:cxn>
                  <a:cxn ang="0">
                    <a:pos x="604" y="155"/>
                  </a:cxn>
                  <a:cxn ang="0">
                    <a:pos x="604" y="165"/>
                  </a:cxn>
                  <a:cxn ang="0">
                    <a:pos x="560" y="180"/>
                  </a:cxn>
                  <a:cxn ang="0">
                    <a:pos x="560" y="205"/>
                  </a:cxn>
                  <a:cxn ang="0">
                    <a:pos x="560" y="234"/>
                  </a:cxn>
                  <a:cxn ang="0">
                    <a:pos x="518" y="220"/>
                  </a:cxn>
                  <a:cxn ang="0">
                    <a:pos x="549" y="244"/>
                  </a:cxn>
                  <a:cxn ang="0">
                    <a:pos x="484" y="270"/>
                  </a:cxn>
                  <a:cxn ang="0">
                    <a:pos x="340" y="335"/>
                  </a:cxn>
                  <a:cxn ang="0">
                    <a:pos x="273" y="346"/>
                  </a:cxn>
                  <a:cxn ang="0">
                    <a:pos x="263" y="361"/>
                  </a:cxn>
                  <a:cxn ang="0">
                    <a:pos x="217" y="400"/>
                  </a:cxn>
                  <a:cxn ang="0">
                    <a:pos x="186" y="462"/>
                  </a:cxn>
                  <a:cxn ang="0">
                    <a:pos x="131" y="437"/>
                  </a:cxn>
                  <a:cxn ang="0">
                    <a:pos x="110" y="385"/>
                  </a:cxn>
                  <a:cxn ang="0">
                    <a:pos x="100" y="361"/>
                  </a:cxn>
                  <a:cxn ang="0">
                    <a:pos x="100" y="335"/>
                  </a:cxn>
                  <a:cxn ang="0">
                    <a:pos x="131" y="270"/>
                  </a:cxn>
                  <a:cxn ang="0">
                    <a:pos x="161" y="256"/>
                  </a:cxn>
                  <a:cxn ang="0">
                    <a:pos x="131" y="256"/>
                  </a:cxn>
                  <a:cxn ang="0">
                    <a:pos x="131" y="234"/>
                  </a:cxn>
                  <a:cxn ang="0">
                    <a:pos x="153" y="220"/>
                  </a:cxn>
                  <a:cxn ang="0">
                    <a:pos x="141" y="220"/>
                  </a:cxn>
                  <a:cxn ang="0">
                    <a:pos x="131" y="205"/>
                  </a:cxn>
                  <a:cxn ang="0">
                    <a:pos x="141" y="180"/>
                  </a:cxn>
                  <a:cxn ang="0">
                    <a:pos x="131" y="144"/>
                  </a:cxn>
                  <a:cxn ang="0">
                    <a:pos x="100" y="129"/>
                  </a:cxn>
                  <a:cxn ang="0">
                    <a:pos x="0" y="115"/>
                  </a:cxn>
                  <a:cxn ang="0">
                    <a:pos x="21" y="90"/>
                  </a:cxn>
                </a:cxnLst>
                <a:rect l="0" t="0" r="r" b="b"/>
                <a:pathLst>
                  <a:path w="736" h="462">
                    <a:moveTo>
                      <a:pt x="0" y="90"/>
                    </a:moveTo>
                    <a:lnTo>
                      <a:pt x="9" y="79"/>
                    </a:lnTo>
                    <a:lnTo>
                      <a:pt x="100" y="79"/>
                    </a:lnTo>
                    <a:lnTo>
                      <a:pt x="119" y="64"/>
                    </a:lnTo>
                    <a:lnTo>
                      <a:pt x="119" y="53"/>
                    </a:lnTo>
                    <a:lnTo>
                      <a:pt x="86" y="53"/>
                    </a:lnTo>
                    <a:lnTo>
                      <a:pt x="153" y="36"/>
                    </a:lnTo>
                    <a:lnTo>
                      <a:pt x="186" y="36"/>
                    </a:lnTo>
                    <a:lnTo>
                      <a:pt x="177" y="24"/>
                    </a:lnTo>
                    <a:lnTo>
                      <a:pt x="293" y="24"/>
                    </a:lnTo>
                    <a:lnTo>
                      <a:pt x="395" y="14"/>
                    </a:lnTo>
                    <a:lnTo>
                      <a:pt x="569" y="0"/>
                    </a:lnTo>
                    <a:lnTo>
                      <a:pt x="649" y="14"/>
                    </a:lnTo>
                    <a:lnTo>
                      <a:pt x="624" y="24"/>
                    </a:lnTo>
                    <a:lnTo>
                      <a:pt x="679" y="24"/>
                    </a:lnTo>
                    <a:lnTo>
                      <a:pt x="736" y="36"/>
                    </a:lnTo>
                    <a:lnTo>
                      <a:pt x="679" y="53"/>
                    </a:lnTo>
                    <a:lnTo>
                      <a:pt x="634" y="79"/>
                    </a:lnTo>
                    <a:lnTo>
                      <a:pt x="634" y="90"/>
                    </a:lnTo>
                    <a:lnTo>
                      <a:pt x="624" y="90"/>
                    </a:lnTo>
                    <a:lnTo>
                      <a:pt x="634" y="100"/>
                    </a:lnTo>
                    <a:lnTo>
                      <a:pt x="634" y="115"/>
                    </a:lnTo>
                    <a:lnTo>
                      <a:pt x="594" y="115"/>
                    </a:lnTo>
                    <a:lnTo>
                      <a:pt x="594" y="129"/>
                    </a:lnTo>
                    <a:lnTo>
                      <a:pt x="615" y="129"/>
                    </a:lnTo>
                    <a:lnTo>
                      <a:pt x="604" y="155"/>
                    </a:lnTo>
                    <a:lnTo>
                      <a:pt x="615" y="155"/>
                    </a:lnTo>
                    <a:lnTo>
                      <a:pt x="604" y="165"/>
                    </a:lnTo>
                    <a:lnTo>
                      <a:pt x="594" y="180"/>
                    </a:lnTo>
                    <a:lnTo>
                      <a:pt x="560" y="180"/>
                    </a:lnTo>
                    <a:lnTo>
                      <a:pt x="569" y="191"/>
                    </a:lnTo>
                    <a:lnTo>
                      <a:pt x="560" y="205"/>
                    </a:lnTo>
                    <a:lnTo>
                      <a:pt x="560" y="220"/>
                    </a:lnTo>
                    <a:lnTo>
                      <a:pt x="560" y="234"/>
                    </a:lnTo>
                    <a:lnTo>
                      <a:pt x="527" y="220"/>
                    </a:lnTo>
                    <a:lnTo>
                      <a:pt x="518" y="220"/>
                    </a:lnTo>
                    <a:lnTo>
                      <a:pt x="518" y="234"/>
                    </a:lnTo>
                    <a:lnTo>
                      <a:pt x="549" y="244"/>
                    </a:lnTo>
                    <a:lnTo>
                      <a:pt x="539" y="244"/>
                    </a:lnTo>
                    <a:lnTo>
                      <a:pt x="484" y="270"/>
                    </a:lnTo>
                    <a:lnTo>
                      <a:pt x="407" y="281"/>
                    </a:lnTo>
                    <a:lnTo>
                      <a:pt x="340" y="335"/>
                    </a:lnTo>
                    <a:lnTo>
                      <a:pt x="285" y="335"/>
                    </a:lnTo>
                    <a:lnTo>
                      <a:pt x="273" y="346"/>
                    </a:lnTo>
                    <a:lnTo>
                      <a:pt x="263" y="346"/>
                    </a:lnTo>
                    <a:lnTo>
                      <a:pt x="263" y="361"/>
                    </a:lnTo>
                    <a:lnTo>
                      <a:pt x="254" y="385"/>
                    </a:lnTo>
                    <a:lnTo>
                      <a:pt x="217" y="400"/>
                    </a:lnTo>
                    <a:lnTo>
                      <a:pt x="217" y="411"/>
                    </a:lnTo>
                    <a:lnTo>
                      <a:pt x="186" y="462"/>
                    </a:lnTo>
                    <a:lnTo>
                      <a:pt x="177" y="462"/>
                    </a:lnTo>
                    <a:lnTo>
                      <a:pt x="131" y="437"/>
                    </a:lnTo>
                    <a:lnTo>
                      <a:pt x="119" y="425"/>
                    </a:lnTo>
                    <a:lnTo>
                      <a:pt x="110" y="385"/>
                    </a:lnTo>
                    <a:lnTo>
                      <a:pt x="110" y="371"/>
                    </a:lnTo>
                    <a:lnTo>
                      <a:pt x="100" y="361"/>
                    </a:lnTo>
                    <a:lnTo>
                      <a:pt x="110" y="335"/>
                    </a:lnTo>
                    <a:lnTo>
                      <a:pt x="100" y="335"/>
                    </a:lnTo>
                    <a:lnTo>
                      <a:pt x="119" y="281"/>
                    </a:lnTo>
                    <a:lnTo>
                      <a:pt x="131" y="270"/>
                    </a:lnTo>
                    <a:lnTo>
                      <a:pt x="153" y="270"/>
                    </a:lnTo>
                    <a:lnTo>
                      <a:pt x="161" y="256"/>
                    </a:lnTo>
                    <a:lnTo>
                      <a:pt x="161" y="244"/>
                    </a:lnTo>
                    <a:lnTo>
                      <a:pt x="131" y="256"/>
                    </a:lnTo>
                    <a:lnTo>
                      <a:pt x="110" y="256"/>
                    </a:lnTo>
                    <a:lnTo>
                      <a:pt x="131" y="234"/>
                    </a:lnTo>
                    <a:lnTo>
                      <a:pt x="177" y="234"/>
                    </a:lnTo>
                    <a:lnTo>
                      <a:pt x="153" y="220"/>
                    </a:lnTo>
                    <a:lnTo>
                      <a:pt x="153" y="205"/>
                    </a:lnTo>
                    <a:lnTo>
                      <a:pt x="141" y="220"/>
                    </a:lnTo>
                    <a:lnTo>
                      <a:pt x="119" y="205"/>
                    </a:lnTo>
                    <a:lnTo>
                      <a:pt x="131" y="205"/>
                    </a:lnTo>
                    <a:lnTo>
                      <a:pt x="131" y="191"/>
                    </a:lnTo>
                    <a:lnTo>
                      <a:pt x="141" y="180"/>
                    </a:lnTo>
                    <a:lnTo>
                      <a:pt x="141" y="155"/>
                    </a:lnTo>
                    <a:lnTo>
                      <a:pt x="131" y="144"/>
                    </a:lnTo>
                    <a:lnTo>
                      <a:pt x="141" y="129"/>
                    </a:lnTo>
                    <a:lnTo>
                      <a:pt x="100" y="129"/>
                    </a:lnTo>
                    <a:lnTo>
                      <a:pt x="21" y="129"/>
                    </a:lnTo>
                    <a:lnTo>
                      <a:pt x="0" y="115"/>
                    </a:lnTo>
                    <a:lnTo>
                      <a:pt x="21" y="100"/>
                    </a:lnTo>
                    <a:lnTo>
                      <a:pt x="21" y="90"/>
                    </a:lnTo>
                    <a:lnTo>
                      <a:pt x="0" y="9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378">
                <a:extLst>
                  <a:ext uri="{FF2B5EF4-FFF2-40B4-BE49-F238E27FC236}">
                    <a16:creationId xmlns:a16="http://schemas.microsoft.com/office/drawing/2014/main" id="{A59D691A-C795-401F-8D2F-E06073D472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6367" y="2120092"/>
                <a:ext cx="203248" cy="83922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23" y="0"/>
                  </a:cxn>
                  <a:cxn ang="0">
                    <a:pos x="45" y="14"/>
                  </a:cxn>
                  <a:cxn ang="0">
                    <a:pos x="45" y="25"/>
                  </a:cxn>
                  <a:cxn ang="0">
                    <a:pos x="67" y="0"/>
                  </a:cxn>
                  <a:cxn ang="0">
                    <a:pos x="67" y="14"/>
                  </a:cxn>
                  <a:cxn ang="0">
                    <a:pos x="100" y="14"/>
                  </a:cxn>
                  <a:cxn ang="0">
                    <a:pos x="121" y="0"/>
                  </a:cxn>
                  <a:cxn ang="0">
                    <a:pos x="140" y="0"/>
                  </a:cxn>
                  <a:cxn ang="0">
                    <a:pos x="140" y="14"/>
                  </a:cxn>
                  <a:cxn ang="0">
                    <a:pos x="155" y="14"/>
                  </a:cxn>
                  <a:cxn ang="0">
                    <a:pos x="140" y="25"/>
                  </a:cxn>
                  <a:cxn ang="0">
                    <a:pos x="131" y="39"/>
                  </a:cxn>
                  <a:cxn ang="0">
                    <a:pos x="67" y="64"/>
                  </a:cxn>
                  <a:cxn ang="0">
                    <a:pos x="9" y="49"/>
                  </a:cxn>
                  <a:cxn ang="0">
                    <a:pos x="33" y="39"/>
                  </a:cxn>
                  <a:cxn ang="0">
                    <a:pos x="0" y="39"/>
                  </a:cxn>
                  <a:cxn ang="0">
                    <a:pos x="33" y="25"/>
                  </a:cxn>
                  <a:cxn ang="0">
                    <a:pos x="0" y="14"/>
                  </a:cxn>
                </a:cxnLst>
                <a:rect l="0" t="0" r="r" b="b"/>
                <a:pathLst>
                  <a:path w="155" h="64">
                    <a:moveTo>
                      <a:pt x="0" y="14"/>
                    </a:moveTo>
                    <a:lnTo>
                      <a:pt x="23" y="0"/>
                    </a:lnTo>
                    <a:lnTo>
                      <a:pt x="45" y="14"/>
                    </a:lnTo>
                    <a:lnTo>
                      <a:pt x="45" y="25"/>
                    </a:lnTo>
                    <a:lnTo>
                      <a:pt x="67" y="0"/>
                    </a:lnTo>
                    <a:lnTo>
                      <a:pt x="67" y="14"/>
                    </a:lnTo>
                    <a:lnTo>
                      <a:pt x="100" y="14"/>
                    </a:lnTo>
                    <a:lnTo>
                      <a:pt x="121" y="0"/>
                    </a:lnTo>
                    <a:lnTo>
                      <a:pt x="140" y="0"/>
                    </a:lnTo>
                    <a:lnTo>
                      <a:pt x="140" y="14"/>
                    </a:lnTo>
                    <a:lnTo>
                      <a:pt x="155" y="14"/>
                    </a:lnTo>
                    <a:lnTo>
                      <a:pt x="140" y="25"/>
                    </a:lnTo>
                    <a:lnTo>
                      <a:pt x="131" y="39"/>
                    </a:lnTo>
                    <a:lnTo>
                      <a:pt x="67" y="64"/>
                    </a:lnTo>
                    <a:lnTo>
                      <a:pt x="9" y="49"/>
                    </a:lnTo>
                    <a:lnTo>
                      <a:pt x="33" y="39"/>
                    </a:lnTo>
                    <a:lnTo>
                      <a:pt x="0" y="39"/>
                    </a:lnTo>
                    <a:lnTo>
                      <a:pt x="33" y="25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7" name="Freeform 433">
              <a:extLst>
                <a:ext uri="{FF2B5EF4-FFF2-40B4-BE49-F238E27FC236}">
                  <a16:creationId xmlns:a16="http://schemas.microsoft.com/office/drawing/2014/main" id="{969C43FD-2494-47AE-8055-2B3B743F689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16262" y="4421796"/>
              <a:ext cx="842835" cy="821588"/>
            </a:xfrm>
            <a:custGeom>
              <a:avLst/>
              <a:gdLst/>
              <a:ahLst/>
              <a:cxnLst>
                <a:cxn ang="0">
                  <a:pos x="0" y="551"/>
                </a:cxn>
                <a:cxn ang="0">
                  <a:pos x="21" y="515"/>
                </a:cxn>
                <a:cxn ang="0">
                  <a:pos x="9" y="384"/>
                </a:cxn>
                <a:cxn ang="0">
                  <a:pos x="21" y="384"/>
                </a:cxn>
                <a:cxn ang="0">
                  <a:pos x="31" y="307"/>
                </a:cxn>
                <a:cxn ang="0">
                  <a:pos x="46" y="268"/>
                </a:cxn>
                <a:cxn ang="0">
                  <a:pos x="76" y="239"/>
                </a:cxn>
                <a:cxn ang="0">
                  <a:pos x="199" y="177"/>
                </a:cxn>
                <a:cxn ang="0">
                  <a:pos x="217" y="137"/>
                </a:cxn>
                <a:cxn ang="0">
                  <a:pos x="230" y="151"/>
                </a:cxn>
                <a:cxn ang="0">
                  <a:pos x="239" y="137"/>
                </a:cxn>
                <a:cxn ang="0">
                  <a:pos x="276" y="101"/>
                </a:cxn>
                <a:cxn ang="0">
                  <a:pos x="307" y="76"/>
                </a:cxn>
                <a:cxn ang="0">
                  <a:pos x="318" y="115"/>
                </a:cxn>
                <a:cxn ang="0">
                  <a:pos x="340" y="115"/>
                </a:cxn>
                <a:cxn ang="0">
                  <a:pos x="340" y="90"/>
                </a:cxn>
                <a:cxn ang="0">
                  <a:pos x="362" y="76"/>
                </a:cxn>
                <a:cxn ang="0">
                  <a:pos x="371" y="36"/>
                </a:cxn>
                <a:cxn ang="0">
                  <a:pos x="407" y="21"/>
                </a:cxn>
                <a:cxn ang="0">
                  <a:pos x="450" y="36"/>
                </a:cxn>
                <a:cxn ang="0">
                  <a:pos x="462" y="47"/>
                </a:cxn>
                <a:cxn ang="0">
                  <a:pos x="484" y="36"/>
                </a:cxn>
                <a:cxn ang="0">
                  <a:pos x="462" y="60"/>
                </a:cxn>
                <a:cxn ang="0">
                  <a:pos x="450" y="101"/>
                </a:cxn>
                <a:cxn ang="0">
                  <a:pos x="462" y="127"/>
                </a:cxn>
                <a:cxn ang="0">
                  <a:pos x="506" y="151"/>
                </a:cxn>
                <a:cxn ang="0">
                  <a:pos x="527" y="166"/>
                </a:cxn>
                <a:cxn ang="0">
                  <a:pos x="561" y="127"/>
                </a:cxn>
                <a:cxn ang="0">
                  <a:pos x="582" y="0"/>
                </a:cxn>
                <a:cxn ang="0">
                  <a:pos x="603" y="90"/>
                </a:cxn>
                <a:cxn ang="0">
                  <a:pos x="625" y="101"/>
                </a:cxn>
                <a:cxn ang="0">
                  <a:pos x="638" y="166"/>
                </a:cxn>
                <a:cxn ang="0">
                  <a:pos x="646" y="216"/>
                </a:cxn>
                <a:cxn ang="0">
                  <a:pos x="680" y="282"/>
                </a:cxn>
                <a:cxn ang="0">
                  <a:pos x="693" y="307"/>
                </a:cxn>
                <a:cxn ang="0">
                  <a:pos x="714" y="372"/>
                </a:cxn>
                <a:cxn ang="0">
                  <a:pos x="680" y="503"/>
                </a:cxn>
                <a:cxn ang="0">
                  <a:pos x="561" y="652"/>
                </a:cxn>
                <a:cxn ang="0">
                  <a:pos x="484" y="681"/>
                </a:cxn>
                <a:cxn ang="0">
                  <a:pos x="472" y="681"/>
                </a:cxn>
                <a:cxn ang="0">
                  <a:pos x="438" y="681"/>
                </a:cxn>
                <a:cxn ang="0">
                  <a:pos x="395" y="641"/>
                </a:cxn>
                <a:cxn ang="0">
                  <a:pos x="395" y="616"/>
                </a:cxn>
                <a:cxn ang="0">
                  <a:pos x="386" y="605"/>
                </a:cxn>
                <a:cxn ang="0">
                  <a:pos x="395" y="576"/>
                </a:cxn>
                <a:cxn ang="0">
                  <a:pos x="395" y="551"/>
                </a:cxn>
                <a:cxn ang="0">
                  <a:pos x="340" y="590"/>
                </a:cxn>
                <a:cxn ang="0">
                  <a:pos x="294" y="515"/>
                </a:cxn>
                <a:cxn ang="0">
                  <a:pos x="153" y="540"/>
                </a:cxn>
                <a:cxn ang="0">
                  <a:pos x="86" y="565"/>
                </a:cxn>
                <a:cxn ang="0">
                  <a:pos x="9" y="590"/>
                </a:cxn>
              </a:cxnLst>
              <a:rect l="0" t="0" r="r" b="b"/>
              <a:pathLst>
                <a:path w="714" h="696">
                  <a:moveTo>
                    <a:pt x="0" y="576"/>
                  </a:moveTo>
                  <a:lnTo>
                    <a:pt x="0" y="551"/>
                  </a:lnTo>
                  <a:lnTo>
                    <a:pt x="9" y="551"/>
                  </a:lnTo>
                  <a:lnTo>
                    <a:pt x="21" y="515"/>
                  </a:lnTo>
                  <a:lnTo>
                    <a:pt x="21" y="449"/>
                  </a:lnTo>
                  <a:lnTo>
                    <a:pt x="9" y="384"/>
                  </a:lnTo>
                  <a:lnTo>
                    <a:pt x="9" y="359"/>
                  </a:lnTo>
                  <a:lnTo>
                    <a:pt x="21" y="384"/>
                  </a:lnTo>
                  <a:lnTo>
                    <a:pt x="21" y="319"/>
                  </a:lnTo>
                  <a:lnTo>
                    <a:pt x="31" y="307"/>
                  </a:lnTo>
                  <a:lnTo>
                    <a:pt x="31" y="293"/>
                  </a:lnTo>
                  <a:lnTo>
                    <a:pt x="46" y="268"/>
                  </a:lnTo>
                  <a:lnTo>
                    <a:pt x="46" y="282"/>
                  </a:lnTo>
                  <a:lnTo>
                    <a:pt x="76" y="239"/>
                  </a:lnTo>
                  <a:lnTo>
                    <a:pt x="162" y="216"/>
                  </a:lnTo>
                  <a:lnTo>
                    <a:pt x="199" y="177"/>
                  </a:lnTo>
                  <a:lnTo>
                    <a:pt x="199" y="166"/>
                  </a:lnTo>
                  <a:lnTo>
                    <a:pt x="217" y="137"/>
                  </a:lnTo>
                  <a:lnTo>
                    <a:pt x="217" y="166"/>
                  </a:lnTo>
                  <a:lnTo>
                    <a:pt x="230" y="151"/>
                  </a:lnTo>
                  <a:lnTo>
                    <a:pt x="230" y="127"/>
                  </a:lnTo>
                  <a:lnTo>
                    <a:pt x="239" y="137"/>
                  </a:lnTo>
                  <a:lnTo>
                    <a:pt x="263" y="101"/>
                  </a:lnTo>
                  <a:lnTo>
                    <a:pt x="276" y="101"/>
                  </a:lnTo>
                  <a:lnTo>
                    <a:pt x="294" y="76"/>
                  </a:lnTo>
                  <a:lnTo>
                    <a:pt x="307" y="76"/>
                  </a:lnTo>
                  <a:lnTo>
                    <a:pt x="307" y="90"/>
                  </a:lnTo>
                  <a:lnTo>
                    <a:pt x="318" y="115"/>
                  </a:lnTo>
                  <a:lnTo>
                    <a:pt x="331" y="101"/>
                  </a:lnTo>
                  <a:lnTo>
                    <a:pt x="340" y="115"/>
                  </a:lnTo>
                  <a:lnTo>
                    <a:pt x="352" y="101"/>
                  </a:lnTo>
                  <a:lnTo>
                    <a:pt x="340" y="90"/>
                  </a:lnTo>
                  <a:lnTo>
                    <a:pt x="352" y="76"/>
                  </a:lnTo>
                  <a:lnTo>
                    <a:pt x="362" y="76"/>
                  </a:lnTo>
                  <a:lnTo>
                    <a:pt x="362" y="47"/>
                  </a:lnTo>
                  <a:lnTo>
                    <a:pt x="371" y="36"/>
                  </a:lnTo>
                  <a:lnTo>
                    <a:pt x="395" y="36"/>
                  </a:lnTo>
                  <a:lnTo>
                    <a:pt x="407" y="21"/>
                  </a:lnTo>
                  <a:lnTo>
                    <a:pt x="407" y="10"/>
                  </a:lnTo>
                  <a:lnTo>
                    <a:pt x="450" y="36"/>
                  </a:lnTo>
                  <a:lnTo>
                    <a:pt x="462" y="36"/>
                  </a:lnTo>
                  <a:lnTo>
                    <a:pt x="462" y="47"/>
                  </a:lnTo>
                  <a:lnTo>
                    <a:pt x="472" y="36"/>
                  </a:lnTo>
                  <a:lnTo>
                    <a:pt x="484" y="36"/>
                  </a:lnTo>
                  <a:lnTo>
                    <a:pt x="472" y="60"/>
                  </a:lnTo>
                  <a:lnTo>
                    <a:pt x="462" y="60"/>
                  </a:lnTo>
                  <a:lnTo>
                    <a:pt x="462" y="90"/>
                  </a:lnTo>
                  <a:lnTo>
                    <a:pt x="450" y="101"/>
                  </a:lnTo>
                  <a:lnTo>
                    <a:pt x="462" y="115"/>
                  </a:lnTo>
                  <a:lnTo>
                    <a:pt x="462" y="127"/>
                  </a:lnTo>
                  <a:lnTo>
                    <a:pt x="484" y="127"/>
                  </a:lnTo>
                  <a:lnTo>
                    <a:pt x="506" y="151"/>
                  </a:lnTo>
                  <a:lnTo>
                    <a:pt x="517" y="177"/>
                  </a:lnTo>
                  <a:lnTo>
                    <a:pt x="527" y="166"/>
                  </a:lnTo>
                  <a:lnTo>
                    <a:pt x="539" y="166"/>
                  </a:lnTo>
                  <a:lnTo>
                    <a:pt x="561" y="127"/>
                  </a:lnTo>
                  <a:lnTo>
                    <a:pt x="582" y="10"/>
                  </a:lnTo>
                  <a:lnTo>
                    <a:pt x="582" y="0"/>
                  </a:lnTo>
                  <a:lnTo>
                    <a:pt x="594" y="10"/>
                  </a:lnTo>
                  <a:lnTo>
                    <a:pt x="603" y="90"/>
                  </a:lnTo>
                  <a:lnTo>
                    <a:pt x="616" y="90"/>
                  </a:lnTo>
                  <a:lnTo>
                    <a:pt x="625" y="101"/>
                  </a:lnTo>
                  <a:lnTo>
                    <a:pt x="625" y="137"/>
                  </a:lnTo>
                  <a:lnTo>
                    <a:pt x="638" y="166"/>
                  </a:lnTo>
                  <a:lnTo>
                    <a:pt x="638" y="203"/>
                  </a:lnTo>
                  <a:lnTo>
                    <a:pt x="646" y="216"/>
                  </a:lnTo>
                  <a:lnTo>
                    <a:pt x="671" y="228"/>
                  </a:lnTo>
                  <a:lnTo>
                    <a:pt x="680" y="282"/>
                  </a:lnTo>
                  <a:lnTo>
                    <a:pt x="693" y="293"/>
                  </a:lnTo>
                  <a:lnTo>
                    <a:pt x="693" y="307"/>
                  </a:lnTo>
                  <a:lnTo>
                    <a:pt x="702" y="319"/>
                  </a:lnTo>
                  <a:lnTo>
                    <a:pt x="714" y="372"/>
                  </a:lnTo>
                  <a:lnTo>
                    <a:pt x="714" y="438"/>
                  </a:lnTo>
                  <a:lnTo>
                    <a:pt x="680" y="503"/>
                  </a:lnTo>
                  <a:lnTo>
                    <a:pt x="594" y="616"/>
                  </a:lnTo>
                  <a:lnTo>
                    <a:pt x="561" y="652"/>
                  </a:lnTo>
                  <a:lnTo>
                    <a:pt x="484" y="696"/>
                  </a:lnTo>
                  <a:lnTo>
                    <a:pt x="484" y="681"/>
                  </a:lnTo>
                  <a:lnTo>
                    <a:pt x="484" y="671"/>
                  </a:lnTo>
                  <a:lnTo>
                    <a:pt x="472" y="681"/>
                  </a:lnTo>
                  <a:lnTo>
                    <a:pt x="472" y="652"/>
                  </a:lnTo>
                  <a:lnTo>
                    <a:pt x="438" y="681"/>
                  </a:lnTo>
                  <a:lnTo>
                    <a:pt x="407" y="681"/>
                  </a:lnTo>
                  <a:lnTo>
                    <a:pt x="395" y="641"/>
                  </a:lnTo>
                  <a:lnTo>
                    <a:pt x="407" y="630"/>
                  </a:lnTo>
                  <a:lnTo>
                    <a:pt x="395" y="616"/>
                  </a:lnTo>
                  <a:lnTo>
                    <a:pt x="395" y="605"/>
                  </a:lnTo>
                  <a:lnTo>
                    <a:pt x="386" y="605"/>
                  </a:lnTo>
                  <a:lnTo>
                    <a:pt x="395" y="590"/>
                  </a:lnTo>
                  <a:lnTo>
                    <a:pt x="395" y="576"/>
                  </a:lnTo>
                  <a:lnTo>
                    <a:pt x="362" y="605"/>
                  </a:lnTo>
                  <a:lnTo>
                    <a:pt x="395" y="551"/>
                  </a:lnTo>
                  <a:lnTo>
                    <a:pt x="395" y="540"/>
                  </a:lnTo>
                  <a:lnTo>
                    <a:pt x="340" y="590"/>
                  </a:lnTo>
                  <a:lnTo>
                    <a:pt x="340" y="540"/>
                  </a:lnTo>
                  <a:lnTo>
                    <a:pt x="294" y="515"/>
                  </a:lnTo>
                  <a:lnTo>
                    <a:pt x="199" y="529"/>
                  </a:lnTo>
                  <a:lnTo>
                    <a:pt x="153" y="540"/>
                  </a:lnTo>
                  <a:lnTo>
                    <a:pt x="141" y="565"/>
                  </a:lnTo>
                  <a:lnTo>
                    <a:pt x="86" y="565"/>
                  </a:lnTo>
                  <a:lnTo>
                    <a:pt x="46" y="590"/>
                  </a:lnTo>
                  <a:lnTo>
                    <a:pt x="9" y="590"/>
                  </a:lnTo>
                  <a:lnTo>
                    <a:pt x="0" y="576"/>
                  </a:lnTo>
                  <a:close/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514350">
                <a:defRPr/>
              </a:pPr>
              <a:endParaRPr lang="en-US" sz="1013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BEFCE719-46DE-426B-8A2B-6E8D53A84728}"/>
                </a:ext>
              </a:extLst>
            </p:cNvPr>
            <p:cNvGrpSpPr/>
            <p:nvPr/>
          </p:nvGrpSpPr>
          <p:grpSpPr>
            <a:xfrm>
              <a:off x="769533" y="1902738"/>
              <a:ext cx="2023280" cy="1781298"/>
              <a:chOff x="1088598" y="1745064"/>
              <a:chExt cx="2247523" cy="1978721"/>
            </a:xfrm>
            <a:grpFill/>
          </p:grpSpPr>
          <p:sp>
            <p:nvSpPr>
              <p:cNvPr id="160" name="Freeform 37">
                <a:extLst>
                  <a:ext uri="{FF2B5EF4-FFF2-40B4-BE49-F238E27FC236}">
                    <a16:creationId xmlns:a16="http://schemas.microsoft.com/office/drawing/2014/main" id="{C7DBC40F-11C0-49EF-AF33-496B15EC22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6890" y="2779658"/>
                <a:ext cx="104903" cy="39338"/>
              </a:xfrm>
              <a:custGeom>
                <a:avLst/>
                <a:gdLst/>
                <a:ahLst/>
                <a:cxnLst>
                  <a:cxn ang="0">
                    <a:pos x="15" y="30"/>
                  </a:cxn>
                  <a:cxn ang="0">
                    <a:pos x="0" y="30"/>
                  </a:cxn>
                  <a:cxn ang="0">
                    <a:pos x="15" y="17"/>
                  </a:cxn>
                  <a:cxn ang="0">
                    <a:pos x="55" y="17"/>
                  </a:cxn>
                  <a:cxn ang="0">
                    <a:pos x="80" y="0"/>
                  </a:cxn>
                  <a:cxn ang="0">
                    <a:pos x="67" y="30"/>
                  </a:cxn>
                  <a:cxn ang="0">
                    <a:pos x="15" y="30"/>
                  </a:cxn>
                </a:cxnLst>
                <a:rect l="0" t="0" r="r" b="b"/>
                <a:pathLst>
                  <a:path w="80" h="30">
                    <a:moveTo>
                      <a:pt x="15" y="30"/>
                    </a:moveTo>
                    <a:lnTo>
                      <a:pt x="0" y="30"/>
                    </a:lnTo>
                    <a:lnTo>
                      <a:pt x="15" y="17"/>
                    </a:lnTo>
                    <a:lnTo>
                      <a:pt x="55" y="17"/>
                    </a:lnTo>
                    <a:lnTo>
                      <a:pt x="80" y="0"/>
                    </a:lnTo>
                    <a:lnTo>
                      <a:pt x="67" y="30"/>
                    </a:lnTo>
                    <a:lnTo>
                      <a:pt x="15" y="3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38">
                <a:extLst>
                  <a:ext uri="{FF2B5EF4-FFF2-40B4-BE49-F238E27FC236}">
                    <a16:creationId xmlns:a16="http://schemas.microsoft.com/office/drawing/2014/main" id="{CBA4CBF0-BE66-4991-858C-7FB72303DE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6890" y="2779658"/>
                <a:ext cx="104903" cy="39338"/>
              </a:xfrm>
              <a:custGeom>
                <a:avLst/>
                <a:gdLst/>
                <a:ahLst/>
                <a:cxnLst>
                  <a:cxn ang="0">
                    <a:pos x="15" y="30"/>
                  </a:cxn>
                  <a:cxn ang="0">
                    <a:pos x="0" y="30"/>
                  </a:cxn>
                  <a:cxn ang="0">
                    <a:pos x="15" y="17"/>
                  </a:cxn>
                  <a:cxn ang="0">
                    <a:pos x="55" y="17"/>
                  </a:cxn>
                  <a:cxn ang="0">
                    <a:pos x="80" y="0"/>
                  </a:cxn>
                  <a:cxn ang="0">
                    <a:pos x="67" y="30"/>
                  </a:cxn>
                  <a:cxn ang="0">
                    <a:pos x="15" y="30"/>
                  </a:cxn>
                </a:cxnLst>
                <a:rect l="0" t="0" r="r" b="b"/>
                <a:pathLst>
                  <a:path w="80" h="30">
                    <a:moveTo>
                      <a:pt x="15" y="30"/>
                    </a:moveTo>
                    <a:lnTo>
                      <a:pt x="0" y="30"/>
                    </a:lnTo>
                    <a:lnTo>
                      <a:pt x="15" y="17"/>
                    </a:lnTo>
                    <a:lnTo>
                      <a:pt x="55" y="17"/>
                    </a:lnTo>
                    <a:lnTo>
                      <a:pt x="80" y="0"/>
                    </a:lnTo>
                    <a:lnTo>
                      <a:pt x="67" y="30"/>
                    </a:lnTo>
                    <a:lnTo>
                      <a:pt x="15" y="3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39">
                <a:extLst>
                  <a:ext uri="{FF2B5EF4-FFF2-40B4-BE49-F238E27FC236}">
                    <a16:creationId xmlns:a16="http://schemas.microsoft.com/office/drawing/2014/main" id="{138AA920-1C66-4195-B693-62459AAAB4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2969" y="2826863"/>
                <a:ext cx="116704" cy="40650"/>
              </a:xfrm>
              <a:custGeom>
                <a:avLst/>
                <a:gdLst/>
                <a:ahLst/>
                <a:cxnLst>
                  <a:cxn ang="0">
                    <a:pos x="0" y="31"/>
                  </a:cxn>
                  <a:cxn ang="0">
                    <a:pos x="34" y="0"/>
                  </a:cxn>
                  <a:cxn ang="0">
                    <a:pos x="89" y="0"/>
                  </a:cxn>
                  <a:cxn ang="0">
                    <a:pos x="21" y="31"/>
                  </a:cxn>
                  <a:cxn ang="0">
                    <a:pos x="0" y="31"/>
                  </a:cxn>
                </a:cxnLst>
                <a:rect l="0" t="0" r="r" b="b"/>
                <a:pathLst>
                  <a:path w="89" h="31">
                    <a:moveTo>
                      <a:pt x="0" y="31"/>
                    </a:moveTo>
                    <a:lnTo>
                      <a:pt x="34" y="0"/>
                    </a:lnTo>
                    <a:lnTo>
                      <a:pt x="89" y="0"/>
                    </a:lnTo>
                    <a:lnTo>
                      <a:pt x="21" y="31"/>
                    </a:lnTo>
                    <a:lnTo>
                      <a:pt x="0" y="3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40">
                <a:extLst>
                  <a:ext uri="{FF2B5EF4-FFF2-40B4-BE49-F238E27FC236}">
                    <a16:creationId xmlns:a16="http://schemas.microsoft.com/office/drawing/2014/main" id="{B3AE776E-DCA4-419E-9F82-0E8583372B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2969" y="2826863"/>
                <a:ext cx="116704" cy="40650"/>
              </a:xfrm>
              <a:custGeom>
                <a:avLst/>
                <a:gdLst/>
                <a:ahLst/>
                <a:cxnLst>
                  <a:cxn ang="0">
                    <a:pos x="0" y="31"/>
                  </a:cxn>
                  <a:cxn ang="0">
                    <a:pos x="34" y="0"/>
                  </a:cxn>
                  <a:cxn ang="0">
                    <a:pos x="89" y="0"/>
                  </a:cxn>
                  <a:cxn ang="0">
                    <a:pos x="21" y="31"/>
                  </a:cxn>
                  <a:cxn ang="0">
                    <a:pos x="0" y="31"/>
                  </a:cxn>
                </a:cxnLst>
                <a:rect l="0" t="0" r="r" b="b"/>
                <a:pathLst>
                  <a:path w="89" h="31">
                    <a:moveTo>
                      <a:pt x="0" y="31"/>
                    </a:moveTo>
                    <a:lnTo>
                      <a:pt x="34" y="0"/>
                    </a:lnTo>
                    <a:lnTo>
                      <a:pt x="89" y="0"/>
                    </a:lnTo>
                    <a:lnTo>
                      <a:pt x="21" y="31"/>
                    </a:lnTo>
                    <a:lnTo>
                      <a:pt x="0" y="31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41">
                <a:extLst>
                  <a:ext uri="{FF2B5EF4-FFF2-40B4-BE49-F238E27FC236}">
                    <a16:creationId xmlns:a16="http://schemas.microsoft.com/office/drawing/2014/main" id="{9CE0180D-1ECE-472C-A1D9-B604C0C72A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6754" y="2714094"/>
                <a:ext cx="222918" cy="153419"/>
              </a:xfrm>
              <a:custGeom>
                <a:avLst/>
                <a:gdLst/>
                <a:ahLst/>
                <a:cxnLst>
                  <a:cxn ang="0">
                    <a:pos x="102" y="0"/>
                  </a:cxn>
                  <a:cxn ang="0">
                    <a:pos x="160" y="11"/>
                  </a:cxn>
                  <a:cxn ang="0">
                    <a:pos x="170" y="40"/>
                  </a:cxn>
                  <a:cxn ang="0">
                    <a:pos x="160" y="50"/>
                  </a:cxn>
                  <a:cxn ang="0">
                    <a:pos x="135" y="21"/>
                  </a:cxn>
                  <a:cxn ang="0">
                    <a:pos x="114" y="76"/>
                  </a:cxn>
                  <a:cxn ang="0">
                    <a:pos x="102" y="76"/>
                  </a:cxn>
                  <a:cxn ang="0">
                    <a:pos x="102" y="65"/>
                  </a:cxn>
                  <a:cxn ang="0">
                    <a:pos x="92" y="65"/>
                  </a:cxn>
                  <a:cxn ang="0">
                    <a:pos x="102" y="50"/>
                  </a:cxn>
                  <a:cxn ang="0">
                    <a:pos x="102" y="21"/>
                  </a:cxn>
                  <a:cxn ang="0">
                    <a:pos x="92" y="21"/>
                  </a:cxn>
                  <a:cxn ang="0">
                    <a:pos x="58" y="40"/>
                  </a:cxn>
                  <a:cxn ang="0">
                    <a:pos x="46" y="65"/>
                  </a:cxn>
                  <a:cxn ang="0">
                    <a:pos x="25" y="101"/>
                  </a:cxn>
                  <a:cxn ang="0">
                    <a:pos x="12" y="117"/>
                  </a:cxn>
                  <a:cxn ang="0">
                    <a:pos x="0" y="117"/>
                  </a:cxn>
                  <a:cxn ang="0">
                    <a:pos x="0" y="101"/>
                  </a:cxn>
                  <a:cxn ang="0">
                    <a:pos x="12" y="76"/>
                  </a:cxn>
                  <a:cxn ang="0">
                    <a:pos x="46" y="40"/>
                  </a:cxn>
                  <a:cxn ang="0">
                    <a:pos x="25" y="50"/>
                  </a:cxn>
                  <a:cxn ang="0">
                    <a:pos x="58" y="11"/>
                  </a:cxn>
                  <a:cxn ang="0">
                    <a:pos x="102" y="11"/>
                  </a:cxn>
                  <a:cxn ang="0">
                    <a:pos x="102" y="0"/>
                  </a:cxn>
                </a:cxnLst>
                <a:rect l="0" t="0" r="r" b="b"/>
                <a:pathLst>
                  <a:path w="170" h="117">
                    <a:moveTo>
                      <a:pt x="102" y="0"/>
                    </a:moveTo>
                    <a:lnTo>
                      <a:pt x="160" y="11"/>
                    </a:lnTo>
                    <a:lnTo>
                      <a:pt x="170" y="40"/>
                    </a:lnTo>
                    <a:lnTo>
                      <a:pt x="160" y="50"/>
                    </a:lnTo>
                    <a:lnTo>
                      <a:pt x="135" y="21"/>
                    </a:lnTo>
                    <a:lnTo>
                      <a:pt x="114" y="76"/>
                    </a:lnTo>
                    <a:lnTo>
                      <a:pt x="102" y="76"/>
                    </a:lnTo>
                    <a:lnTo>
                      <a:pt x="102" y="65"/>
                    </a:lnTo>
                    <a:lnTo>
                      <a:pt x="92" y="65"/>
                    </a:lnTo>
                    <a:lnTo>
                      <a:pt x="102" y="50"/>
                    </a:lnTo>
                    <a:lnTo>
                      <a:pt x="102" y="21"/>
                    </a:lnTo>
                    <a:lnTo>
                      <a:pt x="92" y="21"/>
                    </a:lnTo>
                    <a:lnTo>
                      <a:pt x="58" y="40"/>
                    </a:lnTo>
                    <a:lnTo>
                      <a:pt x="46" y="65"/>
                    </a:lnTo>
                    <a:lnTo>
                      <a:pt x="25" y="101"/>
                    </a:lnTo>
                    <a:lnTo>
                      <a:pt x="12" y="117"/>
                    </a:lnTo>
                    <a:lnTo>
                      <a:pt x="0" y="117"/>
                    </a:lnTo>
                    <a:lnTo>
                      <a:pt x="0" y="101"/>
                    </a:lnTo>
                    <a:lnTo>
                      <a:pt x="12" y="76"/>
                    </a:lnTo>
                    <a:lnTo>
                      <a:pt x="46" y="40"/>
                    </a:lnTo>
                    <a:lnTo>
                      <a:pt x="25" y="50"/>
                    </a:lnTo>
                    <a:lnTo>
                      <a:pt x="58" y="11"/>
                    </a:lnTo>
                    <a:lnTo>
                      <a:pt x="102" y="11"/>
                    </a:lnTo>
                    <a:lnTo>
                      <a:pt x="102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42">
                <a:extLst>
                  <a:ext uri="{FF2B5EF4-FFF2-40B4-BE49-F238E27FC236}">
                    <a16:creationId xmlns:a16="http://schemas.microsoft.com/office/drawing/2014/main" id="{B1A088AF-4F72-4502-A346-DCC9F5E6C0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6754" y="2714094"/>
                <a:ext cx="222918" cy="153419"/>
              </a:xfrm>
              <a:custGeom>
                <a:avLst/>
                <a:gdLst/>
                <a:ahLst/>
                <a:cxnLst>
                  <a:cxn ang="0">
                    <a:pos x="102" y="0"/>
                  </a:cxn>
                  <a:cxn ang="0">
                    <a:pos x="160" y="11"/>
                  </a:cxn>
                  <a:cxn ang="0">
                    <a:pos x="170" y="40"/>
                  </a:cxn>
                  <a:cxn ang="0">
                    <a:pos x="160" y="50"/>
                  </a:cxn>
                  <a:cxn ang="0">
                    <a:pos x="135" y="21"/>
                  </a:cxn>
                  <a:cxn ang="0">
                    <a:pos x="114" y="76"/>
                  </a:cxn>
                  <a:cxn ang="0">
                    <a:pos x="102" y="76"/>
                  </a:cxn>
                  <a:cxn ang="0">
                    <a:pos x="102" y="65"/>
                  </a:cxn>
                  <a:cxn ang="0">
                    <a:pos x="92" y="65"/>
                  </a:cxn>
                  <a:cxn ang="0">
                    <a:pos x="102" y="50"/>
                  </a:cxn>
                  <a:cxn ang="0">
                    <a:pos x="102" y="21"/>
                  </a:cxn>
                  <a:cxn ang="0">
                    <a:pos x="92" y="21"/>
                  </a:cxn>
                  <a:cxn ang="0">
                    <a:pos x="58" y="40"/>
                  </a:cxn>
                  <a:cxn ang="0">
                    <a:pos x="46" y="65"/>
                  </a:cxn>
                  <a:cxn ang="0">
                    <a:pos x="25" y="101"/>
                  </a:cxn>
                  <a:cxn ang="0">
                    <a:pos x="12" y="117"/>
                  </a:cxn>
                  <a:cxn ang="0">
                    <a:pos x="0" y="117"/>
                  </a:cxn>
                  <a:cxn ang="0">
                    <a:pos x="0" y="101"/>
                  </a:cxn>
                  <a:cxn ang="0">
                    <a:pos x="12" y="76"/>
                  </a:cxn>
                  <a:cxn ang="0">
                    <a:pos x="46" y="40"/>
                  </a:cxn>
                  <a:cxn ang="0">
                    <a:pos x="25" y="50"/>
                  </a:cxn>
                  <a:cxn ang="0">
                    <a:pos x="58" y="11"/>
                  </a:cxn>
                  <a:cxn ang="0">
                    <a:pos x="102" y="11"/>
                  </a:cxn>
                  <a:cxn ang="0">
                    <a:pos x="102" y="0"/>
                  </a:cxn>
                </a:cxnLst>
                <a:rect l="0" t="0" r="r" b="b"/>
                <a:pathLst>
                  <a:path w="170" h="117">
                    <a:moveTo>
                      <a:pt x="102" y="0"/>
                    </a:moveTo>
                    <a:lnTo>
                      <a:pt x="160" y="11"/>
                    </a:lnTo>
                    <a:lnTo>
                      <a:pt x="170" y="40"/>
                    </a:lnTo>
                    <a:lnTo>
                      <a:pt x="160" y="50"/>
                    </a:lnTo>
                    <a:lnTo>
                      <a:pt x="135" y="21"/>
                    </a:lnTo>
                    <a:lnTo>
                      <a:pt x="114" y="76"/>
                    </a:lnTo>
                    <a:lnTo>
                      <a:pt x="102" y="76"/>
                    </a:lnTo>
                    <a:lnTo>
                      <a:pt x="102" y="65"/>
                    </a:lnTo>
                    <a:lnTo>
                      <a:pt x="92" y="65"/>
                    </a:lnTo>
                    <a:lnTo>
                      <a:pt x="102" y="50"/>
                    </a:lnTo>
                    <a:lnTo>
                      <a:pt x="102" y="21"/>
                    </a:lnTo>
                    <a:lnTo>
                      <a:pt x="92" y="21"/>
                    </a:lnTo>
                    <a:lnTo>
                      <a:pt x="58" y="40"/>
                    </a:lnTo>
                    <a:lnTo>
                      <a:pt x="46" y="65"/>
                    </a:lnTo>
                    <a:lnTo>
                      <a:pt x="25" y="101"/>
                    </a:lnTo>
                    <a:lnTo>
                      <a:pt x="12" y="117"/>
                    </a:lnTo>
                    <a:lnTo>
                      <a:pt x="0" y="117"/>
                    </a:lnTo>
                    <a:lnTo>
                      <a:pt x="0" y="101"/>
                    </a:lnTo>
                    <a:lnTo>
                      <a:pt x="12" y="76"/>
                    </a:lnTo>
                    <a:lnTo>
                      <a:pt x="46" y="40"/>
                    </a:lnTo>
                    <a:lnTo>
                      <a:pt x="25" y="50"/>
                    </a:lnTo>
                    <a:lnTo>
                      <a:pt x="58" y="11"/>
                    </a:lnTo>
                    <a:lnTo>
                      <a:pt x="102" y="11"/>
                    </a:lnTo>
                    <a:lnTo>
                      <a:pt x="102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43">
                <a:extLst>
                  <a:ext uri="{FF2B5EF4-FFF2-40B4-BE49-F238E27FC236}">
                    <a16:creationId xmlns:a16="http://schemas.microsoft.com/office/drawing/2014/main" id="{C35F58DE-B9CB-4FF6-9C65-174B2C2BC6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4463" y="2622304"/>
                <a:ext cx="171778" cy="90478"/>
              </a:xfrm>
              <a:custGeom>
                <a:avLst/>
                <a:gdLst/>
                <a:ahLst/>
                <a:cxnLst>
                  <a:cxn ang="0">
                    <a:pos x="118" y="69"/>
                  </a:cxn>
                  <a:cxn ang="0">
                    <a:pos x="109" y="69"/>
                  </a:cxn>
                  <a:cxn ang="0">
                    <a:pos x="118" y="69"/>
                  </a:cxn>
                  <a:cxn ang="0">
                    <a:pos x="75" y="69"/>
                  </a:cxn>
                  <a:cxn ang="0">
                    <a:pos x="75" y="54"/>
                  </a:cxn>
                  <a:cxn ang="0">
                    <a:pos x="54" y="69"/>
                  </a:cxn>
                  <a:cxn ang="0">
                    <a:pos x="75" y="43"/>
                  </a:cxn>
                  <a:cxn ang="0">
                    <a:pos x="17" y="69"/>
                  </a:cxn>
                  <a:cxn ang="0">
                    <a:pos x="17" y="54"/>
                  </a:cxn>
                  <a:cxn ang="0">
                    <a:pos x="0" y="69"/>
                  </a:cxn>
                  <a:cxn ang="0">
                    <a:pos x="42" y="28"/>
                  </a:cxn>
                  <a:cxn ang="0">
                    <a:pos x="54" y="28"/>
                  </a:cxn>
                  <a:cxn ang="0">
                    <a:pos x="42" y="28"/>
                  </a:cxn>
                  <a:cxn ang="0">
                    <a:pos x="84" y="0"/>
                  </a:cxn>
                  <a:cxn ang="0">
                    <a:pos x="109" y="18"/>
                  </a:cxn>
                  <a:cxn ang="0">
                    <a:pos x="109" y="28"/>
                  </a:cxn>
                  <a:cxn ang="0">
                    <a:pos x="131" y="28"/>
                  </a:cxn>
                  <a:cxn ang="0">
                    <a:pos x="118" y="69"/>
                  </a:cxn>
                </a:cxnLst>
                <a:rect l="0" t="0" r="r" b="b"/>
                <a:pathLst>
                  <a:path w="131" h="69">
                    <a:moveTo>
                      <a:pt x="118" y="69"/>
                    </a:moveTo>
                    <a:lnTo>
                      <a:pt x="109" y="69"/>
                    </a:lnTo>
                    <a:lnTo>
                      <a:pt x="118" y="69"/>
                    </a:lnTo>
                    <a:lnTo>
                      <a:pt x="75" y="69"/>
                    </a:lnTo>
                    <a:lnTo>
                      <a:pt x="75" y="54"/>
                    </a:lnTo>
                    <a:lnTo>
                      <a:pt x="54" y="69"/>
                    </a:lnTo>
                    <a:lnTo>
                      <a:pt x="75" y="43"/>
                    </a:lnTo>
                    <a:lnTo>
                      <a:pt x="17" y="69"/>
                    </a:lnTo>
                    <a:lnTo>
                      <a:pt x="17" y="54"/>
                    </a:lnTo>
                    <a:lnTo>
                      <a:pt x="0" y="69"/>
                    </a:lnTo>
                    <a:lnTo>
                      <a:pt x="42" y="28"/>
                    </a:lnTo>
                    <a:lnTo>
                      <a:pt x="54" y="28"/>
                    </a:lnTo>
                    <a:lnTo>
                      <a:pt x="42" y="28"/>
                    </a:lnTo>
                    <a:lnTo>
                      <a:pt x="84" y="0"/>
                    </a:lnTo>
                    <a:lnTo>
                      <a:pt x="109" y="18"/>
                    </a:lnTo>
                    <a:lnTo>
                      <a:pt x="109" y="28"/>
                    </a:lnTo>
                    <a:lnTo>
                      <a:pt x="131" y="28"/>
                    </a:lnTo>
                    <a:lnTo>
                      <a:pt x="118" y="6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44">
                <a:extLst>
                  <a:ext uri="{FF2B5EF4-FFF2-40B4-BE49-F238E27FC236}">
                    <a16:creationId xmlns:a16="http://schemas.microsoft.com/office/drawing/2014/main" id="{7E387CF9-5160-4281-B74A-54B1817F94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4463" y="2622304"/>
                <a:ext cx="171778" cy="90478"/>
              </a:xfrm>
              <a:custGeom>
                <a:avLst/>
                <a:gdLst/>
                <a:ahLst/>
                <a:cxnLst>
                  <a:cxn ang="0">
                    <a:pos x="118" y="69"/>
                  </a:cxn>
                  <a:cxn ang="0">
                    <a:pos x="109" y="69"/>
                  </a:cxn>
                  <a:cxn ang="0">
                    <a:pos x="118" y="69"/>
                  </a:cxn>
                  <a:cxn ang="0">
                    <a:pos x="75" y="69"/>
                  </a:cxn>
                  <a:cxn ang="0">
                    <a:pos x="75" y="54"/>
                  </a:cxn>
                  <a:cxn ang="0">
                    <a:pos x="54" y="69"/>
                  </a:cxn>
                  <a:cxn ang="0">
                    <a:pos x="75" y="43"/>
                  </a:cxn>
                  <a:cxn ang="0">
                    <a:pos x="17" y="69"/>
                  </a:cxn>
                  <a:cxn ang="0">
                    <a:pos x="17" y="54"/>
                  </a:cxn>
                  <a:cxn ang="0">
                    <a:pos x="0" y="69"/>
                  </a:cxn>
                  <a:cxn ang="0">
                    <a:pos x="42" y="28"/>
                  </a:cxn>
                  <a:cxn ang="0">
                    <a:pos x="54" y="28"/>
                  </a:cxn>
                  <a:cxn ang="0">
                    <a:pos x="42" y="28"/>
                  </a:cxn>
                  <a:cxn ang="0">
                    <a:pos x="84" y="0"/>
                  </a:cxn>
                  <a:cxn ang="0">
                    <a:pos x="109" y="18"/>
                  </a:cxn>
                  <a:cxn ang="0">
                    <a:pos x="109" y="28"/>
                  </a:cxn>
                  <a:cxn ang="0">
                    <a:pos x="131" y="28"/>
                  </a:cxn>
                  <a:cxn ang="0">
                    <a:pos x="118" y="69"/>
                  </a:cxn>
                </a:cxnLst>
                <a:rect l="0" t="0" r="r" b="b"/>
                <a:pathLst>
                  <a:path w="131" h="69">
                    <a:moveTo>
                      <a:pt x="118" y="69"/>
                    </a:moveTo>
                    <a:lnTo>
                      <a:pt x="109" y="69"/>
                    </a:lnTo>
                    <a:lnTo>
                      <a:pt x="118" y="69"/>
                    </a:lnTo>
                    <a:lnTo>
                      <a:pt x="75" y="69"/>
                    </a:lnTo>
                    <a:lnTo>
                      <a:pt x="75" y="54"/>
                    </a:lnTo>
                    <a:lnTo>
                      <a:pt x="54" y="69"/>
                    </a:lnTo>
                    <a:lnTo>
                      <a:pt x="75" y="43"/>
                    </a:lnTo>
                    <a:lnTo>
                      <a:pt x="17" y="69"/>
                    </a:lnTo>
                    <a:lnTo>
                      <a:pt x="17" y="54"/>
                    </a:lnTo>
                    <a:lnTo>
                      <a:pt x="0" y="69"/>
                    </a:lnTo>
                    <a:lnTo>
                      <a:pt x="42" y="28"/>
                    </a:lnTo>
                    <a:lnTo>
                      <a:pt x="54" y="28"/>
                    </a:lnTo>
                    <a:lnTo>
                      <a:pt x="42" y="28"/>
                    </a:lnTo>
                    <a:lnTo>
                      <a:pt x="84" y="0"/>
                    </a:lnTo>
                    <a:lnTo>
                      <a:pt x="109" y="18"/>
                    </a:lnTo>
                    <a:lnTo>
                      <a:pt x="109" y="28"/>
                    </a:lnTo>
                    <a:lnTo>
                      <a:pt x="131" y="28"/>
                    </a:lnTo>
                    <a:lnTo>
                      <a:pt x="118" y="69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44">
                <a:extLst>
                  <a:ext uri="{FF2B5EF4-FFF2-40B4-BE49-F238E27FC236}">
                    <a16:creationId xmlns:a16="http://schemas.microsoft.com/office/drawing/2014/main" id="{A9EEC5A2-23CB-41F2-A98D-9B6F2AF1BC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37679" y="1915530"/>
                <a:ext cx="1542057" cy="949366"/>
              </a:xfrm>
              <a:custGeom>
                <a:avLst/>
                <a:gdLst/>
                <a:ahLst/>
                <a:cxnLst>
                  <a:cxn ang="0">
                    <a:pos x="934" y="594"/>
                  </a:cxn>
                  <a:cxn ang="0">
                    <a:pos x="857" y="648"/>
                  </a:cxn>
                  <a:cxn ang="0">
                    <a:pos x="756" y="673"/>
                  </a:cxn>
                  <a:cxn ang="0">
                    <a:pos x="716" y="684"/>
                  </a:cxn>
                  <a:cxn ang="0">
                    <a:pos x="636" y="724"/>
                  </a:cxn>
                  <a:cxn ang="0">
                    <a:pos x="691" y="630"/>
                  </a:cxn>
                  <a:cxn ang="0">
                    <a:pos x="716" y="618"/>
                  </a:cxn>
                  <a:cxn ang="0">
                    <a:pos x="649" y="568"/>
                  </a:cxn>
                  <a:cxn ang="0">
                    <a:pos x="581" y="568"/>
                  </a:cxn>
                  <a:cxn ang="0">
                    <a:pos x="517" y="539"/>
                  </a:cxn>
                  <a:cxn ang="0">
                    <a:pos x="42" y="517"/>
                  </a:cxn>
                  <a:cxn ang="0">
                    <a:pos x="21" y="464"/>
                  </a:cxn>
                  <a:cxn ang="0">
                    <a:pos x="64" y="390"/>
                  </a:cxn>
                  <a:cxn ang="0">
                    <a:pos x="64" y="297"/>
                  </a:cxn>
                  <a:cxn ang="0">
                    <a:pos x="21" y="282"/>
                  </a:cxn>
                  <a:cxn ang="0">
                    <a:pos x="254" y="105"/>
                  </a:cxn>
                  <a:cxn ang="0">
                    <a:pos x="360" y="79"/>
                  </a:cxn>
                  <a:cxn ang="0">
                    <a:pos x="395" y="90"/>
                  </a:cxn>
                  <a:cxn ang="0">
                    <a:pos x="471" y="79"/>
                  </a:cxn>
                  <a:cxn ang="0">
                    <a:pos x="539" y="116"/>
                  </a:cxn>
                  <a:cxn ang="0">
                    <a:pos x="581" y="116"/>
                  </a:cxn>
                  <a:cxn ang="0">
                    <a:pos x="603" y="116"/>
                  </a:cxn>
                  <a:cxn ang="0">
                    <a:pos x="691" y="126"/>
                  </a:cxn>
                  <a:cxn ang="0">
                    <a:pos x="735" y="105"/>
                  </a:cxn>
                  <a:cxn ang="0">
                    <a:pos x="790" y="105"/>
                  </a:cxn>
                  <a:cxn ang="0">
                    <a:pos x="768" y="126"/>
                  </a:cxn>
                  <a:cxn ang="0">
                    <a:pos x="802" y="79"/>
                  </a:cxn>
                  <a:cxn ang="0">
                    <a:pos x="878" y="14"/>
                  </a:cxn>
                  <a:cxn ang="0">
                    <a:pos x="900" y="25"/>
                  </a:cxn>
                  <a:cxn ang="0">
                    <a:pos x="857" y="40"/>
                  </a:cxn>
                  <a:cxn ang="0">
                    <a:pos x="857" y="90"/>
                  </a:cxn>
                  <a:cxn ang="0">
                    <a:pos x="887" y="105"/>
                  </a:cxn>
                  <a:cxn ang="0">
                    <a:pos x="925" y="116"/>
                  </a:cxn>
                  <a:cxn ang="0">
                    <a:pos x="989" y="90"/>
                  </a:cxn>
                  <a:cxn ang="0">
                    <a:pos x="955" y="145"/>
                  </a:cxn>
                  <a:cxn ang="0">
                    <a:pos x="878" y="155"/>
                  </a:cxn>
                  <a:cxn ang="0">
                    <a:pos x="790" y="206"/>
                  </a:cxn>
                  <a:cxn ang="0">
                    <a:pos x="725" y="246"/>
                  </a:cxn>
                  <a:cxn ang="0">
                    <a:pos x="649" y="325"/>
                  </a:cxn>
                  <a:cxn ang="0">
                    <a:pos x="679" y="362"/>
                  </a:cxn>
                  <a:cxn ang="0">
                    <a:pos x="756" y="452"/>
                  </a:cxn>
                  <a:cxn ang="0">
                    <a:pos x="823" y="416"/>
                  </a:cxn>
                  <a:cxn ang="0">
                    <a:pos x="887" y="325"/>
                  </a:cxn>
                  <a:cxn ang="0">
                    <a:pos x="934" y="246"/>
                  </a:cxn>
                  <a:cxn ang="0">
                    <a:pos x="1019" y="260"/>
                  </a:cxn>
                  <a:cxn ang="0">
                    <a:pos x="1031" y="311"/>
                  </a:cxn>
                  <a:cxn ang="0">
                    <a:pos x="1086" y="297"/>
                  </a:cxn>
                  <a:cxn ang="0">
                    <a:pos x="1108" y="373"/>
                  </a:cxn>
                  <a:cxn ang="0">
                    <a:pos x="1141" y="402"/>
                  </a:cxn>
                  <a:cxn ang="0">
                    <a:pos x="1141" y="426"/>
                  </a:cxn>
                  <a:cxn ang="0">
                    <a:pos x="1176" y="438"/>
                  </a:cxn>
                  <a:cxn ang="0">
                    <a:pos x="1086" y="517"/>
                  </a:cxn>
                  <a:cxn ang="0">
                    <a:pos x="964" y="539"/>
                  </a:cxn>
                  <a:cxn ang="0">
                    <a:pos x="878" y="594"/>
                  </a:cxn>
                  <a:cxn ang="0">
                    <a:pos x="1010" y="557"/>
                  </a:cxn>
                  <a:cxn ang="0">
                    <a:pos x="989" y="582"/>
                  </a:cxn>
                  <a:cxn ang="0">
                    <a:pos x="1031" y="618"/>
                  </a:cxn>
                  <a:cxn ang="0">
                    <a:pos x="1056" y="618"/>
                  </a:cxn>
                  <a:cxn ang="0">
                    <a:pos x="942" y="684"/>
                  </a:cxn>
                  <a:cxn ang="0">
                    <a:pos x="964" y="630"/>
                  </a:cxn>
                </a:cxnLst>
                <a:rect l="0" t="0" r="r" b="b"/>
                <a:pathLst>
                  <a:path w="1176" h="724">
                    <a:moveTo>
                      <a:pt x="934" y="630"/>
                    </a:moveTo>
                    <a:lnTo>
                      <a:pt x="925" y="630"/>
                    </a:lnTo>
                    <a:lnTo>
                      <a:pt x="934" y="594"/>
                    </a:lnTo>
                    <a:lnTo>
                      <a:pt x="909" y="582"/>
                    </a:lnTo>
                    <a:lnTo>
                      <a:pt x="878" y="630"/>
                    </a:lnTo>
                    <a:lnTo>
                      <a:pt x="857" y="648"/>
                    </a:lnTo>
                    <a:lnTo>
                      <a:pt x="802" y="648"/>
                    </a:lnTo>
                    <a:lnTo>
                      <a:pt x="780" y="659"/>
                    </a:lnTo>
                    <a:lnTo>
                      <a:pt x="756" y="673"/>
                    </a:lnTo>
                    <a:lnTo>
                      <a:pt x="716" y="673"/>
                    </a:lnTo>
                    <a:lnTo>
                      <a:pt x="701" y="684"/>
                    </a:lnTo>
                    <a:lnTo>
                      <a:pt x="716" y="684"/>
                    </a:lnTo>
                    <a:lnTo>
                      <a:pt x="725" y="695"/>
                    </a:lnTo>
                    <a:lnTo>
                      <a:pt x="670" y="695"/>
                    </a:lnTo>
                    <a:lnTo>
                      <a:pt x="636" y="724"/>
                    </a:lnTo>
                    <a:lnTo>
                      <a:pt x="658" y="684"/>
                    </a:lnTo>
                    <a:lnTo>
                      <a:pt x="670" y="684"/>
                    </a:lnTo>
                    <a:lnTo>
                      <a:pt x="691" y="630"/>
                    </a:lnTo>
                    <a:lnTo>
                      <a:pt x="716" y="659"/>
                    </a:lnTo>
                    <a:lnTo>
                      <a:pt x="725" y="648"/>
                    </a:lnTo>
                    <a:lnTo>
                      <a:pt x="716" y="618"/>
                    </a:lnTo>
                    <a:lnTo>
                      <a:pt x="658" y="608"/>
                    </a:lnTo>
                    <a:lnTo>
                      <a:pt x="670" y="568"/>
                    </a:lnTo>
                    <a:lnTo>
                      <a:pt x="649" y="568"/>
                    </a:lnTo>
                    <a:lnTo>
                      <a:pt x="649" y="557"/>
                    </a:lnTo>
                    <a:lnTo>
                      <a:pt x="624" y="539"/>
                    </a:lnTo>
                    <a:lnTo>
                      <a:pt x="581" y="568"/>
                    </a:lnTo>
                    <a:lnTo>
                      <a:pt x="594" y="568"/>
                    </a:lnTo>
                    <a:lnTo>
                      <a:pt x="526" y="557"/>
                    </a:lnTo>
                    <a:lnTo>
                      <a:pt x="517" y="539"/>
                    </a:lnTo>
                    <a:lnTo>
                      <a:pt x="501" y="539"/>
                    </a:lnTo>
                    <a:lnTo>
                      <a:pt x="64" y="539"/>
                    </a:lnTo>
                    <a:lnTo>
                      <a:pt x="42" y="517"/>
                    </a:lnTo>
                    <a:lnTo>
                      <a:pt x="21" y="492"/>
                    </a:lnTo>
                    <a:lnTo>
                      <a:pt x="33" y="464"/>
                    </a:lnTo>
                    <a:lnTo>
                      <a:pt x="21" y="464"/>
                    </a:lnTo>
                    <a:lnTo>
                      <a:pt x="21" y="426"/>
                    </a:lnTo>
                    <a:lnTo>
                      <a:pt x="54" y="416"/>
                    </a:lnTo>
                    <a:lnTo>
                      <a:pt x="64" y="390"/>
                    </a:lnTo>
                    <a:lnTo>
                      <a:pt x="54" y="373"/>
                    </a:lnTo>
                    <a:lnTo>
                      <a:pt x="64" y="325"/>
                    </a:lnTo>
                    <a:lnTo>
                      <a:pt x="64" y="297"/>
                    </a:lnTo>
                    <a:lnTo>
                      <a:pt x="21" y="311"/>
                    </a:lnTo>
                    <a:lnTo>
                      <a:pt x="9" y="297"/>
                    </a:lnTo>
                    <a:lnTo>
                      <a:pt x="21" y="282"/>
                    </a:lnTo>
                    <a:lnTo>
                      <a:pt x="0" y="282"/>
                    </a:lnTo>
                    <a:lnTo>
                      <a:pt x="208" y="90"/>
                    </a:lnTo>
                    <a:lnTo>
                      <a:pt x="254" y="105"/>
                    </a:lnTo>
                    <a:lnTo>
                      <a:pt x="272" y="90"/>
                    </a:lnTo>
                    <a:lnTo>
                      <a:pt x="293" y="90"/>
                    </a:lnTo>
                    <a:lnTo>
                      <a:pt x="360" y="79"/>
                    </a:lnTo>
                    <a:lnTo>
                      <a:pt x="395" y="69"/>
                    </a:lnTo>
                    <a:lnTo>
                      <a:pt x="407" y="79"/>
                    </a:lnTo>
                    <a:lnTo>
                      <a:pt x="395" y="90"/>
                    </a:lnTo>
                    <a:lnTo>
                      <a:pt x="425" y="90"/>
                    </a:lnTo>
                    <a:lnTo>
                      <a:pt x="450" y="79"/>
                    </a:lnTo>
                    <a:lnTo>
                      <a:pt x="471" y="79"/>
                    </a:lnTo>
                    <a:lnTo>
                      <a:pt x="483" y="90"/>
                    </a:lnTo>
                    <a:lnTo>
                      <a:pt x="539" y="105"/>
                    </a:lnTo>
                    <a:lnTo>
                      <a:pt x="539" y="116"/>
                    </a:lnTo>
                    <a:lnTo>
                      <a:pt x="501" y="126"/>
                    </a:lnTo>
                    <a:lnTo>
                      <a:pt x="539" y="126"/>
                    </a:lnTo>
                    <a:lnTo>
                      <a:pt x="581" y="116"/>
                    </a:lnTo>
                    <a:lnTo>
                      <a:pt x="603" y="126"/>
                    </a:lnTo>
                    <a:lnTo>
                      <a:pt x="614" y="116"/>
                    </a:lnTo>
                    <a:lnTo>
                      <a:pt x="603" y="116"/>
                    </a:lnTo>
                    <a:lnTo>
                      <a:pt x="658" y="105"/>
                    </a:lnTo>
                    <a:lnTo>
                      <a:pt x="658" y="116"/>
                    </a:lnTo>
                    <a:lnTo>
                      <a:pt x="691" y="126"/>
                    </a:lnTo>
                    <a:lnTo>
                      <a:pt x="725" y="126"/>
                    </a:lnTo>
                    <a:lnTo>
                      <a:pt x="756" y="105"/>
                    </a:lnTo>
                    <a:lnTo>
                      <a:pt x="735" y="105"/>
                    </a:lnTo>
                    <a:lnTo>
                      <a:pt x="780" y="79"/>
                    </a:lnTo>
                    <a:lnTo>
                      <a:pt x="790" y="90"/>
                    </a:lnTo>
                    <a:lnTo>
                      <a:pt x="790" y="105"/>
                    </a:lnTo>
                    <a:lnTo>
                      <a:pt x="768" y="116"/>
                    </a:lnTo>
                    <a:lnTo>
                      <a:pt x="756" y="126"/>
                    </a:lnTo>
                    <a:lnTo>
                      <a:pt x="768" y="126"/>
                    </a:lnTo>
                    <a:lnTo>
                      <a:pt x="802" y="105"/>
                    </a:lnTo>
                    <a:lnTo>
                      <a:pt x="823" y="90"/>
                    </a:lnTo>
                    <a:lnTo>
                      <a:pt x="802" y="79"/>
                    </a:lnTo>
                    <a:lnTo>
                      <a:pt x="802" y="69"/>
                    </a:lnTo>
                    <a:lnTo>
                      <a:pt x="845" y="40"/>
                    </a:lnTo>
                    <a:lnTo>
                      <a:pt x="878" y="14"/>
                    </a:lnTo>
                    <a:lnTo>
                      <a:pt x="909" y="0"/>
                    </a:lnTo>
                    <a:lnTo>
                      <a:pt x="942" y="0"/>
                    </a:lnTo>
                    <a:lnTo>
                      <a:pt x="900" y="25"/>
                    </a:lnTo>
                    <a:lnTo>
                      <a:pt x="878" y="25"/>
                    </a:lnTo>
                    <a:lnTo>
                      <a:pt x="878" y="40"/>
                    </a:lnTo>
                    <a:lnTo>
                      <a:pt x="857" y="40"/>
                    </a:lnTo>
                    <a:lnTo>
                      <a:pt x="866" y="79"/>
                    </a:lnTo>
                    <a:lnTo>
                      <a:pt x="845" y="79"/>
                    </a:lnTo>
                    <a:lnTo>
                      <a:pt x="857" y="90"/>
                    </a:lnTo>
                    <a:lnTo>
                      <a:pt x="866" y="105"/>
                    </a:lnTo>
                    <a:lnTo>
                      <a:pt x="887" y="90"/>
                    </a:lnTo>
                    <a:lnTo>
                      <a:pt x="887" y="105"/>
                    </a:lnTo>
                    <a:lnTo>
                      <a:pt x="878" y="126"/>
                    </a:lnTo>
                    <a:lnTo>
                      <a:pt x="878" y="145"/>
                    </a:lnTo>
                    <a:lnTo>
                      <a:pt x="925" y="116"/>
                    </a:lnTo>
                    <a:lnTo>
                      <a:pt x="942" y="79"/>
                    </a:lnTo>
                    <a:lnTo>
                      <a:pt x="976" y="90"/>
                    </a:lnTo>
                    <a:lnTo>
                      <a:pt x="989" y="90"/>
                    </a:lnTo>
                    <a:lnTo>
                      <a:pt x="955" y="126"/>
                    </a:lnTo>
                    <a:lnTo>
                      <a:pt x="964" y="126"/>
                    </a:lnTo>
                    <a:lnTo>
                      <a:pt x="955" y="145"/>
                    </a:lnTo>
                    <a:lnTo>
                      <a:pt x="909" y="155"/>
                    </a:lnTo>
                    <a:lnTo>
                      <a:pt x="887" y="155"/>
                    </a:lnTo>
                    <a:lnTo>
                      <a:pt x="878" y="155"/>
                    </a:lnTo>
                    <a:lnTo>
                      <a:pt x="845" y="181"/>
                    </a:lnTo>
                    <a:lnTo>
                      <a:pt x="810" y="206"/>
                    </a:lnTo>
                    <a:lnTo>
                      <a:pt x="790" y="206"/>
                    </a:lnTo>
                    <a:lnTo>
                      <a:pt x="768" y="235"/>
                    </a:lnTo>
                    <a:lnTo>
                      <a:pt x="735" y="235"/>
                    </a:lnTo>
                    <a:lnTo>
                      <a:pt x="725" y="246"/>
                    </a:lnTo>
                    <a:lnTo>
                      <a:pt x="691" y="272"/>
                    </a:lnTo>
                    <a:lnTo>
                      <a:pt x="649" y="311"/>
                    </a:lnTo>
                    <a:lnTo>
                      <a:pt x="649" y="325"/>
                    </a:lnTo>
                    <a:lnTo>
                      <a:pt x="670" y="325"/>
                    </a:lnTo>
                    <a:lnTo>
                      <a:pt x="658" y="362"/>
                    </a:lnTo>
                    <a:lnTo>
                      <a:pt x="679" y="362"/>
                    </a:lnTo>
                    <a:lnTo>
                      <a:pt x="746" y="402"/>
                    </a:lnTo>
                    <a:lnTo>
                      <a:pt x="790" y="416"/>
                    </a:lnTo>
                    <a:lnTo>
                      <a:pt x="756" y="452"/>
                    </a:lnTo>
                    <a:lnTo>
                      <a:pt x="780" y="492"/>
                    </a:lnTo>
                    <a:lnTo>
                      <a:pt x="810" y="481"/>
                    </a:lnTo>
                    <a:lnTo>
                      <a:pt x="823" y="416"/>
                    </a:lnTo>
                    <a:lnTo>
                      <a:pt x="878" y="390"/>
                    </a:lnTo>
                    <a:lnTo>
                      <a:pt x="900" y="337"/>
                    </a:lnTo>
                    <a:lnTo>
                      <a:pt x="887" y="325"/>
                    </a:lnTo>
                    <a:lnTo>
                      <a:pt x="909" y="297"/>
                    </a:lnTo>
                    <a:lnTo>
                      <a:pt x="925" y="272"/>
                    </a:lnTo>
                    <a:lnTo>
                      <a:pt x="934" y="246"/>
                    </a:lnTo>
                    <a:lnTo>
                      <a:pt x="955" y="235"/>
                    </a:lnTo>
                    <a:lnTo>
                      <a:pt x="1001" y="246"/>
                    </a:lnTo>
                    <a:lnTo>
                      <a:pt x="1019" y="260"/>
                    </a:lnTo>
                    <a:lnTo>
                      <a:pt x="1019" y="272"/>
                    </a:lnTo>
                    <a:lnTo>
                      <a:pt x="1041" y="272"/>
                    </a:lnTo>
                    <a:lnTo>
                      <a:pt x="1031" y="311"/>
                    </a:lnTo>
                    <a:lnTo>
                      <a:pt x="1041" y="337"/>
                    </a:lnTo>
                    <a:lnTo>
                      <a:pt x="1086" y="311"/>
                    </a:lnTo>
                    <a:lnTo>
                      <a:pt x="1086" y="297"/>
                    </a:lnTo>
                    <a:lnTo>
                      <a:pt x="1108" y="282"/>
                    </a:lnTo>
                    <a:lnTo>
                      <a:pt x="1132" y="362"/>
                    </a:lnTo>
                    <a:lnTo>
                      <a:pt x="1108" y="373"/>
                    </a:lnTo>
                    <a:lnTo>
                      <a:pt x="1132" y="390"/>
                    </a:lnTo>
                    <a:lnTo>
                      <a:pt x="1117" y="402"/>
                    </a:lnTo>
                    <a:lnTo>
                      <a:pt x="1141" y="402"/>
                    </a:lnTo>
                    <a:lnTo>
                      <a:pt x="1141" y="416"/>
                    </a:lnTo>
                    <a:lnTo>
                      <a:pt x="1163" y="416"/>
                    </a:lnTo>
                    <a:lnTo>
                      <a:pt x="1141" y="426"/>
                    </a:lnTo>
                    <a:lnTo>
                      <a:pt x="1163" y="426"/>
                    </a:lnTo>
                    <a:lnTo>
                      <a:pt x="1163" y="438"/>
                    </a:lnTo>
                    <a:lnTo>
                      <a:pt x="1176" y="438"/>
                    </a:lnTo>
                    <a:lnTo>
                      <a:pt x="1176" y="481"/>
                    </a:lnTo>
                    <a:lnTo>
                      <a:pt x="1117" y="492"/>
                    </a:lnTo>
                    <a:lnTo>
                      <a:pt x="1086" y="517"/>
                    </a:lnTo>
                    <a:lnTo>
                      <a:pt x="1019" y="517"/>
                    </a:lnTo>
                    <a:lnTo>
                      <a:pt x="976" y="517"/>
                    </a:lnTo>
                    <a:lnTo>
                      <a:pt x="964" y="539"/>
                    </a:lnTo>
                    <a:lnTo>
                      <a:pt x="955" y="539"/>
                    </a:lnTo>
                    <a:lnTo>
                      <a:pt x="925" y="557"/>
                    </a:lnTo>
                    <a:lnTo>
                      <a:pt x="878" y="594"/>
                    </a:lnTo>
                    <a:lnTo>
                      <a:pt x="934" y="557"/>
                    </a:lnTo>
                    <a:lnTo>
                      <a:pt x="1001" y="539"/>
                    </a:lnTo>
                    <a:lnTo>
                      <a:pt x="1010" y="557"/>
                    </a:lnTo>
                    <a:lnTo>
                      <a:pt x="964" y="568"/>
                    </a:lnTo>
                    <a:lnTo>
                      <a:pt x="976" y="582"/>
                    </a:lnTo>
                    <a:lnTo>
                      <a:pt x="989" y="582"/>
                    </a:lnTo>
                    <a:lnTo>
                      <a:pt x="976" y="608"/>
                    </a:lnTo>
                    <a:lnTo>
                      <a:pt x="1001" y="618"/>
                    </a:lnTo>
                    <a:lnTo>
                      <a:pt x="1031" y="618"/>
                    </a:lnTo>
                    <a:lnTo>
                      <a:pt x="1056" y="594"/>
                    </a:lnTo>
                    <a:lnTo>
                      <a:pt x="1056" y="608"/>
                    </a:lnTo>
                    <a:lnTo>
                      <a:pt x="1056" y="618"/>
                    </a:lnTo>
                    <a:lnTo>
                      <a:pt x="1031" y="630"/>
                    </a:lnTo>
                    <a:lnTo>
                      <a:pt x="976" y="659"/>
                    </a:lnTo>
                    <a:lnTo>
                      <a:pt x="942" y="684"/>
                    </a:lnTo>
                    <a:lnTo>
                      <a:pt x="942" y="659"/>
                    </a:lnTo>
                    <a:lnTo>
                      <a:pt x="976" y="630"/>
                    </a:lnTo>
                    <a:lnTo>
                      <a:pt x="964" y="630"/>
                    </a:lnTo>
                    <a:lnTo>
                      <a:pt x="976" y="630"/>
                    </a:lnTo>
                    <a:lnTo>
                      <a:pt x="934" y="63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46">
                <a:extLst>
                  <a:ext uri="{FF2B5EF4-FFF2-40B4-BE49-F238E27FC236}">
                    <a16:creationId xmlns:a16="http://schemas.microsoft.com/office/drawing/2014/main" id="{00B086BF-CFC9-40B5-96D9-C446420407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88598" y="1986339"/>
                <a:ext cx="921825" cy="490418"/>
              </a:xfrm>
              <a:custGeom>
                <a:avLst/>
                <a:gdLst/>
                <a:ahLst/>
                <a:cxnLst>
                  <a:cxn ang="0">
                    <a:pos x="703" y="36"/>
                  </a:cxn>
                  <a:cxn ang="0">
                    <a:pos x="580" y="14"/>
                  </a:cxn>
                  <a:cxn ang="0">
                    <a:pos x="549" y="0"/>
                  </a:cxn>
                  <a:cxn ang="0">
                    <a:pos x="440" y="24"/>
                  </a:cxn>
                  <a:cxn ang="0">
                    <a:pos x="341" y="50"/>
                  </a:cxn>
                  <a:cxn ang="0">
                    <a:pos x="341" y="72"/>
                  </a:cxn>
                  <a:cxn ang="0">
                    <a:pos x="341" y="101"/>
                  </a:cxn>
                  <a:cxn ang="0">
                    <a:pos x="305" y="101"/>
                  </a:cxn>
                  <a:cxn ang="0">
                    <a:pos x="228" y="115"/>
                  </a:cxn>
                  <a:cxn ang="0">
                    <a:pos x="228" y="141"/>
                  </a:cxn>
                  <a:cxn ang="0">
                    <a:pos x="305" y="127"/>
                  </a:cxn>
                  <a:cxn ang="0">
                    <a:pos x="207" y="180"/>
                  </a:cxn>
                  <a:cxn ang="0">
                    <a:pos x="142" y="242"/>
                  </a:cxn>
                  <a:cxn ang="0">
                    <a:pos x="152" y="271"/>
                  </a:cxn>
                  <a:cxn ang="0">
                    <a:pos x="207" y="271"/>
                  </a:cxn>
                  <a:cxn ang="0">
                    <a:pos x="0" y="374"/>
                  </a:cxn>
                  <a:cxn ang="0">
                    <a:pos x="189" y="307"/>
                  </a:cxn>
                  <a:cxn ang="0">
                    <a:pos x="274" y="271"/>
                  </a:cxn>
                  <a:cxn ang="0">
                    <a:pos x="305" y="257"/>
                  </a:cxn>
                  <a:cxn ang="0">
                    <a:pos x="396" y="216"/>
                  </a:cxn>
                  <a:cxn ang="0">
                    <a:pos x="440" y="242"/>
                  </a:cxn>
                  <a:cxn ang="0">
                    <a:pos x="504" y="242"/>
                  </a:cxn>
                  <a:cxn ang="0">
                    <a:pos x="516" y="283"/>
                  </a:cxn>
                  <a:cxn ang="0">
                    <a:pos x="516" y="307"/>
                  </a:cxn>
                  <a:cxn ang="0">
                    <a:pos x="537" y="307"/>
                  </a:cxn>
                  <a:cxn ang="0">
                    <a:pos x="516" y="307"/>
                  </a:cxn>
                  <a:cxn ang="0">
                    <a:pos x="516" y="319"/>
                  </a:cxn>
                  <a:cxn ang="0">
                    <a:pos x="516" y="362"/>
                  </a:cxn>
                  <a:cxn ang="0">
                    <a:pos x="537" y="336"/>
                  </a:cxn>
                  <a:cxn ang="0">
                    <a:pos x="528" y="362"/>
                  </a:cxn>
                  <a:cxn ang="0">
                    <a:pos x="549" y="362"/>
                  </a:cxn>
                  <a:cxn ang="0">
                    <a:pos x="549" y="319"/>
                  </a:cxn>
                  <a:cxn ang="0">
                    <a:pos x="559" y="242"/>
                  </a:cxn>
                  <a:cxn ang="0">
                    <a:pos x="504" y="242"/>
                  </a:cxn>
                  <a:cxn ang="0">
                    <a:pos x="494" y="228"/>
                  </a:cxn>
                </a:cxnLst>
                <a:rect l="0" t="0" r="r" b="b"/>
                <a:pathLst>
                  <a:path w="703" h="374">
                    <a:moveTo>
                      <a:pt x="494" y="228"/>
                    </a:moveTo>
                    <a:lnTo>
                      <a:pt x="703" y="36"/>
                    </a:lnTo>
                    <a:lnTo>
                      <a:pt x="681" y="24"/>
                    </a:lnTo>
                    <a:lnTo>
                      <a:pt x="580" y="14"/>
                    </a:lnTo>
                    <a:lnTo>
                      <a:pt x="549" y="14"/>
                    </a:lnTo>
                    <a:lnTo>
                      <a:pt x="549" y="0"/>
                    </a:lnTo>
                    <a:lnTo>
                      <a:pt x="537" y="0"/>
                    </a:lnTo>
                    <a:lnTo>
                      <a:pt x="440" y="24"/>
                    </a:lnTo>
                    <a:lnTo>
                      <a:pt x="382" y="50"/>
                    </a:lnTo>
                    <a:lnTo>
                      <a:pt x="341" y="50"/>
                    </a:lnTo>
                    <a:lnTo>
                      <a:pt x="329" y="60"/>
                    </a:lnTo>
                    <a:lnTo>
                      <a:pt x="341" y="72"/>
                    </a:lnTo>
                    <a:lnTo>
                      <a:pt x="329" y="89"/>
                    </a:lnTo>
                    <a:lnTo>
                      <a:pt x="341" y="101"/>
                    </a:lnTo>
                    <a:lnTo>
                      <a:pt x="296" y="101"/>
                    </a:lnTo>
                    <a:lnTo>
                      <a:pt x="305" y="101"/>
                    </a:lnTo>
                    <a:lnTo>
                      <a:pt x="296" y="101"/>
                    </a:lnTo>
                    <a:lnTo>
                      <a:pt x="228" y="115"/>
                    </a:lnTo>
                    <a:lnTo>
                      <a:pt x="241" y="127"/>
                    </a:lnTo>
                    <a:lnTo>
                      <a:pt x="228" y="141"/>
                    </a:lnTo>
                    <a:lnTo>
                      <a:pt x="274" y="141"/>
                    </a:lnTo>
                    <a:lnTo>
                      <a:pt x="305" y="127"/>
                    </a:lnTo>
                    <a:lnTo>
                      <a:pt x="274" y="166"/>
                    </a:lnTo>
                    <a:lnTo>
                      <a:pt x="207" y="180"/>
                    </a:lnTo>
                    <a:lnTo>
                      <a:pt x="152" y="206"/>
                    </a:lnTo>
                    <a:lnTo>
                      <a:pt x="142" y="242"/>
                    </a:lnTo>
                    <a:lnTo>
                      <a:pt x="173" y="242"/>
                    </a:lnTo>
                    <a:lnTo>
                      <a:pt x="152" y="271"/>
                    </a:lnTo>
                    <a:lnTo>
                      <a:pt x="189" y="271"/>
                    </a:lnTo>
                    <a:lnTo>
                      <a:pt x="207" y="271"/>
                    </a:lnTo>
                    <a:lnTo>
                      <a:pt x="189" y="293"/>
                    </a:lnTo>
                    <a:lnTo>
                      <a:pt x="0" y="374"/>
                    </a:lnTo>
                    <a:lnTo>
                      <a:pt x="133" y="336"/>
                    </a:lnTo>
                    <a:lnTo>
                      <a:pt x="189" y="307"/>
                    </a:lnTo>
                    <a:lnTo>
                      <a:pt x="265" y="271"/>
                    </a:lnTo>
                    <a:lnTo>
                      <a:pt x="274" y="271"/>
                    </a:lnTo>
                    <a:lnTo>
                      <a:pt x="274" y="257"/>
                    </a:lnTo>
                    <a:lnTo>
                      <a:pt x="305" y="257"/>
                    </a:lnTo>
                    <a:lnTo>
                      <a:pt x="360" y="242"/>
                    </a:lnTo>
                    <a:lnTo>
                      <a:pt x="396" y="216"/>
                    </a:lnTo>
                    <a:lnTo>
                      <a:pt x="418" y="216"/>
                    </a:lnTo>
                    <a:lnTo>
                      <a:pt x="440" y="242"/>
                    </a:lnTo>
                    <a:lnTo>
                      <a:pt x="482" y="242"/>
                    </a:lnTo>
                    <a:lnTo>
                      <a:pt x="504" y="242"/>
                    </a:lnTo>
                    <a:lnTo>
                      <a:pt x="494" y="257"/>
                    </a:lnTo>
                    <a:lnTo>
                      <a:pt x="516" y="283"/>
                    </a:lnTo>
                    <a:lnTo>
                      <a:pt x="528" y="283"/>
                    </a:lnTo>
                    <a:lnTo>
                      <a:pt x="516" y="307"/>
                    </a:lnTo>
                    <a:lnTo>
                      <a:pt x="537" y="293"/>
                    </a:lnTo>
                    <a:lnTo>
                      <a:pt x="537" y="307"/>
                    </a:lnTo>
                    <a:lnTo>
                      <a:pt x="528" y="307"/>
                    </a:lnTo>
                    <a:lnTo>
                      <a:pt x="516" y="307"/>
                    </a:lnTo>
                    <a:lnTo>
                      <a:pt x="504" y="319"/>
                    </a:lnTo>
                    <a:lnTo>
                      <a:pt x="516" y="319"/>
                    </a:lnTo>
                    <a:lnTo>
                      <a:pt x="504" y="348"/>
                    </a:lnTo>
                    <a:lnTo>
                      <a:pt x="516" y="362"/>
                    </a:lnTo>
                    <a:lnTo>
                      <a:pt x="528" y="319"/>
                    </a:lnTo>
                    <a:lnTo>
                      <a:pt x="537" y="336"/>
                    </a:lnTo>
                    <a:lnTo>
                      <a:pt x="528" y="336"/>
                    </a:lnTo>
                    <a:lnTo>
                      <a:pt x="528" y="362"/>
                    </a:lnTo>
                    <a:lnTo>
                      <a:pt x="537" y="362"/>
                    </a:lnTo>
                    <a:lnTo>
                      <a:pt x="549" y="362"/>
                    </a:lnTo>
                    <a:lnTo>
                      <a:pt x="559" y="336"/>
                    </a:lnTo>
                    <a:lnTo>
                      <a:pt x="549" y="319"/>
                    </a:lnTo>
                    <a:lnTo>
                      <a:pt x="559" y="271"/>
                    </a:lnTo>
                    <a:lnTo>
                      <a:pt x="559" y="242"/>
                    </a:lnTo>
                    <a:lnTo>
                      <a:pt x="516" y="257"/>
                    </a:lnTo>
                    <a:lnTo>
                      <a:pt x="504" y="242"/>
                    </a:lnTo>
                    <a:lnTo>
                      <a:pt x="516" y="228"/>
                    </a:lnTo>
                    <a:lnTo>
                      <a:pt x="494" y="228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50">
                <a:extLst>
                  <a:ext uri="{FF2B5EF4-FFF2-40B4-BE49-F238E27FC236}">
                    <a16:creationId xmlns:a16="http://schemas.microsoft.com/office/drawing/2014/main" id="{0AAFA90E-53C8-4723-AC96-95F2D0B5D5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36710" y="2622309"/>
                <a:ext cx="1327009" cy="765788"/>
              </a:xfrm>
              <a:custGeom>
                <a:avLst/>
                <a:gdLst/>
                <a:ahLst/>
                <a:cxnLst>
                  <a:cxn ang="0">
                    <a:pos x="362" y="568"/>
                  </a:cxn>
                  <a:cxn ang="0">
                    <a:pos x="309" y="481"/>
                  </a:cxn>
                  <a:cxn ang="0">
                    <a:pos x="272" y="493"/>
                  </a:cxn>
                  <a:cxn ang="0">
                    <a:pos x="254" y="467"/>
                  </a:cxn>
                  <a:cxn ang="0">
                    <a:pos x="241" y="428"/>
                  </a:cxn>
                  <a:cxn ang="0">
                    <a:pos x="98" y="402"/>
                  </a:cxn>
                  <a:cxn ang="0">
                    <a:pos x="55" y="391"/>
                  </a:cxn>
                  <a:cxn ang="0">
                    <a:pos x="42" y="366"/>
                  </a:cxn>
                  <a:cxn ang="0">
                    <a:pos x="21" y="337"/>
                  </a:cxn>
                  <a:cxn ang="0">
                    <a:pos x="9" y="289"/>
                  </a:cxn>
                  <a:cxn ang="0">
                    <a:pos x="9" y="261"/>
                  </a:cxn>
                  <a:cxn ang="0">
                    <a:pos x="9" y="235"/>
                  </a:cxn>
                  <a:cxn ang="0">
                    <a:pos x="21" y="184"/>
                  </a:cxn>
                  <a:cxn ang="0">
                    <a:pos x="86" y="79"/>
                  </a:cxn>
                  <a:cxn ang="0">
                    <a:pos x="110" y="18"/>
                  </a:cxn>
                  <a:cxn ang="0">
                    <a:pos x="119" y="43"/>
                  </a:cxn>
                  <a:cxn ang="0">
                    <a:pos x="141" y="18"/>
                  </a:cxn>
                  <a:cxn ang="0">
                    <a:pos x="579" y="0"/>
                  </a:cxn>
                  <a:cxn ang="0">
                    <a:pos x="604" y="18"/>
                  </a:cxn>
                  <a:cxn ang="0">
                    <a:pos x="659" y="28"/>
                  </a:cxn>
                  <a:cxn ang="0">
                    <a:pos x="634" y="54"/>
                  </a:cxn>
                  <a:cxn ang="0">
                    <a:pos x="692" y="43"/>
                  </a:cxn>
                  <a:cxn ang="0">
                    <a:pos x="692" y="54"/>
                  </a:cxn>
                  <a:cxn ang="0">
                    <a:pos x="735" y="69"/>
                  </a:cxn>
                  <a:cxn ang="0">
                    <a:pos x="735" y="69"/>
                  </a:cxn>
                  <a:cxn ang="0">
                    <a:pos x="692" y="79"/>
                  </a:cxn>
                  <a:cxn ang="0">
                    <a:pos x="680" y="109"/>
                  </a:cxn>
                  <a:cxn ang="0">
                    <a:pos x="634" y="170"/>
                  </a:cxn>
                  <a:cxn ang="0">
                    <a:pos x="646" y="184"/>
                  </a:cxn>
                  <a:cxn ang="0">
                    <a:pos x="680" y="134"/>
                  </a:cxn>
                  <a:cxn ang="0">
                    <a:pos x="726" y="90"/>
                  </a:cxn>
                  <a:cxn ang="0">
                    <a:pos x="735" y="119"/>
                  </a:cxn>
                  <a:cxn ang="0">
                    <a:pos x="735" y="134"/>
                  </a:cxn>
                  <a:cxn ang="0">
                    <a:pos x="714" y="184"/>
                  </a:cxn>
                  <a:cxn ang="0">
                    <a:pos x="803" y="155"/>
                  </a:cxn>
                  <a:cxn ang="0">
                    <a:pos x="845" y="145"/>
                  </a:cxn>
                  <a:cxn ang="0">
                    <a:pos x="880" y="109"/>
                  </a:cxn>
                  <a:cxn ang="0">
                    <a:pos x="955" y="90"/>
                  </a:cxn>
                  <a:cxn ang="0">
                    <a:pos x="1012" y="54"/>
                  </a:cxn>
                  <a:cxn ang="0">
                    <a:pos x="1012" y="90"/>
                  </a:cxn>
                  <a:cxn ang="0">
                    <a:pos x="977" y="119"/>
                  </a:cxn>
                  <a:cxn ang="0">
                    <a:pos x="922" y="170"/>
                  </a:cxn>
                  <a:cxn ang="0">
                    <a:pos x="935" y="170"/>
                  </a:cxn>
                  <a:cxn ang="0">
                    <a:pos x="910" y="184"/>
                  </a:cxn>
                  <a:cxn ang="0">
                    <a:pos x="858" y="210"/>
                  </a:cxn>
                  <a:cxn ang="0">
                    <a:pos x="833" y="246"/>
                  </a:cxn>
                  <a:cxn ang="0">
                    <a:pos x="824" y="261"/>
                  </a:cxn>
                  <a:cxn ang="0">
                    <a:pos x="812" y="261"/>
                  </a:cxn>
                  <a:cxn ang="0">
                    <a:pos x="803" y="275"/>
                  </a:cxn>
                  <a:cxn ang="0">
                    <a:pos x="803" y="326"/>
                  </a:cxn>
                  <a:cxn ang="0">
                    <a:pos x="692" y="402"/>
                  </a:cxn>
                  <a:cxn ang="0">
                    <a:pos x="671" y="546"/>
                  </a:cxn>
                  <a:cxn ang="0">
                    <a:pos x="659" y="584"/>
                  </a:cxn>
                  <a:cxn ang="0">
                    <a:pos x="634" y="546"/>
                  </a:cxn>
                  <a:cxn ang="0">
                    <a:pos x="624" y="467"/>
                  </a:cxn>
                  <a:cxn ang="0">
                    <a:pos x="594" y="467"/>
                  </a:cxn>
                  <a:cxn ang="0">
                    <a:pos x="549" y="457"/>
                  </a:cxn>
                  <a:cxn ang="0">
                    <a:pos x="517" y="481"/>
                  </a:cxn>
                  <a:cxn ang="0">
                    <a:pos x="502" y="493"/>
                  </a:cxn>
                  <a:cxn ang="0">
                    <a:pos x="484" y="467"/>
                  </a:cxn>
                  <a:cxn ang="0">
                    <a:pos x="438" y="481"/>
                  </a:cxn>
                  <a:cxn ang="0">
                    <a:pos x="370" y="517"/>
                  </a:cxn>
                </a:cxnLst>
                <a:rect l="0" t="0" r="r" b="b"/>
                <a:pathLst>
                  <a:path w="1012" h="584">
                    <a:moveTo>
                      <a:pt x="370" y="517"/>
                    </a:moveTo>
                    <a:lnTo>
                      <a:pt x="362" y="568"/>
                    </a:lnTo>
                    <a:lnTo>
                      <a:pt x="331" y="558"/>
                    </a:lnTo>
                    <a:lnTo>
                      <a:pt x="309" y="481"/>
                    </a:lnTo>
                    <a:lnTo>
                      <a:pt x="285" y="467"/>
                    </a:lnTo>
                    <a:lnTo>
                      <a:pt x="272" y="493"/>
                    </a:lnTo>
                    <a:lnTo>
                      <a:pt x="263" y="493"/>
                    </a:lnTo>
                    <a:lnTo>
                      <a:pt x="254" y="467"/>
                    </a:lnTo>
                    <a:lnTo>
                      <a:pt x="254" y="457"/>
                    </a:lnTo>
                    <a:lnTo>
                      <a:pt x="241" y="428"/>
                    </a:lnTo>
                    <a:lnTo>
                      <a:pt x="153" y="445"/>
                    </a:lnTo>
                    <a:lnTo>
                      <a:pt x="98" y="402"/>
                    </a:lnTo>
                    <a:lnTo>
                      <a:pt x="55" y="402"/>
                    </a:lnTo>
                    <a:lnTo>
                      <a:pt x="55" y="391"/>
                    </a:lnTo>
                    <a:lnTo>
                      <a:pt x="42" y="376"/>
                    </a:lnTo>
                    <a:lnTo>
                      <a:pt x="42" y="366"/>
                    </a:lnTo>
                    <a:lnTo>
                      <a:pt x="9" y="354"/>
                    </a:lnTo>
                    <a:lnTo>
                      <a:pt x="21" y="337"/>
                    </a:lnTo>
                    <a:lnTo>
                      <a:pt x="9" y="311"/>
                    </a:lnTo>
                    <a:lnTo>
                      <a:pt x="9" y="289"/>
                    </a:lnTo>
                    <a:lnTo>
                      <a:pt x="0" y="275"/>
                    </a:lnTo>
                    <a:lnTo>
                      <a:pt x="9" y="261"/>
                    </a:lnTo>
                    <a:lnTo>
                      <a:pt x="0" y="246"/>
                    </a:lnTo>
                    <a:lnTo>
                      <a:pt x="9" y="235"/>
                    </a:lnTo>
                    <a:lnTo>
                      <a:pt x="9" y="224"/>
                    </a:lnTo>
                    <a:lnTo>
                      <a:pt x="21" y="184"/>
                    </a:lnTo>
                    <a:lnTo>
                      <a:pt x="31" y="155"/>
                    </a:lnTo>
                    <a:lnTo>
                      <a:pt x="86" y="79"/>
                    </a:lnTo>
                    <a:lnTo>
                      <a:pt x="98" y="28"/>
                    </a:lnTo>
                    <a:lnTo>
                      <a:pt x="110" y="18"/>
                    </a:lnTo>
                    <a:lnTo>
                      <a:pt x="131" y="28"/>
                    </a:lnTo>
                    <a:lnTo>
                      <a:pt x="119" y="43"/>
                    </a:lnTo>
                    <a:lnTo>
                      <a:pt x="131" y="43"/>
                    </a:lnTo>
                    <a:lnTo>
                      <a:pt x="141" y="18"/>
                    </a:lnTo>
                    <a:lnTo>
                      <a:pt x="141" y="0"/>
                    </a:lnTo>
                    <a:lnTo>
                      <a:pt x="579" y="0"/>
                    </a:lnTo>
                    <a:lnTo>
                      <a:pt x="594" y="0"/>
                    </a:lnTo>
                    <a:lnTo>
                      <a:pt x="604" y="18"/>
                    </a:lnTo>
                    <a:lnTo>
                      <a:pt x="671" y="28"/>
                    </a:lnTo>
                    <a:lnTo>
                      <a:pt x="659" y="28"/>
                    </a:lnTo>
                    <a:lnTo>
                      <a:pt x="616" y="69"/>
                    </a:lnTo>
                    <a:lnTo>
                      <a:pt x="634" y="54"/>
                    </a:lnTo>
                    <a:lnTo>
                      <a:pt x="634" y="69"/>
                    </a:lnTo>
                    <a:lnTo>
                      <a:pt x="692" y="43"/>
                    </a:lnTo>
                    <a:lnTo>
                      <a:pt x="671" y="69"/>
                    </a:lnTo>
                    <a:lnTo>
                      <a:pt x="692" y="54"/>
                    </a:lnTo>
                    <a:lnTo>
                      <a:pt x="692" y="69"/>
                    </a:lnTo>
                    <a:lnTo>
                      <a:pt x="735" y="69"/>
                    </a:lnTo>
                    <a:lnTo>
                      <a:pt x="726" y="69"/>
                    </a:lnTo>
                    <a:lnTo>
                      <a:pt x="735" y="69"/>
                    </a:lnTo>
                    <a:lnTo>
                      <a:pt x="735" y="79"/>
                    </a:lnTo>
                    <a:lnTo>
                      <a:pt x="692" y="79"/>
                    </a:lnTo>
                    <a:lnTo>
                      <a:pt x="659" y="119"/>
                    </a:lnTo>
                    <a:lnTo>
                      <a:pt x="680" y="109"/>
                    </a:lnTo>
                    <a:lnTo>
                      <a:pt x="646" y="145"/>
                    </a:lnTo>
                    <a:lnTo>
                      <a:pt x="634" y="170"/>
                    </a:lnTo>
                    <a:lnTo>
                      <a:pt x="634" y="184"/>
                    </a:lnTo>
                    <a:lnTo>
                      <a:pt x="646" y="184"/>
                    </a:lnTo>
                    <a:lnTo>
                      <a:pt x="659" y="170"/>
                    </a:lnTo>
                    <a:lnTo>
                      <a:pt x="680" y="134"/>
                    </a:lnTo>
                    <a:lnTo>
                      <a:pt x="692" y="109"/>
                    </a:lnTo>
                    <a:lnTo>
                      <a:pt x="726" y="90"/>
                    </a:lnTo>
                    <a:lnTo>
                      <a:pt x="735" y="90"/>
                    </a:lnTo>
                    <a:lnTo>
                      <a:pt x="735" y="119"/>
                    </a:lnTo>
                    <a:lnTo>
                      <a:pt x="726" y="134"/>
                    </a:lnTo>
                    <a:lnTo>
                      <a:pt x="735" y="134"/>
                    </a:lnTo>
                    <a:lnTo>
                      <a:pt x="735" y="145"/>
                    </a:lnTo>
                    <a:lnTo>
                      <a:pt x="714" y="184"/>
                    </a:lnTo>
                    <a:lnTo>
                      <a:pt x="735" y="184"/>
                    </a:lnTo>
                    <a:lnTo>
                      <a:pt x="803" y="155"/>
                    </a:lnTo>
                    <a:lnTo>
                      <a:pt x="794" y="145"/>
                    </a:lnTo>
                    <a:lnTo>
                      <a:pt x="845" y="145"/>
                    </a:lnTo>
                    <a:lnTo>
                      <a:pt x="858" y="119"/>
                    </a:lnTo>
                    <a:lnTo>
                      <a:pt x="880" y="109"/>
                    </a:lnTo>
                    <a:lnTo>
                      <a:pt x="935" y="109"/>
                    </a:lnTo>
                    <a:lnTo>
                      <a:pt x="955" y="90"/>
                    </a:lnTo>
                    <a:lnTo>
                      <a:pt x="987" y="43"/>
                    </a:lnTo>
                    <a:lnTo>
                      <a:pt x="1012" y="54"/>
                    </a:lnTo>
                    <a:lnTo>
                      <a:pt x="1002" y="90"/>
                    </a:lnTo>
                    <a:lnTo>
                      <a:pt x="1012" y="90"/>
                    </a:lnTo>
                    <a:lnTo>
                      <a:pt x="1002" y="119"/>
                    </a:lnTo>
                    <a:lnTo>
                      <a:pt x="977" y="119"/>
                    </a:lnTo>
                    <a:lnTo>
                      <a:pt x="944" y="134"/>
                    </a:lnTo>
                    <a:lnTo>
                      <a:pt x="922" y="170"/>
                    </a:lnTo>
                    <a:lnTo>
                      <a:pt x="922" y="184"/>
                    </a:lnTo>
                    <a:lnTo>
                      <a:pt x="935" y="170"/>
                    </a:lnTo>
                    <a:lnTo>
                      <a:pt x="935" y="184"/>
                    </a:lnTo>
                    <a:lnTo>
                      <a:pt x="910" y="184"/>
                    </a:lnTo>
                    <a:lnTo>
                      <a:pt x="910" y="199"/>
                    </a:lnTo>
                    <a:lnTo>
                      <a:pt x="858" y="210"/>
                    </a:lnTo>
                    <a:lnTo>
                      <a:pt x="845" y="235"/>
                    </a:lnTo>
                    <a:lnTo>
                      <a:pt x="833" y="246"/>
                    </a:lnTo>
                    <a:lnTo>
                      <a:pt x="824" y="235"/>
                    </a:lnTo>
                    <a:lnTo>
                      <a:pt x="824" y="261"/>
                    </a:lnTo>
                    <a:lnTo>
                      <a:pt x="812" y="275"/>
                    </a:lnTo>
                    <a:lnTo>
                      <a:pt x="812" y="261"/>
                    </a:lnTo>
                    <a:lnTo>
                      <a:pt x="803" y="261"/>
                    </a:lnTo>
                    <a:lnTo>
                      <a:pt x="803" y="275"/>
                    </a:lnTo>
                    <a:lnTo>
                      <a:pt x="794" y="301"/>
                    </a:lnTo>
                    <a:lnTo>
                      <a:pt x="803" y="326"/>
                    </a:lnTo>
                    <a:lnTo>
                      <a:pt x="794" y="337"/>
                    </a:lnTo>
                    <a:lnTo>
                      <a:pt x="692" y="402"/>
                    </a:lnTo>
                    <a:lnTo>
                      <a:pt x="671" y="445"/>
                    </a:lnTo>
                    <a:lnTo>
                      <a:pt x="671" y="546"/>
                    </a:lnTo>
                    <a:lnTo>
                      <a:pt x="671" y="568"/>
                    </a:lnTo>
                    <a:lnTo>
                      <a:pt x="659" y="584"/>
                    </a:lnTo>
                    <a:lnTo>
                      <a:pt x="646" y="584"/>
                    </a:lnTo>
                    <a:lnTo>
                      <a:pt x="634" y="546"/>
                    </a:lnTo>
                    <a:lnTo>
                      <a:pt x="634" y="493"/>
                    </a:lnTo>
                    <a:lnTo>
                      <a:pt x="624" y="467"/>
                    </a:lnTo>
                    <a:lnTo>
                      <a:pt x="594" y="481"/>
                    </a:lnTo>
                    <a:lnTo>
                      <a:pt x="594" y="467"/>
                    </a:lnTo>
                    <a:lnTo>
                      <a:pt x="579" y="457"/>
                    </a:lnTo>
                    <a:lnTo>
                      <a:pt x="549" y="457"/>
                    </a:lnTo>
                    <a:lnTo>
                      <a:pt x="527" y="467"/>
                    </a:lnTo>
                    <a:lnTo>
                      <a:pt x="517" y="481"/>
                    </a:lnTo>
                    <a:lnTo>
                      <a:pt x="527" y="493"/>
                    </a:lnTo>
                    <a:lnTo>
                      <a:pt x="502" y="493"/>
                    </a:lnTo>
                    <a:lnTo>
                      <a:pt x="484" y="493"/>
                    </a:lnTo>
                    <a:lnTo>
                      <a:pt x="484" y="467"/>
                    </a:lnTo>
                    <a:lnTo>
                      <a:pt x="472" y="481"/>
                    </a:lnTo>
                    <a:lnTo>
                      <a:pt x="438" y="481"/>
                    </a:lnTo>
                    <a:lnTo>
                      <a:pt x="426" y="481"/>
                    </a:lnTo>
                    <a:lnTo>
                      <a:pt x="370" y="517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332">
                <a:extLst>
                  <a:ext uri="{FF2B5EF4-FFF2-40B4-BE49-F238E27FC236}">
                    <a16:creationId xmlns:a16="http://schemas.microsoft.com/office/drawing/2014/main" id="{CF2D7F85-7F02-4FEC-A632-F34FAF61E7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3376" y="2609197"/>
                <a:ext cx="60318" cy="393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" y="0"/>
                  </a:cxn>
                  <a:cxn ang="0">
                    <a:pos x="46" y="30"/>
                  </a:cxn>
                  <a:cxn ang="0">
                    <a:pos x="21" y="30"/>
                  </a:cxn>
                  <a:cxn ang="0">
                    <a:pos x="0" y="0"/>
                  </a:cxn>
                </a:cxnLst>
                <a:rect l="0" t="0" r="r" b="b"/>
                <a:pathLst>
                  <a:path w="46" h="30">
                    <a:moveTo>
                      <a:pt x="0" y="0"/>
                    </a:moveTo>
                    <a:lnTo>
                      <a:pt x="21" y="0"/>
                    </a:lnTo>
                    <a:lnTo>
                      <a:pt x="46" y="30"/>
                    </a:lnTo>
                    <a:lnTo>
                      <a:pt x="21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333">
                <a:extLst>
                  <a:ext uri="{FF2B5EF4-FFF2-40B4-BE49-F238E27FC236}">
                    <a16:creationId xmlns:a16="http://schemas.microsoft.com/office/drawing/2014/main" id="{3E83370C-CEFE-4FBC-A879-791B4131AA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3376" y="2609197"/>
                <a:ext cx="60318" cy="393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" y="0"/>
                  </a:cxn>
                  <a:cxn ang="0">
                    <a:pos x="46" y="30"/>
                  </a:cxn>
                  <a:cxn ang="0">
                    <a:pos x="21" y="30"/>
                  </a:cxn>
                  <a:cxn ang="0">
                    <a:pos x="0" y="0"/>
                  </a:cxn>
                </a:cxnLst>
                <a:rect l="0" t="0" r="r" b="b"/>
                <a:pathLst>
                  <a:path w="46" h="30">
                    <a:moveTo>
                      <a:pt x="0" y="0"/>
                    </a:moveTo>
                    <a:lnTo>
                      <a:pt x="21" y="0"/>
                    </a:lnTo>
                    <a:lnTo>
                      <a:pt x="46" y="30"/>
                    </a:lnTo>
                    <a:lnTo>
                      <a:pt x="21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334">
                <a:extLst>
                  <a:ext uri="{FF2B5EF4-FFF2-40B4-BE49-F238E27FC236}">
                    <a16:creationId xmlns:a16="http://schemas.microsoft.com/office/drawing/2014/main" id="{7F4D1275-C45B-45B7-ACB7-6708DD8844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1231" y="2561991"/>
                <a:ext cx="141617" cy="152108"/>
              </a:xfrm>
              <a:custGeom>
                <a:avLst/>
                <a:gdLst/>
                <a:ahLst/>
                <a:cxnLst>
                  <a:cxn ang="0">
                    <a:pos x="0" y="75"/>
                  </a:cxn>
                  <a:cxn ang="0">
                    <a:pos x="18" y="65"/>
                  </a:cxn>
                  <a:cxn ang="0">
                    <a:pos x="76" y="0"/>
                  </a:cxn>
                  <a:cxn ang="0">
                    <a:pos x="86" y="0"/>
                  </a:cxn>
                  <a:cxn ang="0">
                    <a:pos x="55" y="36"/>
                  </a:cxn>
                  <a:cxn ang="0">
                    <a:pos x="76" y="24"/>
                  </a:cxn>
                  <a:cxn ang="0">
                    <a:pos x="76" y="36"/>
                  </a:cxn>
                  <a:cxn ang="0">
                    <a:pos x="76" y="46"/>
                  </a:cxn>
                  <a:cxn ang="0">
                    <a:pos x="108" y="46"/>
                  </a:cxn>
                  <a:cxn ang="0">
                    <a:pos x="98" y="65"/>
                  </a:cxn>
                  <a:cxn ang="0">
                    <a:pos x="108" y="65"/>
                  </a:cxn>
                  <a:cxn ang="0">
                    <a:pos x="86" y="91"/>
                  </a:cxn>
                  <a:cxn ang="0">
                    <a:pos x="108" y="75"/>
                  </a:cxn>
                  <a:cxn ang="0">
                    <a:pos x="98" y="91"/>
                  </a:cxn>
                  <a:cxn ang="0">
                    <a:pos x="108" y="91"/>
                  </a:cxn>
                  <a:cxn ang="0">
                    <a:pos x="98" y="116"/>
                  </a:cxn>
                  <a:cxn ang="0">
                    <a:pos x="86" y="116"/>
                  </a:cxn>
                  <a:cxn ang="0">
                    <a:pos x="86" y="101"/>
                  </a:cxn>
                  <a:cxn ang="0">
                    <a:pos x="76" y="101"/>
                  </a:cxn>
                  <a:cxn ang="0">
                    <a:pos x="86" y="91"/>
                  </a:cxn>
                  <a:cxn ang="0">
                    <a:pos x="76" y="91"/>
                  </a:cxn>
                  <a:cxn ang="0">
                    <a:pos x="64" y="101"/>
                  </a:cxn>
                  <a:cxn ang="0">
                    <a:pos x="55" y="101"/>
                  </a:cxn>
                  <a:cxn ang="0">
                    <a:pos x="64" y="91"/>
                  </a:cxn>
                  <a:cxn ang="0">
                    <a:pos x="0" y="91"/>
                  </a:cxn>
                  <a:cxn ang="0">
                    <a:pos x="0" y="75"/>
                  </a:cxn>
                </a:cxnLst>
                <a:rect l="0" t="0" r="r" b="b"/>
                <a:pathLst>
                  <a:path w="108" h="116">
                    <a:moveTo>
                      <a:pt x="0" y="75"/>
                    </a:moveTo>
                    <a:lnTo>
                      <a:pt x="18" y="65"/>
                    </a:lnTo>
                    <a:lnTo>
                      <a:pt x="76" y="0"/>
                    </a:lnTo>
                    <a:lnTo>
                      <a:pt x="86" y="0"/>
                    </a:lnTo>
                    <a:lnTo>
                      <a:pt x="55" y="36"/>
                    </a:lnTo>
                    <a:lnTo>
                      <a:pt x="76" y="24"/>
                    </a:lnTo>
                    <a:lnTo>
                      <a:pt x="76" y="36"/>
                    </a:lnTo>
                    <a:lnTo>
                      <a:pt x="76" y="46"/>
                    </a:lnTo>
                    <a:lnTo>
                      <a:pt x="108" y="46"/>
                    </a:lnTo>
                    <a:lnTo>
                      <a:pt x="98" y="65"/>
                    </a:lnTo>
                    <a:lnTo>
                      <a:pt x="108" y="65"/>
                    </a:lnTo>
                    <a:lnTo>
                      <a:pt x="86" y="91"/>
                    </a:lnTo>
                    <a:lnTo>
                      <a:pt x="108" y="75"/>
                    </a:lnTo>
                    <a:lnTo>
                      <a:pt x="98" y="91"/>
                    </a:lnTo>
                    <a:lnTo>
                      <a:pt x="108" y="91"/>
                    </a:lnTo>
                    <a:lnTo>
                      <a:pt x="98" y="116"/>
                    </a:lnTo>
                    <a:lnTo>
                      <a:pt x="86" y="116"/>
                    </a:lnTo>
                    <a:lnTo>
                      <a:pt x="86" y="101"/>
                    </a:lnTo>
                    <a:lnTo>
                      <a:pt x="76" y="101"/>
                    </a:lnTo>
                    <a:lnTo>
                      <a:pt x="86" y="91"/>
                    </a:lnTo>
                    <a:lnTo>
                      <a:pt x="76" y="91"/>
                    </a:lnTo>
                    <a:lnTo>
                      <a:pt x="64" y="101"/>
                    </a:lnTo>
                    <a:lnTo>
                      <a:pt x="55" y="101"/>
                    </a:lnTo>
                    <a:lnTo>
                      <a:pt x="64" y="91"/>
                    </a:lnTo>
                    <a:lnTo>
                      <a:pt x="0" y="91"/>
                    </a:lnTo>
                    <a:lnTo>
                      <a:pt x="0" y="75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335">
                <a:extLst>
                  <a:ext uri="{FF2B5EF4-FFF2-40B4-BE49-F238E27FC236}">
                    <a16:creationId xmlns:a16="http://schemas.microsoft.com/office/drawing/2014/main" id="{3E7A1759-B9B2-427F-8434-446E6C9EAD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1231" y="2561991"/>
                <a:ext cx="141617" cy="152108"/>
              </a:xfrm>
              <a:custGeom>
                <a:avLst/>
                <a:gdLst/>
                <a:ahLst/>
                <a:cxnLst>
                  <a:cxn ang="0">
                    <a:pos x="0" y="75"/>
                  </a:cxn>
                  <a:cxn ang="0">
                    <a:pos x="18" y="65"/>
                  </a:cxn>
                  <a:cxn ang="0">
                    <a:pos x="76" y="0"/>
                  </a:cxn>
                  <a:cxn ang="0">
                    <a:pos x="86" y="0"/>
                  </a:cxn>
                  <a:cxn ang="0">
                    <a:pos x="55" y="36"/>
                  </a:cxn>
                  <a:cxn ang="0">
                    <a:pos x="76" y="24"/>
                  </a:cxn>
                  <a:cxn ang="0">
                    <a:pos x="76" y="36"/>
                  </a:cxn>
                  <a:cxn ang="0">
                    <a:pos x="76" y="46"/>
                  </a:cxn>
                  <a:cxn ang="0">
                    <a:pos x="108" y="46"/>
                  </a:cxn>
                  <a:cxn ang="0">
                    <a:pos x="98" y="65"/>
                  </a:cxn>
                  <a:cxn ang="0">
                    <a:pos x="108" y="65"/>
                  </a:cxn>
                  <a:cxn ang="0">
                    <a:pos x="86" y="91"/>
                  </a:cxn>
                  <a:cxn ang="0">
                    <a:pos x="108" y="75"/>
                  </a:cxn>
                  <a:cxn ang="0">
                    <a:pos x="98" y="91"/>
                  </a:cxn>
                  <a:cxn ang="0">
                    <a:pos x="108" y="91"/>
                  </a:cxn>
                  <a:cxn ang="0">
                    <a:pos x="98" y="116"/>
                  </a:cxn>
                  <a:cxn ang="0">
                    <a:pos x="86" y="116"/>
                  </a:cxn>
                  <a:cxn ang="0">
                    <a:pos x="86" y="101"/>
                  </a:cxn>
                  <a:cxn ang="0">
                    <a:pos x="76" y="101"/>
                  </a:cxn>
                  <a:cxn ang="0">
                    <a:pos x="86" y="91"/>
                  </a:cxn>
                  <a:cxn ang="0">
                    <a:pos x="76" y="91"/>
                  </a:cxn>
                  <a:cxn ang="0">
                    <a:pos x="64" y="101"/>
                  </a:cxn>
                  <a:cxn ang="0">
                    <a:pos x="55" y="101"/>
                  </a:cxn>
                  <a:cxn ang="0">
                    <a:pos x="64" y="91"/>
                  </a:cxn>
                  <a:cxn ang="0">
                    <a:pos x="0" y="91"/>
                  </a:cxn>
                  <a:cxn ang="0">
                    <a:pos x="0" y="75"/>
                  </a:cxn>
                </a:cxnLst>
                <a:rect l="0" t="0" r="r" b="b"/>
                <a:pathLst>
                  <a:path w="108" h="116">
                    <a:moveTo>
                      <a:pt x="0" y="75"/>
                    </a:moveTo>
                    <a:lnTo>
                      <a:pt x="18" y="65"/>
                    </a:lnTo>
                    <a:lnTo>
                      <a:pt x="76" y="0"/>
                    </a:lnTo>
                    <a:lnTo>
                      <a:pt x="86" y="0"/>
                    </a:lnTo>
                    <a:lnTo>
                      <a:pt x="55" y="36"/>
                    </a:lnTo>
                    <a:lnTo>
                      <a:pt x="76" y="24"/>
                    </a:lnTo>
                    <a:lnTo>
                      <a:pt x="76" y="36"/>
                    </a:lnTo>
                    <a:lnTo>
                      <a:pt x="76" y="46"/>
                    </a:lnTo>
                    <a:lnTo>
                      <a:pt x="108" y="46"/>
                    </a:lnTo>
                    <a:lnTo>
                      <a:pt x="98" y="65"/>
                    </a:lnTo>
                    <a:lnTo>
                      <a:pt x="108" y="65"/>
                    </a:lnTo>
                    <a:lnTo>
                      <a:pt x="86" y="91"/>
                    </a:lnTo>
                    <a:lnTo>
                      <a:pt x="108" y="75"/>
                    </a:lnTo>
                    <a:lnTo>
                      <a:pt x="98" y="91"/>
                    </a:lnTo>
                    <a:lnTo>
                      <a:pt x="108" y="91"/>
                    </a:lnTo>
                    <a:lnTo>
                      <a:pt x="98" y="116"/>
                    </a:lnTo>
                    <a:lnTo>
                      <a:pt x="86" y="116"/>
                    </a:lnTo>
                    <a:lnTo>
                      <a:pt x="86" y="101"/>
                    </a:lnTo>
                    <a:lnTo>
                      <a:pt x="76" y="101"/>
                    </a:lnTo>
                    <a:lnTo>
                      <a:pt x="86" y="91"/>
                    </a:lnTo>
                    <a:lnTo>
                      <a:pt x="76" y="91"/>
                    </a:lnTo>
                    <a:lnTo>
                      <a:pt x="64" y="101"/>
                    </a:lnTo>
                    <a:lnTo>
                      <a:pt x="55" y="101"/>
                    </a:lnTo>
                    <a:lnTo>
                      <a:pt x="64" y="91"/>
                    </a:lnTo>
                    <a:lnTo>
                      <a:pt x="0" y="91"/>
                    </a:lnTo>
                    <a:lnTo>
                      <a:pt x="0" y="75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336">
                <a:extLst>
                  <a:ext uri="{FF2B5EF4-FFF2-40B4-BE49-F238E27FC236}">
                    <a16:creationId xmlns:a16="http://schemas.microsoft.com/office/drawing/2014/main" id="{0140B01C-7F6A-4CA6-B0BD-B0E60BB432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8168" y="2120090"/>
                <a:ext cx="145552" cy="83922"/>
              </a:xfrm>
              <a:custGeom>
                <a:avLst/>
                <a:gdLst/>
                <a:ahLst/>
                <a:cxnLst>
                  <a:cxn ang="0">
                    <a:pos x="0" y="49"/>
                  </a:cxn>
                  <a:cxn ang="0">
                    <a:pos x="21" y="49"/>
                  </a:cxn>
                  <a:cxn ang="0">
                    <a:pos x="43" y="25"/>
                  </a:cxn>
                  <a:cxn ang="0">
                    <a:pos x="64" y="0"/>
                  </a:cxn>
                  <a:cxn ang="0">
                    <a:pos x="64" y="14"/>
                  </a:cxn>
                  <a:cxn ang="0">
                    <a:pos x="111" y="49"/>
                  </a:cxn>
                  <a:cxn ang="0">
                    <a:pos x="86" y="64"/>
                  </a:cxn>
                  <a:cxn ang="0">
                    <a:pos x="64" y="49"/>
                  </a:cxn>
                  <a:cxn ang="0">
                    <a:pos x="55" y="49"/>
                  </a:cxn>
                  <a:cxn ang="0">
                    <a:pos x="21" y="64"/>
                  </a:cxn>
                  <a:cxn ang="0">
                    <a:pos x="21" y="49"/>
                  </a:cxn>
                  <a:cxn ang="0">
                    <a:pos x="0" y="49"/>
                  </a:cxn>
                </a:cxnLst>
                <a:rect l="0" t="0" r="r" b="b"/>
                <a:pathLst>
                  <a:path w="111" h="64">
                    <a:moveTo>
                      <a:pt x="0" y="49"/>
                    </a:moveTo>
                    <a:lnTo>
                      <a:pt x="21" y="49"/>
                    </a:lnTo>
                    <a:lnTo>
                      <a:pt x="43" y="25"/>
                    </a:lnTo>
                    <a:lnTo>
                      <a:pt x="64" y="0"/>
                    </a:lnTo>
                    <a:lnTo>
                      <a:pt x="64" y="14"/>
                    </a:lnTo>
                    <a:lnTo>
                      <a:pt x="111" y="49"/>
                    </a:lnTo>
                    <a:lnTo>
                      <a:pt x="86" y="64"/>
                    </a:lnTo>
                    <a:lnTo>
                      <a:pt x="64" y="49"/>
                    </a:lnTo>
                    <a:lnTo>
                      <a:pt x="55" y="49"/>
                    </a:lnTo>
                    <a:lnTo>
                      <a:pt x="21" y="64"/>
                    </a:lnTo>
                    <a:lnTo>
                      <a:pt x="21" y="49"/>
                    </a:lnTo>
                    <a:lnTo>
                      <a:pt x="0" y="4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337">
                <a:extLst>
                  <a:ext uri="{FF2B5EF4-FFF2-40B4-BE49-F238E27FC236}">
                    <a16:creationId xmlns:a16="http://schemas.microsoft.com/office/drawing/2014/main" id="{CBC524F7-A4D1-4ECB-A3DF-BFC7A66E5C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8168" y="2120090"/>
                <a:ext cx="145552" cy="83922"/>
              </a:xfrm>
              <a:custGeom>
                <a:avLst/>
                <a:gdLst/>
                <a:ahLst/>
                <a:cxnLst>
                  <a:cxn ang="0">
                    <a:pos x="0" y="49"/>
                  </a:cxn>
                  <a:cxn ang="0">
                    <a:pos x="21" y="49"/>
                  </a:cxn>
                  <a:cxn ang="0">
                    <a:pos x="43" y="25"/>
                  </a:cxn>
                  <a:cxn ang="0">
                    <a:pos x="64" y="0"/>
                  </a:cxn>
                  <a:cxn ang="0">
                    <a:pos x="64" y="14"/>
                  </a:cxn>
                  <a:cxn ang="0">
                    <a:pos x="111" y="49"/>
                  </a:cxn>
                  <a:cxn ang="0">
                    <a:pos x="86" y="64"/>
                  </a:cxn>
                  <a:cxn ang="0">
                    <a:pos x="64" y="49"/>
                  </a:cxn>
                  <a:cxn ang="0">
                    <a:pos x="55" y="49"/>
                  </a:cxn>
                  <a:cxn ang="0">
                    <a:pos x="21" y="64"/>
                  </a:cxn>
                  <a:cxn ang="0">
                    <a:pos x="21" y="49"/>
                  </a:cxn>
                  <a:cxn ang="0">
                    <a:pos x="0" y="49"/>
                  </a:cxn>
                </a:cxnLst>
                <a:rect l="0" t="0" r="r" b="b"/>
                <a:pathLst>
                  <a:path w="111" h="64">
                    <a:moveTo>
                      <a:pt x="0" y="49"/>
                    </a:moveTo>
                    <a:lnTo>
                      <a:pt x="21" y="49"/>
                    </a:lnTo>
                    <a:lnTo>
                      <a:pt x="43" y="25"/>
                    </a:lnTo>
                    <a:lnTo>
                      <a:pt x="64" y="0"/>
                    </a:lnTo>
                    <a:lnTo>
                      <a:pt x="64" y="14"/>
                    </a:lnTo>
                    <a:lnTo>
                      <a:pt x="111" y="49"/>
                    </a:lnTo>
                    <a:lnTo>
                      <a:pt x="86" y="64"/>
                    </a:lnTo>
                    <a:lnTo>
                      <a:pt x="64" y="49"/>
                    </a:lnTo>
                    <a:lnTo>
                      <a:pt x="55" y="49"/>
                    </a:lnTo>
                    <a:lnTo>
                      <a:pt x="21" y="64"/>
                    </a:lnTo>
                    <a:lnTo>
                      <a:pt x="21" y="49"/>
                    </a:lnTo>
                    <a:lnTo>
                      <a:pt x="0" y="49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338">
                <a:extLst>
                  <a:ext uri="{FF2B5EF4-FFF2-40B4-BE49-F238E27FC236}">
                    <a16:creationId xmlns:a16="http://schemas.microsoft.com/office/drawing/2014/main" id="{102BF7FF-49D7-494E-8455-38F0404423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5177" y="2067639"/>
                <a:ext cx="48517" cy="39338"/>
              </a:xfrm>
              <a:custGeom>
                <a:avLst/>
                <a:gdLst/>
                <a:ahLst/>
                <a:cxnLst>
                  <a:cxn ang="0">
                    <a:pos x="0" y="10"/>
                  </a:cxn>
                  <a:cxn ang="0">
                    <a:pos x="21" y="0"/>
                  </a:cxn>
                  <a:cxn ang="0">
                    <a:pos x="37" y="0"/>
                  </a:cxn>
                  <a:cxn ang="0">
                    <a:pos x="12" y="30"/>
                  </a:cxn>
                  <a:cxn ang="0">
                    <a:pos x="0" y="30"/>
                  </a:cxn>
                  <a:cxn ang="0">
                    <a:pos x="0" y="10"/>
                  </a:cxn>
                </a:cxnLst>
                <a:rect l="0" t="0" r="r" b="b"/>
                <a:pathLst>
                  <a:path w="37" h="30">
                    <a:moveTo>
                      <a:pt x="0" y="10"/>
                    </a:moveTo>
                    <a:lnTo>
                      <a:pt x="21" y="0"/>
                    </a:lnTo>
                    <a:lnTo>
                      <a:pt x="37" y="0"/>
                    </a:lnTo>
                    <a:lnTo>
                      <a:pt x="12" y="30"/>
                    </a:lnTo>
                    <a:lnTo>
                      <a:pt x="0" y="30"/>
                    </a:lnTo>
                    <a:lnTo>
                      <a:pt x="0" y="1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339">
                <a:extLst>
                  <a:ext uri="{FF2B5EF4-FFF2-40B4-BE49-F238E27FC236}">
                    <a16:creationId xmlns:a16="http://schemas.microsoft.com/office/drawing/2014/main" id="{31D12C60-03A8-4DFC-91BB-BC69997DE3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5177" y="2067639"/>
                <a:ext cx="48517" cy="39338"/>
              </a:xfrm>
              <a:custGeom>
                <a:avLst/>
                <a:gdLst/>
                <a:ahLst/>
                <a:cxnLst>
                  <a:cxn ang="0">
                    <a:pos x="0" y="10"/>
                  </a:cxn>
                  <a:cxn ang="0">
                    <a:pos x="21" y="0"/>
                  </a:cxn>
                  <a:cxn ang="0">
                    <a:pos x="37" y="0"/>
                  </a:cxn>
                  <a:cxn ang="0">
                    <a:pos x="12" y="30"/>
                  </a:cxn>
                  <a:cxn ang="0">
                    <a:pos x="0" y="30"/>
                  </a:cxn>
                  <a:cxn ang="0">
                    <a:pos x="0" y="10"/>
                  </a:cxn>
                </a:cxnLst>
                <a:rect l="0" t="0" r="r" b="b"/>
                <a:pathLst>
                  <a:path w="37" h="30">
                    <a:moveTo>
                      <a:pt x="0" y="10"/>
                    </a:moveTo>
                    <a:lnTo>
                      <a:pt x="21" y="0"/>
                    </a:lnTo>
                    <a:lnTo>
                      <a:pt x="37" y="0"/>
                    </a:lnTo>
                    <a:lnTo>
                      <a:pt x="12" y="30"/>
                    </a:lnTo>
                    <a:lnTo>
                      <a:pt x="0" y="30"/>
                    </a:lnTo>
                    <a:lnTo>
                      <a:pt x="0" y="1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340">
                <a:extLst>
                  <a:ext uri="{FF2B5EF4-FFF2-40B4-BE49-F238E27FC236}">
                    <a16:creationId xmlns:a16="http://schemas.microsoft.com/office/drawing/2014/main" id="{781277B9-4736-4F2F-AD34-6521F6E8E6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0938" y="1915530"/>
                <a:ext cx="405183" cy="322574"/>
              </a:xfrm>
              <a:custGeom>
                <a:avLst/>
                <a:gdLst/>
                <a:ahLst/>
                <a:cxnLst>
                  <a:cxn ang="0">
                    <a:pos x="0" y="40"/>
                  </a:cxn>
                  <a:cxn ang="0">
                    <a:pos x="33" y="14"/>
                  </a:cxn>
                  <a:cxn ang="0">
                    <a:pos x="79" y="0"/>
                  </a:cxn>
                  <a:cxn ang="0">
                    <a:pos x="109" y="0"/>
                  </a:cxn>
                  <a:cxn ang="0">
                    <a:pos x="122" y="0"/>
                  </a:cxn>
                  <a:cxn ang="0">
                    <a:pos x="147" y="14"/>
                  </a:cxn>
                  <a:cxn ang="0">
                    <a:pos x="122" y="40"/>
                  </a:cxn>
                  <a:cxn ang="0">
                    <a:pos x="177" y="25"/>
                  </a:cxn>
                  <a:cxn ang="0">
                    <a:pos x="222" y="25"/>
                  </a:cxn>
                  <a:cxn ang="0">
                    <a:pos x="208" y="40"/>
                  </a:cxn>
                  <a:cxn ang="0">
                    <a:pos x="244" y="54"/>
                  </a:cxn>
                  <a:cxn ang="0">
                    <a:pos x="275" y="79"/>
                  </a:cxn>
                  <a:cxn ang="0">
                    <a:pos x="275" y="90"/>
                  </a:cxn>
                  <a:cxn ang="0">
                    <a:pos x="254" y="104"/>
                  </a:cxn>
                  <a:cxn ang="0">
                    <a:pos x="244" y="104"/>
                  </a:cxn>
                  <a:cxn ang="0">
                    <a:pos x="254" y="116"/>
                  </a:cxn>
                  <a:cxn ang="0">
                    <a:pos x="275" y="116"/>
                  </a:cxn>
                  <a:cxn ang="0">
                    <a:pos x="309" y="145"/>
                  </a:cxn>
                  <a:cxn ang="0">
                    <a:pos x="266" y="181"/>
                  </a:cxn>
                  <a:cxn ang="0">
                    <a:pos x="254" y="181"/>
                  </a:cxn>
                  <a:cxn ang="0">
                    <a:pos x="254" y="169"/>
                  </a:cxn>
                  <a:cxn ang="0">
                    <a:pos x="232" y="155"/>
                  </a:cxn>
                  <a:cxn ang="0">
                    <a:pos x="222" y="169"/>
                  </a:cxn>
                  <a:cxn ang="0">
                    <a:pos x="244" y="195"/>
                  </a:cxn>
                  <a:cxn ang="0">
                    <a:pos x="232" y="205"/>
                  </a:cxn>
                  <a:cxn ang="0">
                    <a:pos x="244" y="220"/>
                  </a:cxn>
                  <a:cxn ang="0">
                    <a:pos x="232" y="234"/>
                  </a:cxn>
                  <a:cxn ang="0">
                    <a:pos x="208" y="234"/>
                  </a:cxn>
                  <a:cxn ang="0">
                    <a:pos x="177" y="205"/>
                  </a:cxn>
                  <a:cxn ang="0">
                    <a:pos x="177" y="220"/>
                  </a:cxn>
                  <a:cxn ang="0">
                    <a:pos x="199" y="246"/>
                  </a:cxn>
                  <a:cxn ang="0">
                    <a:pos x="167" y="246"/>
                  </a:cxn>
                  <a:cxn ang="0">
                    <a:pos x="131" y="234"/>
                  </a:cxn>
                  <a:cxn ang="0">
                    <a:pos x="131" y="205"/>
                  </a:cxn>
                  <a:cxn ang="0">
                    <a:pos x="122" y="205"/>
                  </a:cxn>
                  <a:cxn ang="0">
                    <a:pos x="91" y="195"/>
                  </a:cxn>
                  <a:cxn ang="0">
                    <a:pos x="54" y="195"/>
                  </a:cxn>
                  <a:cxn ang="0">
                    <a:pos x="79" y="169"/>
                  </a:cxn>
                  <a:cxn ang="0">
                    <a:pos x="109" y="181"/>
                  </a:cxn>
                  <a:cxn ang="0">
                    <a:pos x="131" y="169"/>
                  </a:cxn>
                  <a:cxn ang="0">
                    <a:pos x="122" y="155"/>
                  </a:cxn>
                  <a:cxn ang="0">
                    <a:pos x="177" y="145"/>
                  </a:cxn>
                  <a:cxn ang="0">
                    <a:pos x="177" y="116"/>
                  </a:cxn>
                  <a:cxn ang="0">
                    <a:pos x="167" y="104"/>
                  </a:cxn>
                  <a:cxn ang="0">
                    <a:pos x="156" y="104"/>
                  </a:cxn>
                  <a:cxn ang="0">
                    <a:pos x="131" y="104"/>
                  </a:cxn>
                  <a:cxn ang="0">
                    <a:pos x="156" y="90"/>
                  </a:cxn>
                  <a:cxn ang="0">
                    <a:pos x="131" y="79"/>
                  </a:cxn>
                  <a:cxn ang="0">
                    <a:pos x="100" y="90"/>
                  </a:cxn>
                  <a:cxn ang="0">
                    <a:pos x="91" y="79"/>
                  </a:cxn>
                  <a:cxn ang="0">
                    <a:pos x="33" y="79"/>
                  </a:cxn>
                  <a:cxn ang="0">
                    <a:pos x="15" y="68"/>
                  </a:cxn>
                  <a:cxn ang="0">
                    <a:pos x="0" y="40"/>
                  </a:cxn>
                </a:cxnLst>
                <a:rect l="0" t="0" r="r" b="b"/>
                <a:pathLst>
                  <a:path w="309" h="246">
                    <a:moveTo>
                      <a:pt x="0" y="40"/>
                    </a:moveTo>
                    <a:lnTo>
                      <a:pt x="33" y="14"/>
                    </a:lnTo>
                    <a:lnTo>
                      <a:pt x="79" y="0"/>
                    </a:lnTo>
                    <a:lnTo>
                      <a:pt x="109" y="0"/>
                    </a:lnTo>
                    <a:lnTo>
                      <a:pt x="122" y="0"/>
                    </a:lnTo>
                    <a:lnTo>
                      <a:pt x="147" y="14"/>
                    </a:lnTo>
                    <a:lnTo>
                      <a:pt x="122" y="40"/>
                    </a:lnTo>
                    <a:lnTo>
                      <a:pt x="177" y="25"/>
                    </a:lnTo>
                    <a:lnTo>
                      <a:pt x="222" y="25"/>
                    </a:lnTo>
                    <a:lnTo>
                      <a:pt x="208" y="40"/>
                    </a:lnTo>
                    <a:lnTo>
                      <a:pt x="244" y="54"/>
                    </a:lnTo>
                    <a:lnTo>
                      <a:pt x="275" y="79"/>
                    </a:lnTo>
                    <a:lnTo>
                      <a:pt x="275" y="90"/>
                    </a:lnTo>
                    <a:lnTo>
                      <a:pt x="254" y="104"/>
                    </a:lnTo>
                    <a:lnTo>
                      <a:pt x="244" y="104"/>
                    </a:lnTo>
                    <a:lnTo>
                      <a:pt x="254" y="116"/>
                    </a:lnTo>
                    <a:lnTo>
                      <a:pt x="275" y="116"/>
                    </a:lnTo>
                    <a:lnTo>
                      <a:pt x="309" y="145"/>
                    </a:lnTo>
                    <a:lnTo>
                      <a:pt x="266" y="181"/>
                    </a:lnTo>
                    <a:lnTo>
                      <a:pt x="254" y="181"/>
                    </a:lnTo>
                    <a:lnTo>
                      <a:pt x="254" y="169"/>
                    </a:lnTo>
                    <a:lnTo>
                      <a:pt x="232" y="155"/>
                    </a:lnTo>
                    <a:lnTo>
                      <a:pt x="222" y="169"/>
                    </a:lnTo>
                    <a:lnTo>
                      <a:pt x="244" y="195"/>
                    </a:lnTo>
                    <a:lnTo>
                      <a:pt x="232" y="205"/>
                    </a:lnTo>
                    <a:lnTo>
                      <a:pt x="244" y="220"/>
                    </a:lnTo>
                    <a:lnTo>
                      <a:pt x="232" y="234"/>
                    </a:lnTo>
                    <a:lnTo>
                      <a:pt x="208" y="234"/>
                    </a:lnTo>
                    <a:lnTo>
                      <a:pt x="177" y="205"/>
                    </a:lnTo>
                    <a:lnTo>
                      <a:pt x="177" y="220"/>
                    </a:lnTo>
                    <a:lnTo>
                      <a:pt x="199" y="246"/>
                    </a:lnTo>
                    <a:lnTo>
                      <a:pt x="167" y="246"/>
                    </a:lnTo>
                    <a:lnTo>
                      <a:pt x="131" y="234"/>
                    </a:lnTo>
                    <a:lnTo>
                      <a:pt x="131" y="205"/>
                    </a:lnTo>
                    <a:lnTo>
                      <a:pt x="122" y="205"/>
                    </a:lnTo>
                    <a:lnTo>
                      <a:pt x="91" y="195"/>
                    </a:lnTo>
                    <a:lnTo>
                      <a:pt x="54" y="195"/>
                    </a:lnTo>
                    <a:lnTo>
                      <a:pt x="79" y="169"/>
                    </a:lnTo>
                    <a:lnTo>
                      <a:pt x="109" y="181"/>
                    </a:lnTo>
                    <a:lnTo>
                      <a:pt x="131" y="169"/>
                    </a:lnTo>
                    <a:lnTo>
                      <a:pt x="122" y="155"/>
                    </a:lnTo>
                    <a:lnTo>
                      <a:pt x="177" y="145"/>
                    </a:lnTo>
                    <a:lnTo>
                      <a:pt x="177" y="116"/>
                    </a:lnTo>
                    <a:lnTo>
                      <a:pt x="167" y="104"/>
                    </a:lnTo>
                    <a:lnTo>
                      <a:pt x="156" y="104"/>
                    </a:lnTo>
                    <a:lnTo>
                      <a:pt x="131" y="104"/>
                    </a:lnTo>
                    <a:lnTo>
                      <a:pt x="156" y="90"/>
                    </a:lnTo>
                    <a:lnTo>
                      <a:pt x="131" y="79"/>
                    </a:lnTo>
                    <a:lnTo>
                      <a:pt x="100" y="90"/>
                    </a:lnTo>
                    <a:lnTo>
                      <a:pt x="91" y="79"/>
                    </a:lnTo>
                    <a:lnTo>
                      <a:pt x="33" y="79"/>
                    </a:lnTo>
                    <a:lnTo>
                      <a:pt x="15" y="68"/>
                    </a:lnTo>
                    <a:lnTo>
                      <a:pt x="0" y="4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342">
                <a:extLst>
                  <a:ext uri="{FF2B5EF4-FFF2-40B4-BE49-F238E27FC236}">
                    <a16:creationId xmlns:a16="http://schemas.microsoft.com/office/drawing/2014/main" id="{23F0B881-0CB8-4C7D-9DA1-9CE2F4149B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5006" y="1915530"/>
                <a:ext cx="66875" cy="3802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51" y="17"/>
                  </a:cxn>
                  <a:cxn ang="0">
                    <a:pos x="38" y="29"/>
                  </a:cxn>
                  <a:cxn ang="0">
                    <a:pos x="8" y="29"/>
                  </a:cxn>
                  <a:cxn ang="0">
                    <a:pos x="0" y="17"/>
                  </a:cxn>
                  <a:cxn ang="0">
                    <a:pos x="8" y="0"/>
                  </a:cxn>
                </a:cxnLst>
                <a:rect l="0" t="0" r="r" b="b"/>
                <a:pathLst>
                  <a:path w="51" h="29">
                    <a:moveTo>
                      <a:pt x="8" y="0"/>
                    </a:moveTo>
                    <a:lnTo>
                      <a:pt x="51" y="17"/>
                    </a:lnTo>
                    <a:lnTo>
                      <a:pt x="38" y="29"/>
                    </a:lnTo>
                    <a:lnTo>
                      <a:pt x="8" y="29"/>
                    </a:lnTo>
                    <a:lnTo>
                      <a:pt x="0" y="17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343">
                <a:extLst>
                  <a:ext uri="{FF2B5EF4-FFF2-40B4-BE49-F238E27FC236}">
                    <a16:creationId xmlns:a16="http://schemas.microsoft.com/office/drawing/2014/main" id="{83BC9D44-A5EA-4895-982E-DCCC1065B5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5006" y="1915530"/>
                <a:ext cx="66875" cy="3802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51" y="17"/>
                  </a:cxn>
                  <a:cxn ang="0">
                    <a:pos x="38" y="29"/>
                  </a:cxn>
                  <a:cxn ang="0">
                    <a:pos x="8" y="29"/>
                  </a:cxn>
                  <a:cxn ang="0">
                    <a:pos x="0" y="17"/>
                  </a:cxn>
                  <a:cxn ang="0">
                    <a:pos x="8" y="0"/>
                  </a:cxn>
                </a:cxnLst>
                <a:rect l="0" t="0" r="r" b="b"/>
                <a:pathLst>
                  <a:path w="51" h="29">
                    <a:moveTo>
                      <a:pt x="8" y="0"/>
                    </a:moveTo>
                    <a:lnTo>
                      <a:pt x="51" y="17"/>
                    </a:lnTo>
                    <a:lnTo>
                      <a:pt x="38" y="29"/>
                    </a:lnTo>
                    <a:lnTo>
                      <a:pt x="8" y="29"/>
                    </a:lnTo>
                    <a:lnTo>
                      <a:pt x="0" y="17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344">
                <a:extLst>
                  <a:ext uri="{FF2B5EF4-FFF2-40B4-BE49-F238E27FC236}">
                    <a16:creationId xmlns:a16="http://schemas.microsoft.com/office/drawing/2014/main" id="{344B6146-B7BA-410B-95D8-081521F4C8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0607" y="1848655"/>
                <a:ext cx="224228" cy="53763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64" y="0"/>
                  </a:cxn>
                  <a:cxn ang="0">
                    <a:pos x="64" y="14"/>
                  </a:cxn>
                  <a:cxn ang="0">
                    <a:pos x="76" y="14"/>
                  </a:cxn>
                  <a:cxn ang="0">
                    <a:pos x="171" y="29"/>
                  </a:cxn>
                  <a:cxn ang="0">
                    <a:pos x="152" y="41"/>
                  </a:cxn>
                  <a:cxn ang="0">
                    <a:pos x="131" y="41"/>
                  </a:cxn>
                  <a:cxn ang="0">
                    <a:pos x="116" y="41"/>
                  </a:cxn>
                  <a:cxn ang="0">
                    <a:pos x="94" y="41"/>
                  </a:cxn>
                  <a:cxn ang="0">
                    <a:pos x="30" y="41"/>
                  </a:cxn>
                  <a:cxn ang="0">
                    <a:pos x="17" y="41"/>
                  </a:cxn>
                  <a:cxn ang="0">
                    <a:pos x="39" y="14"/>
                  </a:cxn>
                  <a:cxn ang="0">
                    <a:pos x="9" y="14"/>
                  </a:cxn>
                  <a:cxn ang="0">
                    <a:pos x="0" y="0"/>
                  </a:cxn>
                  <a:cxn ang="0">
                    <a:pos x="9" y="0"/>
                  </a:cxn>
                </a:cxnLst>
                <a:rect l="0" t="0" r="r" b="b"/>
                <a:pathLst>
                  <a:path w="171" h="41">
                    <a:moveTo>
                      <a:pt x="9" y="0"/>
                    </a:moveTo>
                    <a:lnTo>
                      <a:pt x="64" y="0"/>
                    </a:lnTo>
                    <a:lnTo>
                      <a:pt x="64" y="14"/>
                    </a:lnTo>
                    <a:lnTo>
                      <a:pt x="76" y="14"/>
                    </a:lnTo>
                    <a:lnTo>
                      <a:pt x="171" y="29"/>
                    </a:lnTo>
                    <a:lnTo>
                      <a:pt x="152" y="41"/>
                    </a:lnTo>
                    <a:lnTo>
                      <a:pt x="131" y="41"/>
                    </a:lnTo>
                    <a:lnTo>
                      <a:pt x="116" y="41"/>
                    </a:lnTo>
                    <a:lnTo>
                      <a:pt x="94" y="41"/>
                    </a:lnTo>
                    <a:lnTo>
                      <a:pt x="30" y="41"/>
                    </a:lnTo>
                    <a:lnTo>
                      <a:pt x="17" y="41"/>
                    </a:lnTo>
                    <a:lnTo>
                      <a:pt x="39" y="14"/>
                    </a:lnTo>
                    <a:lnTo>
                      <a:pt x="9" y="14"/>
                    </a:lnTo>
                    <a:lnTo>
                      <a:pt x="0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346">
                <a:extLst>
                  <a:ext uri="{FF2B5EF4-FFF2-40B4-BE49-F238E27FC236}">
                    <a16:creationId xmlns:a16="http://schemas.microsoft.com/office/drawing/2014/main" id="{D7F8B4E6-577E-43A5-BCFE-F83406187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0264" y="1745064"/>
                <a:ext cx="125883" cy="68187"/>
              </a:xfrm>
              <a:custGeom>
                <a:avLst/>
                <a:gdLst/>
                <a:ahLst/>
                <a:cxnLst>
                  <a:cxn ang="0">
                    <a:pos x="9" y="17"/>
                  </a:cxn>
                  <a:cxn ang="0">
                    <a:pos x="40" y="0"/>
                  </a:cxn>
                  <a:cxn ang="0">
                    <a:pos x="65" y="0"/>
                  </a:cxn>
                  <a:cxn ang="0">
                    <a:pos x="77" y="17"/>
                  </a:cxn>
                  <a:cxn ang="0">
                    <a:pos x="96" y="17"/>
                  </a:cxn>
                  <a:cxn ang="0">
                    <a:pos x="86" y="28"/>
                  </a:cxn>
                  <a:cxn ang="0">
                    <a:pos x="31" y="52"/>
                  </a:cxn>
                  <a:cxn ang="0">
                    <a:pos x="0" y="52"/>
                  </a:cxn>
                  <a:cxn ang="0">
                    <a:pos x="0" y="42"/>
                  </a:cxn>
                  <a:cxn ang="0">
                    <a:pos x="9" y="28"/>
                  </a:cxn>
                  <a:cxn ang="0">
                    <a:pos x="9" y="17"/>
                  </a:cxn>
                </a:cxnLst>
                <a:rect l="0" t="0" r="r" b="b"/>
                <a:pathLst>
                  <a:path w="96" h="52">
                    <a:moveTo>
                      <a:pt x="9" y="17"/>
                    </a:moveTo>
                    <a:lnTo>
                      <a:pt x="40" y="0"/>
                    </a:lnTo>
                    <a:lnTo>
                      <a:pt x="65" y="0"/>
                    </a:lnTo>
                    <a:lnTo>
                      <a:pt x="77" y="17"/>
                    </a:lnTo>
                    <a:lnTo>
                      <a:pt x="96" y="17"/>
                    </a:lnTo>
                    <a:lnTo>
                      <a:pt x="86" y="28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42"/>
                    </a:lnTo>
                    <a:lnTo>
                      <a:pt x="9" y="28"/>
                    </a:lnTo>
                    <a:lnTo>
                      <a:pt x="9" y="17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350">
                <a:extLst>
                  <a:ext uri="{FF2B5EF4-FFF2-40B4-BE49-F238E27FC236}">
                    <a16:creationId xmlns:a16="http://schemas.microsoft.com/office/drawing/2014/main" id="{10AFF0F8-E4BC-4F1E-92B5-F9FAAEF768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2751" y="1801449"/>
                <a:ext cx="140306" cy="393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1" y="0"/>
                  </a:cxn>
                  <a:cxn ang="0">
                    <a:pos x="67" y="0"/>
                  </a:cxn>
                  <a:cxn ang="0">
                    <a:pos x="51" y="15"/>
                  </a:cxn>
                  <a:cxn ang="0">
                    <a:pos x="67" y="15"/>
                  </a:cxn>
                  <a:cxn ang="0">
                    <a:pos x="85" y="0"/>
                  </a:cxn>
                  <a:cxn ang="0">
                    <a:pos x="107" y="15"/>
                  </a:cxn>
                  <a:cxn ang="0">
                    <a:pos x="42" y="30"/>
                  </a:cxn>
                  <a:cxn ang="0">
                    <a:pos x="42" y="15"/>
                  </a:cxn>
                  <a:cxn ang="0">
                    <a:pos x="9" y="15"/>
                  </a:cxn>
                  <a:cxn ang="0">
                    <a:pos x="0" y="0"/>
                  </a:cxn>
                  <a:cxn ang="0">
                    <a:pos x="20" y="0"/>
                  </a:cxn>
                  <a:cxn ang="0">
                    <a:pos x="0" y="0"/>
                  </a:cxn>
                </a:cxnLst>
                <a:rect l="0" t="0" r="r" b="b"/>
                <a:pathLst>
                  <a:path w="107" h="30">
                    <a:moveTo>
                      <a:pt x="0" y="0"/>
                    </a:moveTo>
                    <a:lnTo>
                      <a:pt x="51" y="0"/>
                    </a:lnTo>
                    <a:lnTo>
                      <a:pt x="67" y="0"/>
                    </a:lnTo>
                    <a:lnTo>
                      <a:pt x="51" y="15"/>
                    </a:lnTo>
                    <a:lnTo>
                      <a:pt x="67" y="15"/>
                    </a:lnTo>
                    <a:lnTo>
                      <a:pt x="85" y="0"/>
                    </a:lnTo>
                    <a:lnTo>
                      <a:pt x="107" y="15"/>
                    </a:lnTo>
                    <a:lnTo>
                      <a:pt x="42" y="30"/>
                    </a:lnTo>
                    <a:lnTo>
                      <a:pt x="42" y="15"/>
                    </a:lnTo>
                    <a:lnTo>
                      <a:pt x="9" y="15"/>
                    </a:lnTo>
                    <a:lnTo>
                      <a:pt x="0" y="0"/>
                    </a:lnTo>
                    <a:lnTo>
                      <a:pt x="2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352">
                <a:extLst>
                  <a:ext uri="{FF2B5EF4-FFF2-40B4-BE49-F238E27FC236}">
                    <a16:creationId xmlns:a16="http://schemas.microsoft.com/office/drawing/2014/main" id="{CCCFED54-1E58-4F41-9A66-D0C846788D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3720" y="1814562"/>
                <a:ext cx="70809" cy="40650"/>
              </a:xfrm>
              <a:custGeom>
                <a:avLst/>
                <a:gdLst/>
                <a:ahLst/>
                <a:cxnLst>
                  <a:cxn ang="0">
                    <a:pos x="0" y="31"/>
                  </a:cxn>
                  <a:cxn ang="0">
                    <a:pos x="54" y="0"/>
                  </a:cxn>
                  <a:cxn ang="0">
                    <a:pos x="41" y="31"/>
                  </a:cxn>
                  <a:cxn ang="0">
                    <a:pos x="0" y="31"/>
                  </a:cxn>
                </a:cxnLst>
                <a:rect l="0" t="0" r="r" b="b"/>
                <a:pathLst>
                  <a:path w="54" h="31">
                    <a:moveTo>
                      <a:pt x="0" y="31"/>
                    </a:moveTo>
                    <a:lnTo>
                      <a:pt x="54" y="0"/>
                    </a:lnTo>
                    <a:lnTo>
                      <a:pt x="41" y="31"/>
                    </a:lnTo>
                    <a:lnTo>
                      <a:pt x="0" y="3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354">
                <a:extLst>
                  <a:ext uri="{FF2B5EF4-FFF2-40B4-BE49-F238E27FC236}">
                    <a16:creationId xmlns:a16="http://schemas.microsoft.com/office/drawing/2014/main" id="{9C396DA4-550C-4F6B-818D-4028AA3FBC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1121" y="1848655"/>
                <a:ext cx="116704" cy="393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" y="0"/>
                  </a:cxn>
                  <a:cxn ang="0">
                    <a:pos x="34" y="15"/>
                  </a:cxn>
                  <a:cxn ang="0">
                    <a:pos x="55" y="0"/>
                  </a:cxn>
                  <a:cxn ang="0">
                    <a:pos x="89" y="0"/>
                  </a:cxn>
                  <a:cxn ang="0">
                    <a:pos x="55" y="30"/>
                  </a:cxn>
                  <a:cxn ang="0">
                    <a:pos x="21" y="30"/>
                  </a:cxn>
                  <a:cxn ang="0">
                    <a:pos x="0" y="30"/>
                  </a:cxn>
                  <a:cxn ang="0">
                    <a:pos x="0" y="0"/>
                  </a:cxn>
                </a:cxnLst>
                <a:rect l="0" t="0" r="r" b="b"/>
                <a:pathLst>
                  <a:path w="89" h="30">
                    <a:moveTo>
                      <a:pt x="0" y="0"/>
                    </a:moveTo>
                    <a:lnTo>
                      <a:pt x="21" y="0"/>
                    </a:lnTo>
                    <a:lnTo>
                      <a:pt x="34" y="15"/>
                    </a:lnTo>
                    <a:lnTo>
                      <a:pt x="55" y="0"/>
                    </a:lnTo>
                    <a:lnTo>
                      <a:pt x="89" y="0"/>
                    </a:lnTo>
                    <a:lnTo>
                      <a:pt x="55" y="30"/>
                    </a:lnTo>
                    <a:lnTo>
                      <a:pt x="21" y="30"/>
                    </a:lnTo>
                    <a:lnTo>
                      <a:pt x="0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356">
                <a:extLst>
                  <a:ext uri="{FF2B5EF4-FFF2-40B4-BE49-F238E27FC236}">
                    <a16:creationId xmlns:a16="http://schemas.microsoft.com/office/drawing/2014/main" id="{0A63056B-30CE-450F-A0F2-3E1CABA5C2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46048" y="1915530"/>
                <a:ext cx="116704" cy="70809"/>
              </a:xfrm>
              <a:custGeom>
                <a:avLst/>
                <a:gdLst/>
                <a:ahLst/>
                <a:cxnLst>
                  <a:cxn ang="0">
                    <a:pos x="0" y="25"/>
                  </a:cxn>
                  <a:cxn ang="0">
                    <a:pos x="34" y="14"/>
                  </a:cxn>
                  <a:cxn ang="0">
                    <a:pos x="34" y="0"/>
                  </a:cxn>
                  <a:cxn ang="0">
                    <a:pos x="89" y="0"/>
                  </a:cxn>
                  <a:cxn ang="0">
                    <a:pos x="76" y="14"/>
                  </a:cxn>
                  <a:cxn ang="0">
                    <a:pos x="64" y="39"/>
                  </a:cxn>
                  <a:cxn ang="0">
                    <a:pos x="21" y="54"/>
                  </a:cxn>
                  <a:cxn ang="0">
                    <a:pos x="12" y="39"/>
                  </a:cxn>
                  <a:cxn ang="0">
                    <a:pos x="0" y="39"/>
                  </a:cxn>
                  <a:cxn ang="0">
                    <a:pos x="0" y="25"/>
                  </a:cxn>
                </a:cxnLst>
                <a:rect l="0" t="0" r="r" b="b"/>
                <a:pathLst>
                  <a:path w="89" h="54">
                    <a:moveTo>
                      <a:pt x="0" y="25"/>
                    </a:moveTo>
                    <a:lnTo>
                      <a:pt x="34" y="14"/>
                    </a:lnTo>
                    <a:lnTo>
                      <a:pt x="34" y="0"/>
                    </a:lnTo>
                    <a:lnTo>
                      <a:pt x="89" y="0"/>
                    </a:lnTo>
                    <a:lnTo>
                      <a:pt x="76" y="14"/>
                    </a:lnTo>
                    <a:lnTo>
                      <a:pt x="64" y="39"/>
                    </a:lnTo>
                    <a:lnTo>
                      <a:pt x="21" y="54"/>
                    </a:lnTo>
                    <a:lnTo>
                      <a:pt x="12" y="39"/>
                    </a:lnTo>
                    <a:lnTo>
                      <a:pt x="0" y="39"/>
                    </a:lnTo>
                    <a:lnTo>
                      <a:pt x="0" y="25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358">
                <a:extLst>
                  <a:ext uri="{FF2B5EF4-FFF2-40B4-BE49-F238E27FC236}">
                    <a16:creationId xmlns:a16="http://schemas.microsoft.com/office/drawing/2014/main" id="{5BAD4707-1C02-4943-B576-3B9A018E60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0840" y="1830298"/>
                <a:ext cx="156042" cy="39338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76" y="0"/>
                  </a:cxn>
                  <a:cxn ang="0">
                    <a:pos x="119" y="0"/>
                  </a:cxn>
                  <a:cxn ang="0">
                    <a:pos x="76" y="30"/>
                  </a:cxn>
                  <a:cxn ang="0">
                    <a:pos x="67" y="15"/>
                  </a:cxn>
                  <a:cxn ang="0">
                    <a:pos x="33" y="30"/>
                  </a:cxn>
                  <a:cxn ang="0">
                    <a:pos x="0" y="30"/>
                  </a:cxn>
                </a:cxnLst>
                <a:rect l="0" t="0" r="r" b="b"/>
                <a:pathLst>
                  <a:path w="119" h="30">
                    <a:moveTo>
                      <a:pt x="0" y="30"/>
                    </a:moveTo>
                    <a:lnTo>
                      <a:pt x="76" y="0"/>
                    </a:lnTo>
                    <a:lnTo>
                      <a:pt x="119" y="0"/>
                    </a:lnTo>
                    <a:lnTo>
                      <a:pt x="76" y="30"/>
                    </a:lnTo>
                    <a:lnTo>
                      <a:pt x="67" y="15"/>
                    </a:lnTo>
                    <a:lnTo>
                      <a:pt x="33" y="30"/>
                    </a:lnTo>
                    <a:lnTo>
                      <a:pt x="0" y="3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360">
                <a:extLst>
                  <a:ext uri="{FF2B5EF4-FFF2-40B4-BE49-F238E27FC236}">
                    <a16:creationId xmlns:a16="http://schemas.microsoft.com/office/drawing/2014/main" id="{54549820-1751-4604-9A77-D2C7107CC4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5913" y="1848655"/>
                <a:ext cx="217671" cy="53763"/>
              </a:xfrm>
              <a:custGeom>
                <a:avLst/>
                <a:gdLst/>
                <a:ahLst/>
                <a:cxnLst>
                  <a:cxn ang="0">
                    <a:pos x="0" y="29"/>
                  </a:cxn>
                  <a:cxn ang="0">
                    <a:pos x="55" y="0"/>
                  </a:cxn>
                  <a:cxn ang="0">
                    <a:pos x="92" y="14"/>
                  </a:cxn>
                  <a:cxn ang="0">
                    <a:pos x="92" y="29"/>
                  </a:cxn>
                  <a:cxn ang="0">
                    <a:pos x="111" y="29"/>
                  </a:cxn>
                  <a:cxn ang="0">
                    <a:pos x="111" y="14"/>
                  </a:cxn>
                  <a:cxn ang="0">
                    <a:pos x="122" y="14"/>
                  </a:cxn>
                  <a:cxn ang="0">
                    <a:pos x="111" y="14"/>
                  </a:cxn>
                  <a:cxn ang="0">
                    <a:pos x="144" y="0"/>
                  </a:cxn>
                  <a:cxn ang="0">
                    <a:pos x="144" y="14"/>
                  </a:cxn>
                  <a:cxn ang="0">
                    <a:pos x="166" y="14"/>
                  </a:cxn>
                  <a:cxn ang="0">
                    <a:pos x="144" y="29"/>
                  </a:cxn>
                  <a:cxn ang="0">
                    <a:pos x="55" y="41"/>
                  </a:cxn>
                  <a:cxn ang="0">
                    <a:pos x="46" y="29"/>
                  </a:cxn>
                  <a:cxn ang="0">
                    <a:pos x="34" y="29"/>
                  </a:cxn>
                  <a:cxn ang="0">
                    <a:pos x="0" y="29"/>
                  </a:cxn>
                </a:cxnLst>
                <a:rect l="0" t="0" r="r" b="b"/>
                <a:pathLst>
                  <a:path w="166" h="41">
                    <a:moveTo>
                      <a:pt x="0" y="29"/>
                    </a:moveTo>
                    <a:lnTo>
                      <a:pt x="55" y="0"/>
                    </a:lnTo>
                    <a:lnTo>
                      <a:pt x="92" y="14"/>
                    </a:lnTo>
                    <a:lnTo>
                      <a:pt x="92" y="29"/>
                    </a:lnTo>
                    <a:lnTo>
                      <a:pt x="111" y="29"/>
                    </a:lnTo>
                    <a:lnTo>
                      <a:pt x="111" y="14"/>
                    </a:lnTo>
                    <a:lnTo>
                      <a:pt x="122" y="14"/>
                    </a:lnTo>
                    <a:lnTo>
                      <a:pt x="111" y="14"/>
                    </a:lnTo>
                    <a:lnTo>
                      <a:pt x="144" y="0"/>
                    </a:lnTo>
                    <a:lnTo>
                      <a:pt x="144" y="14"/>
                    </a:lnTo>
                    <a:lnTo>
                      <a:pt x="166" y="14"/>
                    </a:lnTo>
                    <a:lnTo>
                      <a:pt x="144" y="29"/>
                    </a:lnTo>
                    <a:lnTo>
                      <a:pt x="55" y="41"/>
                    </a:lnTo>
                    <a:lnTo>
                      <a:pt x="46" y="29"/>
                    </a:lnTo>
                    <a:lnTo>
                      <a:pt x="34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362">
                <a:extLst>
                  <a:ext uri="{FF2B5EF4-FFF2-40B4-BE49-F238E27FC236}">
                    <a16:creationId xmlns:a16="http://schemas.microsoft.com/office/drawing/2014/main" id="{E6A3AC3B-0E9B-4773-905B-90B5E26B2C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8719" y="1915530"/>
                <a:ext cx="298970" cy="137685"/>
              </a:xfrm>
              <a:custGeom>
                <a:avLst/>
                <a:gdLst/>
                <a:ahLst/>
                <a:cxnLst>
                  <a:cxn ang="0">
                    <a:pos x="12" y="54"/>
                  </a:cxn>
                  <a:cxn ang="0">
                    <a:pos x="42" y="25"/>
                  </a:cxn>
                  <a:cxn ang="0">
                    <a:pos x="97" y="14"/>
                  </a:cxn>
                  <a:cxn ang="0">
                    <a:pos x="109" y="14"/>
                  </a:cxn>
                  <a:cxn ang="0">
                    <a:pos x="109" y="25"/>
                  </a:cxn>
                  <a:cxn ang="0">
                    <a:pos x="131" y="14"/>
                  </a:cxn>
                  <a:cxn ang="0">
                    <a:pos x="174" y="25"/>
                  </a:cxn>
                  <a:cxn ang="0">
                    <a:pos x="208" y="0"/>
                  </a:cxn>
                  <a:cxn ang="0">
                    <a:pos x="228" y="14"/>
                  </a:cxn>
                  <a:cxn ang="0">
                    <a:pos x="198" y="25"/>
                  </a:cxn>
                  <a:cxn ang="0">
                    <a:pos x="198" y="54"/>
                  </a:cxn>
                  <a:cxn ang="0">
                    <a:pos x="189" y="54"/>
                  </a:cxn>
                  <a:cxn ang="0">
                    <a:pos x="189" y="68"/>
                  </a:cxn>
                  <a:cxn ang="0">
                    <a:pos x="219" y="79"/>
                  </a:cxn>
                  <a:cxn ang="0">
                    <a:pos x="174" y="105"/>
                  </a:cxn>
                  <a:cxn ang="0">
                    <a:pos x="152" y="105"/>
                  </a:cxn>
                  <a:cxn ang="0">
                    <a:pos x="131" y="90"/>
                  </a:cxn>
                  <a:cxn ang="0">
                    <a:pos x="20" y="105"/>
                  </a:cxn>
                  <a:cxn ang="0">
                    <a:pos x="30" y="90"/>
                  </a:cxn>
                  <a:cxn ang="0">
                    <a:pos x="0" y="90"/>
                  </a:cxn>
                  <a:cxn ang="0">
                    <a:pos x="12" y="79"/>
                  </a:cxn>
                  <a:cxn ang="0">
                    <a:pos x="67" y="68"/>
                  </a:cxn>
                  <a:cxn ang="0">
                    <a:pos x="12" y="68"/>
                  </a:cxn>
                  <a:cxn ang="0">
                    <a:pos x="12" y="54"/>
                  </a:cxn>
                </a:cxnLst>
                <a:rect l="0" t="0" r="r" b="b"/>
                <a:pathLst>
                  <a:path w="228" h="105">
                    <a:moveTo>
                      <a:pt x="12" y="54"/>
                    </a:moveTo>
                    <a:lnTo>
                      <a:pt x="42" y="25"/>
                    </a:lnTo>
                    <a:lnTo>
                      <a:pt x="97" y="14"/>
                    </a:lnTo>
                    <a:lnTo>
                      <a:pt x="109" y="14"/>
                    </a:lnTo>
                    <a:lnTo>
                      <a:pt x="109" y="25"/>
                    </a:lnTo>
                    <a:lnTo>
                      <a:pt x="131" y="14"/>
                    </a:lnTo>
                    <a:lnTo>
                      <a:pt x="174" y="25"/>
                    </a:lnTo>
                    <a:lnTo>
                      <a:pt x="208" y="0"/>
                    </a:lnTo>
                    <a:lnTo>
                      <a:pt x="228" y="14"/>
                    </a:lnTo>
                    <a:lnTo>
                      <a:pt x="198" y="25"/>
                    </a:lnTo>
                    <a:lnTo>
                      <a:pt x="198" y="54"/>
                    </a:lnTo>
                    <a:lnTo>
                      <a:pt x="189" y="54"/>
                    </a:lnTo>
                    <a:lnTo>
                      <a:pt x="189" y="68"/>
                    </a:lnTo>
                    <a:lnTo>
                      <a:pt x="219" y="79"/>
                    </a:lnTo>
                    <a:lnTo>
                      <a:pt x="174" y="105"/>
                    </a:lnTo>
                    <a:lnTo>
                      <a:pt x="152" y="105"/>
                    </a:lnTo>
                    <a:lnTo>
                      <a:pt x="131" y="90"/>
                    </a:lnTo>
                    <a:lnTo>
                      <a:pt x="20" y="105"/>
                    </a:lnTo>
                    <a:lnTo>
                      <a:pt x="30" y="90"/>
                    </a:lnTo>
                    <a:lnTo>
                      <a:pt x="0" y="90"/>
                    </a:lnTo>
                    <a:lnTo>
                      <a:pt x="12" y="79"/>
                    </a:lnTo>
                    <a:lnTo>
                      <a:pt x="67" y="68"/>
                    </a:lnTo>
                    <a:lnTo>
                      <a:pt x="12" y="68"/>
                    </a:lnTo>
                    <a:lnTo>
                      <a:pt x="12" y="5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364">
                <a:extLst>
                  <a:ext uri="{FF2B5EF4-FFF2-40B4-BE49-F238E27FC236}">
                    <a16:creationId xmlns:a16="http://schemas.microsoft.com/office/drawing/2014/main" id="{9AEEAA2E-DEDC-4511-874B-32B369D059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4799" y="1902417"/>
                <a:ext cx="211115" cy="83922"/>
              </a:xfrm>
              <a:custGeom>
                <a:avLst/>
                <a:gdLst/>
                <a:ahLst/>
                <a:cxnLst>
                  <a:cxn ang="0">
                    <a:pos x="0" y="49"/>
                  </a:cxn>
                  <a:cxn ang="0">
                    <a:pos x="54" y="24"/>
                  </a:cxn>
                  <a:cxn ang="0">
                    <a:pos x="54" y="10"/>
                  </a:cxn>
                  <a:cxn ang="0">
                    <a:pos x="106" y="0"/>
                  </a:cxn>
                  <a:cxn ang="0">
                    <a:pos x="151" y="10"/>
                  </a:cxn>
                  <a:cxn ang="0">
                    <a:pos x="161" y="24"/>
                  </a:cxn>
                  <a:cxn ang="0">
                    <a:pos x="84" y="35"/>
                  </a:cxn>
                  <a:cxn ang="0">
                    <a:pos x="39" y="64"/>
                  </a:cxn>
                  <a:cxn ang="0">
                    <a:pos x="9" y="64"/>
                  </a:cxn>
                  <a:cxn ang="0">
                    <a:pos x="9" y="49"/>
                  </a:cxn>
                  <a:cxn ang="0">
                    <a:pos x="0" y="49"/>
                  </a:cxn>
                </a:cxnLst>
                <a:rect l="0" t="0" r="r" b="b"/>
                <a:pathLst>
                  <a:path w="161" h="64">
                    <a:moveTo>
                      <a:pt x="0" y="49"/>
                    </a:moveTo>
                    <a:lnTo>
                      <a:pt x="54" y="24"/>
                    </a:lnTo>
                    <a:lnTo>
                      <a:pt x="54" y="10"/>
                    </a:lnTo>
                    <a:lnTo>
                      <a:pt x="106" y="0"/>
                    </a:lnTo>
                    <a:lnTo>
                      <a:pt x="151" y="10"/>
                    </a:lnTo>
                    <a:lnTo>
                      <a:pt x="161" y="24"/>
                    </a:lnTo>
                    <a:lnTo>
                      <a:pt x="84" y="35"/>
                    </a:lnTo>
                    <a:lnTo>
                      <a:pt x="39" y="64"/>
                    </a:lnTo>
                    <a:lnTo>
                      <a:pt x="9" y="64"/>
                    </a:lnTo>
                    <a:lnTo>
                      <a:pt x="9" y="49"/>
                    </a:lnTo>
                    <a:lnTo>
                      <a:pt x="0" y="4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365">
                <a:extLst>
                  <a:ext uri="{FF2B5EF4-FFF2-40B4-BE49-F238E27FC236}">
                    <a16:creationId xmlns:a16="http://schemas.microsoft.com/office/drawing/2014/main" id="{091AC25E-1C2F-447D-9607-2461DDB661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4799" y="1902417"/>
                <a:ext cx="211115" cy="83922"/>
              </a:xfrm>
              <a:custGeom>
                <a:avLst/>
                <a:gdLst/>
                <a:ahLst/>
                <a:cxnLst>
                  <a:cxn ang="0">
                    <a:pos x="0" y="49"/>
                  </a:cxn>
                  <a:cxn ang="0">
                    <a:pos x="54" y="24"/>
                  </a:cxn>
                  <a:cxn ang="0">
                    <a:pos x="54" y="10"/>
                  </a:cxn>
                  <a:cxn ang="0">
                    <a:pos x="106" y="0"/>
                  </a:cxn>
                  <a:cxn ang="0">
                    <a:pos x="151" y="10"/>
                  </a:cxn>
                  <a:cxn ang="0">
                    <a:pos x="161" y="24"/>
                  </a:cxn>
                  <a:cxn ang="0">
                    <a:pos x="84" y="35"/>
                  </a:cxn>
                  <a:cxn ang="0">
                    <a:pos x="39" y="64"/>
                  </a:cxn>
                  <a:cxn ang="0">
                    <a:pos x="9" y="64"/>
                  </a:cxn>
                  <a:cxn ang="0">
                    <a:pos x="9" y="49"/>
                  </a:cxn>
                  <a:cxn ang="0">
                    <a:pos x="0" y="49"/>
                  </a:cxn>
                </a:cxnLst>
                <a:rect l="0" t="0" r="r" b="b"/>
                <a:pathLst>
                  <a:path w="161" h="64">
                    <a:moveTo>
                      <a:pt x="0" y="49"/>
                    </a:moveTo>
                    <a:lnTo>
                      <a:pt x="54" y="24"/>
                    </a:lnTo>
                    <a:lnTo>
                      <a:pt x="54" y="10"/>
                    </a:lnTo>
                    <a:lnTo>
                      <a:pt x="106" y="0"/>
                    </a:lnTo>
                    <a:lnTo>
                      <a:pt x="151" y="10"/>
                    </a:lnTo>
                    <a:lnTo>
                      <a:pt x="161" y="24"/>
                    </a:lnTo>
                    <a:lnTo>
                      <a:pt x="84" y="35"/>
                    </a:lnTo>
                    <a:lnTo>
                      <a:pt x="39" y="64"/>
                    </a:lnTo>
                    <a:lnTo>
                      <a:pt x="9" y="64"/>
                    </a:lnTo>
                    <a:lnTo>
                      <a:pt x="9" y="49"/>
                    </a:lnTo>
                    <a:lnTo>
                      <a:pt x="0" y="49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368">
                <a:extLst>
                  <a:ext uri="{FF2B5EF4-FFF2-40B4-BE49-F238E27FC236}">
                    <a16:creationId xmlns:a16="http://schemas.microsoft.com/office/drawing/2014/main" id="{4A7DB398-3EF0-4DDA-BCFA-05707BEE27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14481" y="2285311"/>
                <a:ext cx="47206" cy="393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6" y="0"/>
                  </a:cxn>
                  <a:cxn ang="0">
                    <a:pos x="15" y="30"/>
                  </a:cxn>
                  <a:cxn ang="0">
                    <a:pos x="0" y="0"/>
                  </a:cxn>
                </a:cxnLst>
                <a:rect l="0" t="0" r="r" b="b"/>
                <a:pathLst>
                  <a:path w="36" h="30">
                    <a:moveTo>
                      <a:pt x="0" y="0"/>
                    </a:moveTo>
                    <a:lnTo>
                      <a:pt x="36" y="0"/>
                    </a:lnTo>
                    <a:lnTo>
                      <a:pt x="15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369">
                <a:extLst>
                  <a:ext uri="{FF2B5EF4-FFF2-40B4-BE49-F238E27FC236}">
                    <a16:creationId xmlns:a16="http://schemas.microsoft.com/office/drawing/2014/main" id="{025B4A48-8F8F-4C3F-9126-D23395DB9B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14481" y="2285311"/>
                <a:ext cx="47206" cy="393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6" y="0"/>
                  </a:cxn>
                  <a:cxn ang="0">
                    <a:pos x="15" y="30"/>
                  </a:cxn>
                  <a:cxn ang="0">
                    <a:pos x="0" y="0"/>
                  </a:cxn>
                </a:cxnLst>
                <a:rect l="0" t="0" r="r" b="b"/>
                <a:pathLst>
                  <a:path w="36" h="30">
                    <a:moveTo>
                      <a:pt x="0" y="0"/>
                    </a:moveTo>
                    <a:lnTo>
                      <a:pt x="36" y="0"/>
                    </a:lnTo>
                    <a:lnTo>
                      <a:pt x="15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370">
                <a:extLst>
                  <a:ext uri="{FF2B5EF4-FFF2-40B4-BE49-F238E27FC236}">
                    <a16:creationId xmlns:a16="http://schemas.microsoft.com/office/drawing/2014/main" id="{58BC6D39-6A5A-4FC6-944F-D325BA8BD6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75767" y="2341696"/>
                <a:ext cx="70809" cy="47206"/>
              </a:xfrm>
              <a:custGeom>
                <a:avLst/>
                <a:gdLst/>
                <a:ahLst/>
                <a:cxnLst>
                  <a:cxn ang="0">
                    <a:pos x="0" y="36"/>
                  </a:cxn>
                  <a:cxn ang="0">
                    <a:pos x="54" y="0"/>
                  </a:cxn>
                  <a:cxn ang="0">
                    <a:pos x="54" y="11"/>
                  </a:cxn>
                  <a:cxn ang="0">
                    <a:pos x="44" y="11"/>
                  </a:cxn>
                  <a:cxn ang="0">
                    <a:pos x="44" y="21"/>
                  </a:cxn>
                  <a:cxn ang="0">
                    <a:pos x="0" y="36"/>
                  </a:cxn>
                </a:cxnLst>
                <a:rect l="0" t="0" r="r" b="b"/>
                <a:pathLst>
                  <a:path w="54" h="36">
                    <a:moveTo>
                      <a:pt x="0" y="36"/>
                    </a:moveTo>
                    <a:lnTo>
                      <a:pt x="54" y="0"/>
                    </a:lnTo>
                    <a:lnTo>
                      <a:pt x="54" y="11"/>
                    </a:lnTo>
                    <a:lnTo>
                      <a:pt x="44" y="11"/>
                    </a:lnTo>
                    <a:lnTo>
                      <a:pt x="44" y="21"/>
                    </a:lnTo>
                    <a:lnTo>
                      <a:pt x="0" y="36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371">
                <a:extLst>
                  <a:ext uri="{FF2B5EF4-FFF2-40B4-BE49-F238E27FC236}">
                    <a16:creationId xmlns:a16="http://schemas.microsoft.com/office/drawing/2014/main" id="{6A2CF017-6FFE-4665-B83D-A96723249B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75767" y="2341696"/>
                <a:ext cx="70809" cy="47206"/>
              </a:xfrm>
              <a:custGeom>
                <a:avLst/>
                <a:gdLst/>
                <a:ahLst/>
                <a:cxnLst>
                  <a:cxn ang="0">
                    <a:pos x="0" y="36"/>
                  </a:cxn>
                  <a:cxn ang="0">
                    <a:pos x="54" y="0"/>
                  </a:cxn>
                  <a:cxn ang="0">
                    <a:pos x="54" y="11"/>
                  </a:cxn>
                  <a:cxn ang="0">
                    <a:pos x="44" y="11"/>
                  </a:cxn>
                  <a:cxn ang="0">
                    <a:pos x="44" y="21"/>
                  </a:cxn>
                  <a:cxn ang="0">
                    <a:pos x="0" y="36"/>
                  </a:cxn>
                </a:cxnLst>
                <a:rect l="0" t="0" r="r" b="b"/>
                <a:pathLst>
                  <a:path w="54" h="36">
                    <a:moveTo>
                      <a:pt x="0" y="36"/>
                    </a:moveTo>
                    <a:lnTo>
                      <a:pt x="54" y="0"/>
                    </a:lnTo>
                    <a:lnTo>
                      <a:pt x="54" y="11"/>
                    </a:lnTo>
                    <a:lnTo>
                      <a:pt x="44" y="11"/>
                    </a:lnTo>
                    <a:lnTo>
                      <a:pt x="44" y="21"/>
                    </a:lnTo>
                    <a:lnTo>
                      <a:pt x="0" y="36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372">
                <a:extLst>
                  <a:ext uri="{FF2B5EF4-FFF2-40B4-BE49-F238E27FC236}">
                    <a16:creationId xmlns:a16="http://schemas.microsoft.com/office/drawing/2014/main" id="{4BFB875C-0366-42D1-B58A-517FB9FCE4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08831" y="2478069"/>
                <a:ext cx="39338" cy="69498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30" y="0"/>
                  </a:cxn>
                  <a:cxn ang="0">
                    <a:pos x="9" y="35"/>
                  </a:cxn>
                  <a:cxn ang="0">
                    <a:pos x="9" y="53"/>
                  </a:cxn>
                  <a:cxn ang="0">
                    <a:pos x="0" y="35"/>
                  </a:cxn>
                  <a:cxn ang="0">
                    <a:pos x="0" y="10"/>
                  </a:cxn>
                  <a:cxn ang="0">
                    <a:pos x="9" y="0"/>
                  </a:cxn>
                </a:cxnLst>
                <a:rect l="0" t="0" r="r" b="b"/>
                <a:pathLst>
                  <a:path w="30" h="53">
                    <a:moveTo>
                      <a:pt x="9" y="0"/>
                    </a:moveTo>
                    <a:lnTo>
                      <a:pt x="30" y="0"/>
                    </a:lnTo>
                    <a:lnTo>
                      <a:pt x="9" y="35"/>
                    </a:lnTo>
                    <a:lnTo>
                      <a:pt x="9" y="53"/>
                    </a:lnTo>
                    <a:lnTo>
                      <a:pt x="0" y="35"/>
                    </a:lnTo>
                    <a:lnTo>
                      <a:pt x="0" y="1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373">
                <a:extLst>
                  <a:ext uri="{FF2B5EF4-FFF2-40B4-BE49-F238E27FC236}">
                    <a16:creationId xmlns:a16="http://schemas.microsoft.com/office/drawing/2014/main" id="{878215BD-A35A-451A-AA48-67326B6A18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08831" y="2478069"/>
                <a:ext cx="39338" cy="69498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30" y="0"/>
                  </a:cxn>
                  <a:cxn ang="0">
                    <a:pos x="9" y="35"/>
                  </a:cxn>
                  <a:cxn ang="0">
                    <a:pos x="9" y="53"/>
                  </a:cxn>
                  <a:cxn ang="0">
                    <a:pos x="0" y="35"/>
                  </a:cxn>
                  <a:cxn ang="0">
                    <a:pos x="0" y="10"/>
                  </a:cxn>
                  <a:cxn ang="0">
                    <a:pos x="9" y="0"/>
                  </a:cxn>
                </a:cxnLst>
                <a:rect l="0" t="0" r="r" b="b"/>
                <a:pathLst>
                  <a:path w="30" h="53">
                    <a:moveTo>
                      <a:pt x="9" y="0"/>
                    </a:moveTo>
                    <a:lnTo>
                      <a:pt x="30" y="0"/>
                    </a:lnTo>
                    <a:lnTo>
                      <a:pt x="9" y="35"/>
                    </a:lnTo>
                    <a:lnTo>
                      <a:pt x="9" y="53"/>
                    </a:lnTo>
                    <a:lnTo>
                      <a:pt x="0" y="35"/>
                    </a:lnTo>
                    <a:lnTo>
                      <a:pt x="0" y="1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374">
                <a:extLst>
                  <a:ext uri="{FF2B5EF4-FFF2-40B4-BE49-F238E27FC236}">
                    <a16:creationId xmlns:a16="http://schemas.microsoft.com/office/drawing/2014/main" id="{E94B778D-7A32-4332-957B-A5DFB8E1FC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48169" y="2576414"/>
                <a:ext cx="59008" cy="8392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2" y="14"/>
                  </a:cxn>
                  <a:cxn ang="0">
                    <a:pos x="45" y="53"/>
                  </a:cxn>
                  <a:cxn ang="0">
                    <a:pos x="32" y="64"/>
                  </a:cxn>
                  <a:cxn ang="0">
                    <a:pos x="23" y="53"/>
                  </a:cxn>
                  <a:cxn ang="0">
                    <a:pos x="23" y="35"/>
                  </a:cxn>
                  <a:cxn ang="0">
                    <a:pos x="12" y="35"/>
                  </a:cxn>
                  <a:cxn ang="0">
                    <a:pos x="12" y="25"/>
                  </a:cxn>
                  <a:cxn ang="0">
                    <a:pos x="0" y="14"/>
                  </a:cxn>
                  <a:cxn ang="0">
                    <a:pos x="0" y="0"/>
                  </a:cxn>
                </a:cxnLst>
                <a:rect l="0" t="0" r="r" b="b"/>
                <a:pathLst>
                  <a:path w="45" h="64">
                    <a:moveTo>
                      <a:pt x="0" y="0"/>
                    </a:moveTo>
                    <a:lnTo>
                      <a:pt x="32" y="14"/>
                    </a:lnTo>
                    <a:lnTo>
                      <a:pt x="45" y="53"/>
                    </a:lnTo>
                    <a:lnTo>
                      <a:pt x="32" y="64"/>
                    </a:lnTo>
                    <a:lnTo>
                      <a:pt x="23" y="53"/>
                    </a:lnTo>
                    <a:lnTo>
                      <a:pt x="23" y="35"/>
                    </a:lnTo>
                    <a:lnTo>
                      <a:pt x="12" y="35"/>
                    </a:lnTo>
                    <a:lnTo>
                      <a:pt x="12" y="25"/>
                    </a:lnTo>
                    <a:lnTo>
                      <a:pt x="0" y="1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375">
                <a:extLst>
                  <a:ext uri="{FF2B5EF4-FFF2-40B4-BE49-F238E27FC236}">
                    <a16:creationId xmlns:a16="http://schemas.microsoft.com/office/drawing/2014/main" id="{68EF0E2A-95D4-49DB-AF9B-D1020C581F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48169" y="2576414"/>
                <a:ext cx="59008" cy="8392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2" y="14"/>
                  </a:cxn>
                  <a:cxn ang="0">
                    <a:pos x="45" y="53"/>
                  </a:cxn>
                  <a:cxn ang="0">
                    <a:pos x="32" y="64"/>
                  </a:cxn>
                  <a:cxn ang="0">
                    <a:pos x="23" y="53"/>
                  </a:cxn>
                  <a:cxn ang="0">
                    <a:pos x="23" y="35"/>
                  </a:cxn>
                  <a:cxn ang="0">
                    <a:pos x="12" y="35"/>
                  </a:cxn>
                  <a:cxn ang="0">
                    <a:pos x="12" y="25"/>
                  </a:cxn>
                  <a:cxn ang="0">
                    <a:pos x="0" y="14"/>
                  </a:cxn>
                  <a:cxn ang="0">
                    <a:pos x="0" y="0"/>
                  </a:cxn>
                </a:cxnLst>
                <a:rect l="0" t="0" r="r" b="b"/>
                <a:pathLst>
                  <a:path w="45" h="64">
                    <a:moveTo>
                      <a:pt x="0" y="0"/>
                    </a:moveTo>
                    <a:lnTo>
                      <a:pt x="32" y="14"/>
                    </a:lnTo>
                    <a:lnTo>
                      <a:pt x="45" y="53"/>
                    </a:lnTo>
                    <a:lnTo>
                      <a:pt x="32" y="64"/>
                    </a:lnTo>
                    <a:lnTo>
                      <a:pt x="23" y="53"/>
                    </a:lnTo>
                    <a:lnTo>
                      <a:pt x="23" y="35"/>
                    </a:lnTo>
                    <a:lnTo>
                      <a:pt x="12" y="35"/>
                    </a:lnTo>
                    <a:lnTo>
                      <a:pt x="12" y="25"/>
                    </a:lnTo>
                    <a:lnTo>
                      <a:pt x="0" y="1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48">
                <a:extLst>
                  <a:ext uri="{FF2B5EF4-FFF2-40B4-BE49-F238E27FC236}">
                    <a16:creationId xmlns:a16="http://schemas.microsoft.com/office/drawing/2014/main" id="{D9E9E897-8F52-4970-AA99-31B4EAF517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08830" y="3150756"/>
                <a:ext cx="635967" cy="573029"/>
              </a:xfrm>
              <a:custGeom>
                <a:avLst/>
                <a:gdLst/>
                <a:ahLst/>
                <a:cxnLst>
                  <a:cxn ang="0">
                    <a:pos x="43" y="0"/>
                  </a:cxn>
                  <a:cxn ang="0">
                    <a:pos x="186" y="25"/>
                  </a:cxn>
                  <a:cxn ang="0">
                    <a:pos x="199" y="64"/>
                  </a:cxn>
                  <a:cxn ang="0">
                    <a:pos x="218" y="90"/>
                  </a:cxn>
                  <a:cxn ang="0">
                    <a:pos x="254" y="79"/>
                  </a:cxn>
                  <a:cxn ang="0">
                    <a:pos x="307" y="165"/>
                  </a:cxn>
                  <a:cxn ang="0">
                    <a:pos x="285" y="245"/>
                  </a:cxn>
                  <a:cxn ang="0">
                    <a:pos x="331" y="346"/>
                  </a:cxn>
                  <a:cxn ang="0">
                    <a:pos x="383" y="346"/>
                  </a:cxn>
                  <a:cxn ang="0">
                    <a:pos x="383" y="335"/>
                  </a:cxn>
                  <a:cxn ang="0">
                    <a:pos x="417" y="281"/>
                  </a:cxn>
                  <a:cxn ang="0">
                    <a:pos x="485" y="270"/>
                  </a:cxn>
                  <a:cxn ang="0">
                    <a:pos x="447" y="360"/>
                  </a:cxn>
                  <a:cxn ang="0">
                    <a:pos x="429" y="360"/>
                  </a:cxn>
                  <a:cxn ang="0">
                    <a:pos x="383" y="375"/>
                  </a:cxn>
                  <a:cxn ang="0">
                    <a:pos x="383" y="401"/>
                  </a:cxn>
                  <a:cxn ang="0">
                    <a:pos x="331" y="401"/>
                  </a:cxn>
                  <a:cxn ang="0">
                    <a:pos x="285" y="411"/>
                  </a:cxn>
                  <a:cxn ang="0">
                    <a:pos x="208" y="375"/>
                  </a:cxn>
                  <a:cxn ang="0">
                    <a:pos x="163" y="346"/>
                  </a:cxn>
                  <a:cxn ang="0">
                    <a:pos x="131" y="299"/>
                  </a:cxn>
                  <a:cxn ang="0">
                    <a:pos x="141" y="245"/>
                  </a:cxn>
                  <a:cxn ang="0">
                    <a:pos x="86" y="165"/>
                  </a:cxn>
                  <a:cxn ang="0">
                    <a:pos x="76" y="129"/>
                  </a:cxn>
                  <a:cxn ang="0">
                    <a:pos x="64" y="90"/>
                  </a:cxn>
                  <a:cxn ang="0">
                    <a:pos x="55" y="25"/>
                  </a:cxn>
                  <a:cxn ang="0">
                    <a:pos x="21" y="64"/>
                  </a:cxn>
                  <a:cxn ang="0">
                    <a:pos x="64" y="209"/>
                  </a:cxn>
                  <a:cxn ang="0">
                    <a:pos x="64" y="245"/>
                  </a:cxn>
                  <a:cxn ang="0">
                    <a:pos x="31" y="191"/>
                  </a:cxn>
                  <a:cxn ang="0">
                    <a:pos x="43" y="155"/>
                  </a:cxn>
                  <a:cxn ang="0">
                    <a:pos x="0" y="115"/>
                  </a:cxn>
                  <a:cxn ang="0">
                    <a:pos x="21" y="100"/>
                  </a:cxn>
                  <a:cxn ang="0">
                    <a:pos x="0" y="0"/>
                  </a:cxn>
                </a:cxnLst>
                <a:rect l="0" t="0" r="r" b="b"/>
                <a:pathLst>
                  <a:path w="485" h="437">
                    <a:moveTo>
                      <a:pt x="0" y="0"/>
                    </a:moveTo>
                    <a:lnTo>
                      <a:pt x="43" y="0"/>
                    </a:lnTo>
                    <a:lnTo>
                      <a:pt x="98" y="43"/>
                    </a:lnTo>
                    <a:lnTo>
                      <a:pt x="186" y="25"/>
                    </a:lnTo>
                    <a:lnTo>
                      <a:pt x="199" y="54"/>
                    </a:lnTo>
                    <a:lnTo>
                      <a:pt x="199" y="64"/>
                    </a:lnTo>
                    <a:lnTo>
                      <a:pt x="208" y="90"/>
                    </a:lnTo>
                    <a:lnTo>
                      <a:pt x="218" y="90"/>
                    </a:lnTo>
                    <a:lnTo>
                      <a:pt x="230" y="64"/>
                    </a:lnTo>
                    <a:lnTo>
                      <a:pt x="254" y="79"/>
                    </a:lnTo>
                    <a:lnTo>
                      <a:pt x="276" y="155"/>
                    </a:lnTo>
                    <a:lnTo>
                      <a:pt x="307" y="165"/>
                    </a:lnTo>
                    <a:lnTo>
                      <a:pt x="294" y="209"/>
                    </a:lnTo>
                    <a:lnTo>
                      <a:pt x="285" y="245"/>
                    </a:lnTo>
                    <a:lnTo>
                      <a:pt x="307" y="320"/>
                    </a:lnTo>
                    <a:lnTo>
                      <a:pt x="331" y="346"/>
                    </a:lnTo>
                    <a:lnTo>
                      <a:pt x="371" y="346"/>
                    </a:lnTo>
                    <a:lnTo>
                      <a:pt x="383" y="346"/>
                    </a:lnTo>
                    <a:lnTo>
                      <a:pt x="395" y="346"/>
                    </a:lnTo>
                    <a:lnTo>
                      <a:pt x="383" y="335"/>
                    </a:lnTo>
                    <a:lnTo>
                      <a:pt x="408" y="320"/>
                    </a:lnTo>
                    <a:lnTo>
                      <a:pt x="417" y="281"/>
                    </a:lnTo>
                    <a:lnTo>
                      <a:pt x="463" y="270"/>
                    </a:lnTo>
                    <a:lnTo>
                      <a:pt x="485" y="270"/>
                    </a:lnTo>
                    <a:lnTo>
                      <a:pt x="447" y="346"/>
                    </a:lnTo>
                    <a:lnTo>
                      <a:pt x="447" y="360"/>
                    </a:lnTo>
                    <a:lnTo>
                      <a:pt x="439" y="346"/>
                    </a:lnTo>
                    <a:lnTo>
                      <a:pt x="429" y="360"/>
                    </a:lnTo>
                    <a:lnTo>
                      <a:pt x="395" y="360"/>
                    </a:lnTo>
                    <a:lnTo>
                      <a:pt x="383" y="375"/>
                    </a:lnTo>
                    <a:lnTo>
                      <a:pt x="395" y="401"/>
                    </a:lnTo>
                    <a:lnTo>
                      <a:pt x="383" y="401"/>
                    </a:lnTo>
                    <a:lnTo>
                      <a:pt x="362" y="437"/>
                    </a:lnTo>
                    <a:lnTo>
                      <a:pt x="331" y="401"/>
                    </a:lnTo>
                    <a:lnTo>
                      <a:pt x="307" y="401"/>
                    </a:lnTo>
                    <a:lnTo>
                      <a:pt x="285" y="411"/>
                    </a:lnTo>
                    <a:lnTo>
                      <a:pt x="263" y="401"/>
                    </a:lnTo>
                    <a:lnTo>
                      <a:pt x="208" y="375"/>
                    </a:lnTo>
                    <a:lnTo>
                      <a:pt x="199" y="360"/>
                    </a:lnTo>
                    <a:lnTo>
                      <a:pt x="163" y="346"/>
                    </a:lnTo>
                    <a:lnTo>
                      <a:pt x="141" y="310"/>
                    </a:lnTo>
                    <a:lnTo>
                      <a:pt x="131" y="299"/>
                    </a:lnTo>
                    <a:lnTo>
                      <a:pt x="153" y="270"/>
                    </a:lnTo>
                    <a:lnTo>
                      <a:pt x="141" y="245"/>
                    </a:lnTo>
                    <a:lnTo>
                      <a:pt x="107" y="179"/>
                    </a:lnTo>
                    <a:lnTo>
                      <a:pt x="86" y="165"/>
                    </a:lnTo>
                    <a:lnTo>
                      <a:pt x="98" y="155"/>
                    </a:lnTo>
                    <a:lnTo>
                      <a:pt x="76" y="129"/>
                    </a:lnTo>
                    <a:lnTo>
                      <a:pt x="76" y="115"/>
                    </a:lnTo>
                    <a:lnTo>
                      <a:pt x="64" y="90"/>
                    </a:lnTo>
                    <a:lnTo>
                      <a:pt x="55" y="43"/>
                    </a:lnTo>
                    <a:lnTo>
                      <a:pt x="55" y="25"/>
                    </a:lnTo>
                    <a:lnTo>
                      <a:pt x="31" y="25"/>
                    </a:lnTo>
                    <a:lnTo>
                      <a:pt x="21" y="64"/>
                    </a:lnTo>
                    <a:lnTo>
                      <a:pt x="55" y="155"/>
                    </a:lnTo>
                    <a:lnTo>
                      <a:pt x="64" y="209"/>
                    </a:lnTo>
                    <a:lnTo>
                      <a:pt x="76" y="234"/>
                    </a:lnTo>
                    <a:lnTo>
                      <a:pt x="64" y="245"/>
                    </a:lnTo>
                    <a:lnTo>
                      <a:pt x="64" y="220"/>
                    </a:lnTo>
                    <a:lnTo>
                      <a:pt x="31" y="191"/>
                    </a:lnTo>
                    <a:lnTo>
                      <a:pt x="43" y="165"/>
                    </a:lnTo>
                    <a:lnTo>
                      <a:pt x="43" y="155"/>
                    </a:lnTo>
                    <a:lnTo>
                      <a:pt x="9" y="129"/>
                    </a:lnTo>
                    <a:lnTo>
                      <a:pt x="0" y="115"/>
                    </a:lnTo>
                    <a:lnTo>
                      <a:pt x="9" y="115"/>
                    </a:lnTo>
                    <a:lnTo>
                      <a:pt x="21" y="100"/>
                    </a:lnTo>
                    <a:lnTo>
                      <a:pt x="0" y="79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7B25B2F8-2B76-48F5-8C2C-3976FE718C44}"/>
                </a:ext>
              </a:extLst>
            </p:cNvPr>
            <p:cNvGrpSpPr/>
            <p:nvPr/>
          </p:nvGrpSpPr>
          <p:grpSpPr>
            <a:xfrm>
              <a:off x="1756385" y="3445594"/>
              <a:ext cx="1217037" cy="2251109"/>
              <a:chOff x="2184823" y="3458916"/>
              <a:chExt cx="1351923" cy="2500601"/>
            </a:xfrm>
            <a:grpFill/>
          </p:grpSpPr>
          <p:sp>
            <p:nvSpPr>
              <p:cNvPr id="124" name="Freeform 252">
                <a:extLst>
                  <a:ext uri="{FF2B5EF4-FFF2-40B4-BE49-F238E27FC236}">
                    <a16:creationId xmlns:a16="http://schemas.microsoft.com/office/drawing/2014/main" id="{9273F6FC-8C63-4041-8A84-96DDBA49F2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84823" y="3625439"/>
                <a:ext cx="99657" cy="137685"/>
              </a:xfrm>
              <a:custGeom>
                <a:avLst/>
                <a:gdLst/>
                <a:ahLst/>
                <a:cxnLst>
                  <a:cxn ang="0">
                    <a:pos x="45" y="76"/>
                  </a:cxn>
                  <a:cxn ang="0">
                    <a:pos x="76" y="50"/>
                  </a:cxn>
                  <a:cxn ang="0">
                    <a:pos x="66" y="50"/>
                  </a:cxn>
                  <a:cxn ang="0">
                    <a:pos x="54" y="40"/>
                  </a:cxn>
                  <a:cxn ang="0">
                    <a:pos x="66" y="0"/>
                  </a:cxn>
                  <a:cxn ang="0">
                    <a:pos x="32" y="0"/>
                  </a:cxn>
                  <a:cxn ang="0">
                    <a:pos x="20" y="14"/>
                  </a:cxn>
                  <a:cxn ang="0">
                    <a:pos x="32" y="40"/>
                  </a:cxn>
                  <a:cxn ang="0">
                    <a:pos x="20" y="40"/>
                  </a:cxn>
                  <a:cxn ang="0">
                    <a:pos x="0" y="76"/>
                  </a:cxn>
                  <a:cxn ang="0">
                    <a:pos x="0" y="90"/>
                  </a:cxn>
                  <a:cxn ang="0">
                    <a:pos x="32" y="105"/>
                  </a:cxn>
                  <a:cxn ang="0">
                    <a:pos x="45" y="76"/>
                  </a:cxn>
                </a:cxnLst>
                <a:rect l="0" t="0" r="r" b="b"/>
                <a:pathLst>
                  <a:path w="76" h="105">
                    <a:moveTo>
                      <a:pt x="45" y="76"/>
                    </a:moveTo>
                    <a:lnTo>
                      <a:pt x="76" y="50"/>
                    </a:lnTo>
                    <a:lnTo>
                      <a:pt x="66" y="50"/>
                    </a:lnTo>
                    <a:lnTo>
                      <a:pt x="54" y="40"/>
                    </a:lnTo>
                    <a:lnTo>
                      <a:pt x="66" y="0"/>
                    </a:lnTo>
                    <a:lnTo>
                      <a:pt x="32" y="0"/>
                    </a:lnTo>
                    <a:lnTo>
                      <a:pt x="20" y="14"/>
                    </a:lnTo>
                    <a:lnTo>
                      <a:pt x="32" y="40"/>
                    </a:lnTo>
                    <a:lnTo>
                      <a:pt x="20" y="40"/>
                    </a:lnTo>
                    <a:lnTo>
                      <a:pt x="0" y="76"/>
                    </a:lnTo>
                    <a:lnTo>
                      <a:pt x="0" y="90"/>
                    </a:lnTo>
                    <a:lnTo>
                      <a:pt x="32" y="105"/>
                    </a:lnTo>
                    <a:lnTo>
                      <a:pt x="45" y="76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254">
                <a:extLst>
                  <a:ext uri="{FF2B5EF4-FFF2-40B4-BE49-F238E27FC236}">
                    <a16:creationId xmlns:a16="http://schemas.microsoft.com/office/drawing/2014/main" id="{53207E3D-33CB-47A6-A6BB-FF6A08F3D1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26784" y="3725097"/>
                <a:ext cx="57696" cy="53763"/>
              </a:xfrm>
              <a:custGeom>
                <a:avLst/>
                <a:gdLst/>
                <a:ahLst/>
                <a:cxnLst>
                  <a:cxn ang="0">
                    <a:pos x="44" y="29"/>
                  </a:cxn>
                  <a:cxn ang="0">
                    <a:pos x="44" y="41"/>
                  </a:cxn>
                  <a:cxn ang="0">
                    <a:pos x="12" y="29"/>
                  </a:cxn>
                  <a:cxn ang="0">
                    <a:pos x="0" y="29"/>
                  </a:cxn>
                  <a:cxn ang="0">
                    <a:pos x="12" y="0"/>
                  </a:cxn>
                  <a:cxn ang="0">
                    <a:pos x="44" y="29"/>
                  </a:cxn>
                </a:cxnLst>
                <a:rect l="0" t="0" r="r" b="b"/>
                <a:pathLst>
                  <a:path w="44" h="41">
                    <a:moveTo>
                      <a:pt x="44" y="29"/>
                    </a:moveTo>
                    <a:lnTo>
                      <a:pt x="44" y="41"/>
                    </a:lnTo>
                    <a:lnTo>
                      <a:pt x="12" y="29"/>
                    </a:lnTo>
                    <a:lnTo>
                      <a:pt x="0" y="29"/>
                    </a:lnTo>
                    <a:lnTo>
                      <a:pt x="12" y="0"/>
                    </a:lnTo>
                    <a:lnTo>
                      <a:pt x="44" y="29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256">
                <a:extLst>
                  <a:ext uri="{FF2B5EF4-FFF2-40B4-BE49-F238E27FC236}">
                    <a16:creationId xmlns:a16="http://schemas.microsoft.com/office/drawing/2014/main" id="{791042D5-64B1-49AF-A3F1-3E3320C4CD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6746" y="3896874"/>
                <a:ext cx="60318" cy="66875"/>
              </a:xfrm>
              <a:custGeom>
                <a:avLst/>
                <a:gdLst/>
                <a:ahLst/>
                <a:cxnLst>
                  <a:cxn ang="0">
                    <a:pos x="46" y="25"/>
                  </a:cxn>
                  <a:cxn ang="0">
                    <a:pos x="46" y="39"/>
                  </a:cxn>
                  <a:cxn ang="0">
                    <a:pos x="36" y="51"/>
                  </a:cxn>
                  <a:cxn ang="0">
                    <a:pos x="24" y="39"/>
                  </a:cxn>
                  <a:cxn ang="0">
                    <a:pos x="24" y="25"/>
                  </a:cxn>
                  <a:cxn ang="0">
                    <a:pos x="0" y="14"/>
                  </a:cxn>
                  <a:cxn ang="0">
                    <a:pos x="0" y="0"/>
                  </a:cxn>
                  <a:cxn ang="0">
                    <a:pos x="12" y="0"/>
                  </a:cxn>
                  <a:cxn ang="0">
                    <a:pos x="24" y="0"/>
                  </a:cxn>
                  <a:cxn ang="0">
                    <a:pos x="46" y="25"/>
                  </a:cxn>
                </a:cxnLst>
                <a:rect l="0" t="0" r="r" b="b"/>
                <a:pathLst>
                  <a:path w="46" h="51">
                    <a:moveTo>
                      <a:pt x="46" y="25"/>
                    </a:moveTo>
                    <a:lnTo>
                      <a:pt x="46" y="39"/>
                    </a:lnTo>
                    <a:lnTo>
                      <a:pt x="36" y="51"/>
                    </a:lnTo>
                    <a:lnTo>
                      <a:pt x="24" y="39"/>
                    </a:lnTo>
                    <a:lnTo>
                      <a:pt x="24" y="25"/>
                    </a:lnTo>
                    <a:lnTo>
                      <a:pt x="0" y="14"/>
                    </a:lnTo>
                    <a:lnTo>
                      <a:pt x="0" y="0"/>
                    </a:lnTo>
                    <a:lnTo>
                      <a:pt x="12" y="0"/>
                    </a:lnTo>
                    <a:lnTo>
                      <a:pt x="24" y="0"/>
                    </a:lnTo>
                    <a:lnTo>
                      <a:pt x="46" y="25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258">
                <a:extLst>
                  <a:ext uri="{FF2B5EF4-FFF2-40B4-BE49-F238E27FC236}">
                    <a16:creationId xmlns:a16="http://schemas.microsoft.com/office/drawing/2014/main" id="{76E7182F-AB8D-49BC-89BE-F1AF42931C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2824" y="3896874"/>
                <a:ext cx="83921" cy="66875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0" y="25"/>
                  </a:cxn>
                  <a:cxn ang="0">
                    <a:pos x="34" y="39"/>
                  </a:cxn>
                  <a:cxn ang="0">
                    <a:pos x="46" y="51"/>
                  </a:cxn>
                  <a:cxn ang="0">
                    <a:pos x="54" y="51"/>
                  </a:cxn>
                  <a:cxn ang="0">
                    <a:pos x="46" y="25"/>
                  </a:cxn>
                  <a:cxn ang="0">
                    <a:pos x="64" y="14"/>
                  </a:cxn>
                  <a:cxn ang="0">
                    <a:pos x="54" y="0"/>
                  </a:cxn>
                  <a:cxn ang="0">
                    <a:pos x="34" y="14"/>
                  </a:cxn>
                  <a:cxn ang="0">
                    <a:pos x="24" y="14"/>
                  </a:cxn>
                  <a:cxn ang="0">
                    <a:pos x="9" y="0"/>
                  </a:cxn>
                </a:cxnLst>
                <a:rect l="0" t="0" r="r" b="b"/>
                <a:pathLst>
                  <a:path w="64" h="51">
                    <a:moveTo>
                      <a:pt x="9" y="0"/>
                    </a:moveTo>
                    <a:lnTo>
                      <a:pt x="0" y="25"/>
                    </a:lnTo>
                    <a:lnTo>
                      <a:pt x="34" y="39"/>
                    </a:lnTo>
                    <a:lnTo>
                      <a:pt x="46" y="51"/>
                    </a:lnTo>
                    <a:lnTo>
                      <a:pt x="54" y="51"/>
                    </a:lnTo>
                    <a:lnTo>
                      <a:pt x="46" y="25"/>
                    </a:lnTo>
                    <a:lnTo>
                      <a:pt x="64" y="14"/>
                    </a:lnTo>
                    <a:lnTo>
                      <a:pt x="54" y="0"/>
                    </a:lnTo>
                    <a:lnTo>
                      <a:pt x="34" y="14"/>
                    </a:lnTo>
                    <a:lnTo>
                      <a:pt x="24" y="14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260">
                <a:extLst>
                  <a:ext uri="{FF2B5EF4-FFF2-40B4-BE49-F238E27FC236}">
                    <a16:creationId xmlns:a16="http://schemas.microsoft.com/office/drawing/2014/main" id="{BB20131B-BBD7-4EA3-8F5A-3B275371FD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27751" y="3845734"/>
                <a:ext cx="68186" cy="83922"/>
              </a:xfrm>
              <a:custGeom>
                <a:avLst/>
                <a:gdLst/>
                <a:ahLst/>
                <a:cxnLst>
                  <a:cxn ang="0">
                    <a:pos x="52" y="38"/>
                  </a:cxn>
                  <a:cxn ang="0">
                    <a:pos x="42" y="64"/>
                  </a:cxn>
                  <a:cxn ang="0">
                    <a:pos x="33" y="64"/>
                  </a:cxn>
                  <a:cxn ang="0">
                    <a:pos x="33" y="52"/>
                  </a:cxn>
                  <a:cxn ang="0">
                    <a:pos x="12" y="28"/>
                  </a:cxn>
                  <a:cxn ang="0">
                    <a:pos x="12" y="38"/>
                  </a:cxn>
                  <a:cxn ang="0">
                    <a:pos x="0" y="28"/>
                  </a:cxn>
                  <a:cxn ang="0">
                    <a:pos x="0" y="0"/>
                  </a:cxn>
                  <a:cxn ang="0">
                    <a:pos x="33" y="0"/>
                  </a:cxn>
                  <a:cxn ang="0">
                    <a:pos x="42" y="28"/>
                  </a:cxn>
                  <a:cxn ang="0">
                    <a:pos x="52" y="38"/>
                  </a:cxn>
                </a:cxnLst>
                <a:rect l="0" t="0" r="r" b="b"/>
                <a:pathLst>
                  <a:path w="52" h="64">
                    <a:moveTo>
                      <a:pt x="52" y="38"/>
                    </a:moveTo>
                    <a:lnTo>
                      <a:pt x="42" y="64"/>
                    </a:lnTo>
                    <a:lnTo>
                      <a:pt x="33" y="64"/>
                    </a:lnTo>
                    <a:lnTo>
                      <a:pt x="33" y="52"/>
                    </a:lnTo>
                    <a:lnTo>
                      <a:pt x="12" y="28"/>
                    </a:lnTo>
                    <a:lnTo>
                      <a:pt x="12" y="38"/>
                    </a:lnTo>
                    <a:lnTo>
                      <a:pt x="0" y="28"/>
                    </a:lnTo>
                    <a:lnTo>
                      <a:pt x="0" y="0"/>
                    </a:lnTo>
                    <a:lnTo>
                      <a:pt x="33" y="0"/>
                    </a:lnTo>
                    <a:lnTo>
                      <a:pt x="42" y="28"/>
                    </a:lnTo>
                    <a:lnTo>
                      <a:pt x="52" y="38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262">
                <a:extLst>
                  <a:ext uri="{FF2B5EF4-FFF2-40B4-BE49-F238E27FC236}">
                    <a16:creationId xmlns:a16="http://schemas.microsoft.com/office/drawing/2014/main" id="{7FA15442-CABC-4F4B-BA93-1574BB32A0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4970" y="3710673"/>
                <a:ext cx="100968" cy="133751"/>
              </a:xfrm>
              <a:custGeom>
                <a:avLst/>
                <a:gdLst/>
                <a:ahLst/>
                <a:cxnLst>
                  <a:cxn ang="0">
                    <a:pos x="58" y="102"/>
                  </a:cxn>
                  <a:cxn ang="0">
                    <a:pos x="24" y="102"/>
                  </a:cxn>
                  <a:cxn ang="0">
                    <a:pos x="0" y="64"/>
                  </a:cxn>
                  <a:cxn ang="0">
                    <a:pos x="0" y="50"/>
                  </a:cxn>
                  <a:cxn ang="0">
                    <a:pos x="46" y="11"/>
                  </a:cxn>
                  <a:cxn ang="0">
                    <a:pos x="77" y="0"/>
                  </a:cxn>
                  <a:cxn ang="0">
                    <a:pos x="77" y="25"/>
                  </a:cxn>
                  <a:cxn ang="0">
                    <a:pos x="58" y="102"/>
                  </a:cxn>
                </a:cxnLst>
                <a:rect l="0" t="0" r="r" b="b"/>
                <a:pathLst>
                  <a:path w="77" h="102">
                    <a:moveTo>
                      <a:pt x="58" y="102"/>
                    </a:moveTo>
                    <a:lnTo>
                      <a:pt x="24" y="102"/>
                    </a:lnTo>
                    <a:lnTo>
                      <a:pt x="0" y="64"/>
                    </a:lnTo>
                    <a:lnTo>
                      <a:pt x="0" y="50"/>
                    </a:lnTo>
                    <a:lnTo>
                      <a:pt x="46" y="11"/>
                    </a:lnTo>
                    <a:lnTo>
                      <a:pt x="77" y="0"/>
                    </a:lnTo>
                    <a:lnTo>
                      <a:pt x="77" y="25"/>
                    </a:lnTo>
                    <a:lnTo>
                      <a:pt x="58" y="102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264">
                <a:extLst>
                  <a:ext uri="{FF2B5EF4-FFF2-40B4-BE49-F238E27FC236}">
                    <a16:creationId xmlns:a16="http://schemas.microsoft.com/office/drawing/2014/main" id="{FF49A3E0-E74E-4F43-B45C-B067EFA036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3830" y="3691004"/>
                <a:ext cx="152107" cy="85234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0" y="25"/>
                  </a:cxn>
                  <a:cxn ang="0">
                    <a:pos x="31" y="54"/>
                  </a:cxn>
                  <a:cxn ang="0">
                    <a:pos x="39" y="65"/>
                  </a:cxn>
                  <a:cxn ang="0">
                    <a:pos x="85" y="25"/>
                  </a:cxn>
                  <a:cxn ang="0">
                    <a:pos x="116" y="14"/>
                  </a:cxn>
                  <a:cxn ang="0">
                    <a:pos x="85" y="0"/>
                  </a:cxn>
                  <a:cxn ang="0">
                    <a:pos x="31" y="0"/>
                  </a:cxn>
                </a:cxnLst>
                <a:rect l="0" t="0" r="r" b="b"/>
                <a:pathLst>
                  <a:path w="116" h="65">
                    <a:moveTo>
                      <a:pt x="31" y="0"/>
                    </a:moveTo>
                    <a:lnTo>
                      <a:pt x="0" y="25"/>
                    </a:lnTo>
                    <a:lnTo>
                      <a:pt x="31" y="54"/>
                    </a:lnTo>
                    <a:lnTo>
                      <a:pt x="39" y="65"/>
                    </a:lnTo>
                    <a:lnTo>
                      <a:pt x="85" y="25"/>
                    </a:lnTo>
                    <a:lnTo>
                      <a:pt x="116" y="14"/>
                    </a:lnTo>
                    <a:lnTo>
                      <a:pt x="85" y="0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265">
                <a:extLst>
                  <a:ext uri="{FF2B5EF4-FFF2-40B4-BE49-F238E27FC236}">
                    <a16:creationId xmlns:a16="http://schemas.microsoft.com/office/drawing/2014/main" id="{3F406144-0B66-4131-9783-D9AAA1CB07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3830" y="3691004"/>
                <a:ext cx="152107" cy="85234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0" y="25"/>
                  </a:cxn>
                  <a:cxn ang="0">
                    <a:pos x="31" y="54"/>
                  </a:cxn>
                  <a:cxn ang="0">
                    <a:pos x="39" y="65"/>
                  </a:cxn>
                  <a:cxn ang="0">
                    <a:pos x="85" y="25"/>
                  </a:cxn>
                  <a:cxn ang="0">
                    <a:pos x="116" y="14"/>
                  </a:cxn>
                  <a:cxn ang="0">
                    <a:pos x="85" y="0"/>
                  </a:cxn>
                  <a:cxn ang="0">
                    <a:pos x="31" y="0"/>
                  </a:cxn>
                </a:cxnLst>
                <a:rect l="0" t="0" r="r" b="b"/>
                <a:pathLst>
                  <a:path w="116" h="65">
                    <a:moveTo>
                      <a:pt x="31" y="0"/>
                    </a:moveTo>
                    <a:lnTo>
                      <a:pt x="0" y="25"/>
                    </a:lnTo>
                    <a:lnTo>
                      <a:pt x="31" y="54"/>
                    </a:lnTo>
                    <a:lnTo>
                      <a:pt x="39" y="65"/>
                    </a:lnTo>
                    <a:lnTo>
                      <a:pt x="85" y="25"/>
                    </a:lnTo>
                    <a:lnTo>
                      <a:pt x="116" y="14"/>
                    </a:lnTo>
                    <a:lnTo>
                      <a:pt x="85" y="0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266">
                <a:extLst>
                  <a:ext uri="{FF2B5EF4-FFF2-40B4-BE49-F238E27FC236}">
                    <a16:creationId xmlns:a16="http://schemas.microsoft.com/office/drawing/2014/main" id="{AB105304-9BB0-42AE-947E-3AB65A626D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7861" y="3559875"/>
                <a:ext cx="83921" cy="83922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0" y="49"/>
                  </a:cxn>
                  <a:cxn ang="0">
                    <a:pos x="9" y="64"/>
                  </a:cxn>
                  <a:cxn ang="0">
                    <a:pos x="18" y="35"/>
                  </a:cxn>
                  <a:cxn ang="0">
                    <a:pos x="29" y="35"/>
                  </a:cxn>
                  <a:cxn ang="0">
                    <a:pos x="18" y="35"/>
                  </a:cxn>
                  <a:cxn ang="0">
                    <a:pos x="51" y="35"/>
                  </a:cxn>
                  <a:cxn ang="0">
                    <a:pos x="64" y="49"/>
                  </a:cxn>
                  <a:cxn ang="0">
                    <a:pos x="64" y="35"/>
                  </a:cxn>
                  <a:cxn ang="0">
                    <a:pos x="64" y="25"/>
                  </a:cxn>
                  <a:cxn ang="0">
                    <a:pos x="39" y="25"/>
                  </a:cxn>
                  <a:cxn ang="0">
                    <a:pos x="51" y="11"/>
                  </a:cxn>
                  <a:cxn ang="0">
                    <a:pos x="39" y="11"/>
                  </a:cxn>
                  <a:cxn ang="0">
                    <a:pos x="9" y="0"/>
                  </a:cxn>
                </a:cxnLst>
                <a:rect l="0" t="0" r="r" b="b"/>
                <a:pathLst>
                  <a:path w="64" h="64">
                    <a:moveTo>
                      <a:pt x="9" y="0"/>
                    </a:moveTo>
                    <a:lnTo>
                      <a:pt x="0" y="49"/>
                    </a:lnTo>
                    <a:lnTo>
                      <a:pt x="9" y="64"/>
                    </a:lnTo>
                    <a:lnTo>
                      <a:pt x="18" y="35"/>
                    </a:lnTo>
                    <a:lnTo>
                      <a:pt x="29" y="35"/>
                    </a:lnTo>
                    <a:lnTo>
                      <a:pt x="18" y="35"/>
                    </a:lnTo>
                    <a:lnTo>
                      <a:pt x="51" y="35"/>
                    </a:lnTo>
                    <a:lnTo>
                      <a:pt x="64" y="49"/>
                    </a:lnTo>
                    <a:lnTo>
                      <a:pt x="64" y="35"/>
                    </a:lnTo>
                    <a:lnTo>
                      <a:pt x="64" y="25"/>
                    </a:lnTo>
                    <a:lnTo>
                      <a:pt x="39" y="25"/>
                    </a:lnTo>
                    <a:lnTo>
                      <a:pt x="51" y="11"/>
                    </a:lnTo>
                    <a:lnTo>
                      <a:pt x="39" y="11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268">
                <a:extLst>
                  <a:ext uri="{FF2B5EF4-FFF2-40B4-BE49-F238E27FC236}">
                    <a16:creationId xmlns:a16="http://schemas.microsoft.com/office/drawing/2014/main" id="{9F1B82E3-92AE-4C6E-A534-825ABF46EC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7543" y="3559875"/>
                <a:ext cx="72120" cy="65565"/>
              </a:xfrm>
              <a:custGeom>
                <a:avLst/>
                <a:gdLst/>
                <a:ahLst/>
                <a:cxnLst>
                  <a:cxn ang="0">
                    <a:pos x="55" y="0"/>
                  </a:cxn>
                  <a:cxn ang="0">
                    <a:pos x="45" y="50"/>
                  </a:cxn>
                  <a:cxn ang="0">
                    <a:pos x="8" y="50"/>
                  </a:cxn>
                  <a:cxn ang="0">
                    <a:pos x="0" y="35"/>
                  </a:cxn>
                  <a:cxn ang="0">
                    <a:pos x="8" y="35"/>
                  </a:cxn>
                  <a:cxn ang="0">
                    <a:pos x="20" y="35"/>
                  </a:cxn>
                  <a:cxn ang="0">
                    <a:pos x="45" y="35"/>
                  </a:cxn>
                  <a:cxn ang="0">
                    <a:pos x="30" y="11"/>
                  </a:cxn>
                  <a:cxn ang="0">
                    <a:pos x="20" y="11"/>
                  </a:cxn>
                  <a:cxn ang="0">
                    <a:pos x="30" y="0"/>
                  </a:cxn>
                  <a:cxn ang="0">
                    <a:pos x="55" y="0"/>
                  </a:cxn>
                </a:cxnLst>
                <a:rect l="0" t="0" r="r" b="b"/>
                <a:pathLst>
                  <a:path w="55" h="50">
                    <a:moveTo>
                      <a:pt x="55" y="0"/>
                    </a:moveTo>
                    <a:lnTo>
                      <a:pt x="45" y="50"/>
                    </a:lnTo>
                    <a:lnTo>
                      <a:pt x="8" y="50"/>
                    </a:lnTo>
                    <a:lnTo>
                      <a:pt x="0" y="35"/>
                    </a:lnTo>
                    <a:lnTo>
                      <a:pt x="8" y="35"/>
                    </a:lnTo>
                    <a:lnTo>
                      <a:pt x="20" y="35"/>
                    </a:lnTo>
                    <a:lnTo>
                      <a:pt x="45" y="35"/>
                    </a:lnTo>
                    <a:lnTo>
                      <a:pt x="30" y="11"/>
                    </a:lnTo>
                    <a:lnTo>
                      <a:pt x="20" y="11"/>
                    </a:lnTo>
                    <a:lnTo>
                      <a:pt x="30" y="0"/>
                    </a:lnTo>
                    <a:lnTo>
                      <a:pt x="55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270">
                <a:extLst>
                  <a:ext uri="{FF2B5EF4-FFF2-40B4-BE49-F238E27FC236}">
                    <a16:creationId xmlns:a16="http://schemas.microsoft.com/office/drawing/2014/main" id="{04C93514-45ED-4206-9417-246599CAF5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3376" y="5166194"/>
                <a:ext cx="112769" cy="150798"/>
              </a:xfrm>
              <a:custGeom>
                <a:avLst/>
                <a:gdLst/>
                <a:ahLst/>
                <a:cxnLst>
                  <a:cxn ang="0">
                    <a:pos x="0" y="90"/>
                  </a:cxn>
                  <a:cxn ang="0">
                    <a:pos x="46" y="115"/>
                  </a:cxn>
                  <a:cxn ang="0">
                    <a:pos x="76" y="100"/>
                  </a:cxn>
                  <a:cxn ang="0">
                    <a:pos x="86" y="90"/>
                  </a:cxn>
                  <a:cxn ang="0">
                    <a:pos x="86" y="64"/>
                  </a:cxn>
                  <a:cxn ang="0">
                    <a:pos x="76" y="40"/>
                  </a:cxn>
                  <a:cxn ang="0">
                    <a:pos x="31" y="10"/>
                  </a:cxn>
                  <a:cxn ang="0">
                    <a:pos x="31" y="28"/>
                  </a:cxn>
                  <a:cxn ang="0">
                    <a:pos x="9" y="0"/>
                  </a:cxn>
                  <a:cxn ang="0">
                    <a:pos x="0" y="0"/>
                  </a:cxn>
                  <a:cxn ang="0">
                    <a:pos x="0" y="90"/>
                  </a:cxn>
                </a:cxnLst>
                <a:rect l="0" t="0" r="r" b="b"/>
                <a:pathLst>
                  <a:path w="86" h="115">
                    <a:moveTo>
                      <a:pt x="0" y="90"/>
                    </a:moveTo>
                    <a:lnTo>
                      <a:pt x="46" y="115"/>
                    </a:lnTo>
                    <a:lnTo>
                      <a:pt x="76" y="100"/>
                    </a:lnTo>
                    <a:lnTo>
                      <a:pt x="86" y="90"/>
                    </a:lnTo>
                    <a:lnTo>
                      <a:pt x="86" y="64"/>
                    </a:lnTo>
                    <a:lnTo>
                      <a:pt x="76" y="40"/>
                    </a:lnTo>
                    <a:lnTo>
                      <a:pt x="31" y="10"/>
                    </a:lnTo>
                    <a:lnTo>
                      <a:pt x="31" y="28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9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271">
                <a:extLst>
                  <a:ext uri="{FF2B5EF4-FFF2-40B4-BE49-F238E27FC236}">
                    <a16:creationId xmlns:a16="http://schemas.microsoft.com/office/drawing/2014/main" id="{C414181B-36DA-4346-ACD0-3877200588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3376" y="5166194"/>
                <a:ext cx="112769" cy="150798"/>
              </a:xfrm>
              <a:custGeom>
                <a:avLst/>
                <a:gdLst/>
                <a:ahLst/>
                <a:cxnLst>
                  <a:cxn ang="0">
                    <a:pos x="0" y="90"/>
                  </a:cxn>
                  <a:cxn ang="0">
                    <a:pos x="46" y="115"/>
                  </a:cxn>
                  <a:cxn ang="0">
                    <a:pos x="76" y="100"/>
                  </a:cxn>
                  <a:cxn ang="0">
                    <a:pos x="86" y="90"/>
                  </a:cxn>
                  <a:cxn ang="0">
                    <a:pos x="86" y="64"/>
                  </a:cxn>
                  <a:cxn ang="0">
                    <a:pos x="76" y="40"/>
                  </a:cxn>
                  <a:cxn ang="0">
                    <a:pos x="31" y="10"/>
                  </a:cxn>
                  <a:cxn ang="0">
                    <a:pos x="31" y="28"/>
                  </a:cxn>
                  <a:cxn ang="0">
                    <a:pos x="9" y="0"/>
                  </a:cxn>
                  <a:cxn ang="0">
                    <a:pos x="0" y="0"/>
                  </a:cxn>
                  <a:cxn ang="0">
                    <a:pos x="0" y="90"/>
                  </a:cxn>
                </a:cxnLst>
                <a:rect l="0" t="0" r="r" b="b"/>
                <a:pathLst>
                  <a:path w="86" h="115">
                    <a:moveTo>
                      <a:pt x="0" y="90"/>
                    </a:moveTo>
                    <a:lnTo>
                      <a:pt x="46" y="115"/>
                    </a:lnTo>
                    <a:lnTo>
                      <a:pt x="76" y="100"/>
                    </a:lnTo>
                    <a:lnTo>
                      <a:pt x="86" y="90"/>
                    </a:lnTo>
                    <a:lnTo>
                      <a:pt x="86" y="64"/>
                    </a:lnTo>
                    <a:lnTo>
                      <a:pt x="76" y="40"/>
                    </a:lnTo>
                    <a:lnTo>
                      <a:pt x="31" y="10"/>
                    </a:lnTo>
                    <a:lnTo>
                      <a:pt x="31" y="28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9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272">
                <a:extLst>
                  <a:ext uri="{FF2B5EF4-FFF2-40B4-BE49-F238E27FC236}">
                    <a16:creationId xmlns:a16="http://schemas.microsoft.com/office/drawing/2014/main" id="{34496DCB-FE31-4BEB-8A68-5DF42C9CB7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7543" y="4030625"/>
                <a:ext cx="919203" cy="1253583"/>
              </a:xfrm>
              <a:custGeom>
                <a:avLst/>
                <a:gdLst/>
                <a:ahLst/>
                <a:cxnLst>
                  <a:cxn ang="0">
                    <a:pos x="406" y="43"/>
                  </a:cxn>
                  <a:cxn ang="0">
                    <a:pos x="425" y="89"/>
                  </a:cxn>
                  <a:cxn ang="0">
                    <a:pos x="406" y="134"/>
                  </a:cxn>
                  <a:cxn ang="0">
                    <a:pos x="415" y="170"/>
                  </a:cxn>
                  <a:cxn ang="0">
                    <a:pos x="446" y="134"/>
                  </a:cxn>
                  <a:cxn ang="0">
                    <a:pos x="446" y="170"/>
                  </a:cxn>
                  <a:cxn ang="0">
                    <a:pos x="470" y="144"/>
                  </a:cxn>
                  <a:cxn ang="0">
                    <a:pos x="514" y="170"/>
                  </a:cxn>
                  <a:cxn ang="0">
                    <a:pos x="525" y="180"/>
                  </a:cxn>
                  <a:cxn ang="0">
                    <a:pos x="547" y="180"/>
                  </a:cxn>
                  <a:cxn ang="0">
                    <a:pos x="614" y="194"/>
                  </a:cxn>
                  <a:cxn ang="0">
                    <a:pos x="691" y="259"/>
                  </a:cxn>
                  <a:cxn ang="0">
                    <a:pos x="701" y="325"/>
                  </a:cxn>
                  <a:cxn ang="0">
                    <a:pos x="636" y="451"/>
                  </a:cxn>
                  <a:cxn ang="0">
                    <a:pos x="636" y="568"/>
                  </a:cxn>
                  <a:cxn ang="0">
                    <a:pos x="614" y="647"/>
                  </a:cxn>
                  <a:cxn ang="0">
                    <a:pos x="593" y="673"/>
                  </a:cxn>
                  <a:cxn ang="0">
                    <a:pos x="547" y="683"/>
                  </a:cxn>
                  <a:cxn ang="0">
                    <a:pos x="538" y="698"/>
                  </a:cxn>
                  <a:cxn ang="0">
                    <a:pos x="525" y="709"/>
                  </a:cxn>
                  <a:cxn ang="0">
                    <a:pos x="483" y="763"/>
                  </a:cxn>
                  <a:cxn ang="0">
                    <a:pos x="470" y="850"/>
                  </a:cxn>
                  <a:cxn ang="0">
                    <a:pos x="437" y="918"/>
                  </a:cxn>
                  <a:cxn ang="0">
                    <a:pos x="425" y="930"/>
                  </a:cxn>
                  <a:cxn ang="0">
                    <a:pos x="370" y="875"/>
                  </a:cxn>
                  <a:cxn ang="0">
                    <a:pos x="348" y="865"/>
                  </a:cxn>
                  <a:cxn ang="0">
                    <a:pos x="385" y="803"/>
                  </a:cxn>
                  <a:cxn ang="0">
                    <a:pos x="385" y="748"/>
                  </a:cxn>
                  <a:cxn ang="0">
                    <a:pos x="370" y="709"/>
                  </a:cxn>
                  <a:cxn ang="0">
                    <a:pos x="348" y="673"/>
                  </a:cxn>
                  <a:cxn ang="0">
                    <a:pos x="305" y="658"/>
                  </a:cxn>
                  <a:cxn ang="0">
                    <a:pos x="305" y="568"/>
                  </a:cxn>
                  <a:cxn ang="0">
                    <a:pos x="284" y="528"/>
                  </a:cxn>
                  <a:cxn ang="0">
                    <a:pos x="254" y="506"/>
                  </a:cxn>
                  <a:cxn ang="0">
                    <a:pos x="238" y="467"/>
                  </a:cxn>
                  <a:cxn ang="0">
                    <a:pos x="152" y="401"/>
                  </a:cxn>
                  <a:cxn ang="0">
                    <a:pos x="119" y="361"/>
                  </a:cxn>
                  <a:cxn ang="0">
                    <a:pos x="75" y="390"/>
                  </a:cxn>
                  <a:cxn ang="0">
                    <a:pos x="54" y="361"/>
                  </a:cxn>
                  <a:cxn ang="0">
                    <a:pos x="8" y="350"/>
                  </a:cxn>
                  <a:cxn ang="0">
                    <a:pos x="8" y="271"/>
                  </a:cxn>
                  <a:cxn ang="0">
                    <a:pos x="64" y="235"/>
                  </a:cxn>
                  <a:cxn ang="0">
                    <a:pos x="54" y="115"/>
                  </a:cxn>
                  <a:cxn ang="0">
                    <a:pos x="64" y="105"/>
                  </a:cxn>
                  <a:cxn ang="0">
                    <a:pos x="109" y="79"/>
                  </a:cxn>
                  <a:cxn ang="0">
                    <a:pos x="119" y="105"/>
                  </a:cxn>
                  <a:cxn ang="0">
                    <a:pos x="174" y="79"/>
                  </a:cxn>
                  <a:cxn ang="0">
                    <a:pos x="161" y="43"/>
                  </a:cxn>
                  <a:cxn ang="0">
                    <a:pos x="186" y="43"/>
                  </a:cxn>
                  <a:cxn ang="0">
                    <a:pos x="229" y="0"/>
                  </a:cxn>
                  <a:cxn ang="0">
                    <a:pos x="254" y="24"/>
                  </a:cxn>
                  <a:cxn ang="0">
                    <a:pos x="254" y="89"/>
                  </a:cxn>
                  <a:cxn ang="0">
                    <a:pos x="293" y="79"/>
                  </a:cxn>
                  <a:cxn ang="0">
                    <a:pos x="318" y="79"/>
                  </a:cxn>
                  <a:cxn ang="0">
                    <a:pos x="348" y="79"/>
                  </a:cxn>
                  <a:cxn ang="0">
                    <a:pos x="395" y="24"/>
                  </a:cxn>
                </a:cxnLst>
                <a:rect l="0" t="0" r="r" b="b"/>
                <a:pathLst>
                  <a:path w="701" h="956">
                    <a:moveTo>
                      <a:pt x="395" y="24"/>
                    </a:moveTo>
                    <a:lnTo>
                      <a:pt x="406" y="43"/>
                    </a:lnTo>
                    <a:lnTo>
                      <a:pt x="415" y="79"/>
                    </a:lnTo>
                    <a:lnTo>
                      <a:pt x="425" y="89"/>
                    </a:lnTo>
                    <a:lnTo>
                      <a:pt x="425" y="105"/>
                    </a:lnTo>
                    <a:lnTo>
                      <a:pt x="406" y="134"/>
                    </a:lnTo>
                    <a:lnTo>
                      <a:pt x="406" y="155"/>
                    </a:lnTo>
                    <a:lnTo>
                      <a:pt x="415" y="170"/>
                    </a:lnTo>
                    <a:lnTo>
                      <a:pt x="415" y="144"/>
                    </a:lnTo>
                    <a:lnTo>
                      <a:pt x="446" y="134"/>
                    </a:lnTo>
                    <a:lnTo>
                      <a:pt x="461" y="134"/>
                    </a:lnTo>
                    <a:lnTo>
                      <a:pt x="446" y="170"/>
                    </a:lnTo>
                    <a:lnTo>
                      <a:pt x="461" y="144"/>
                    </a:lnTo>
                    <a:lnTo>
                      <a:pt x="470" y="144"/>
                    </a:lnTo>
                    <a:lnTo>
                      <a:pt x="505" y="155"/>
                    </a:lnTo>
                    <a:lnTo>
                      <a:pt x="514" y="170"/>
                    </a:lnTo>
                    <a:lnTo>
                      <a:pt x="525" y="170"/>
                    </a:lnTo>
                    <a:lnTo>
                      <a:pt x="525" y="180"/>
                    </a:lnTo>
                    <a:lnTo>
                      <a:pt x="525" y="194"/>
                    </a:lnTo>
                    <a:lnTo>
                      <a:pt x="547" y="180"/>
                    </a:lnTo>
                    <a:lnTo>
                      <a:pt x="581" y="206"/>
                    </a:lnTo>
                    <a:lnTo>
                      <a:pt x="614" y="194"/>
                    </a:lnTo>
                    <a:lnTo>
                      <a:pt x="669" y="245"/>
                    </a:lnTo>
                    <a:lnTo>
                      <a:pt x="691" y="259"/>
                    </a:lnTo>
                    <a:lnTo>
                      <a:pt x="701" y="300"/>
                    </a:lnTo>
                    <a:lnTo>
                      <a:pt x="701" y="325"/>
                    </a:lnTo>
                    <a:lnTo>
                      <a:pt x="691" y="361"/>
                    </a:lnTo>
                    <a:lnTo>
                      <a:pt x="636" y="451"/>
                    </a:lnTo>
                    <a:lnTo>
                      <a:pt x="636" y="556"/>
                    </a:lnTo>
                    <a:lnTo>
                      <a:pt x="636" y="568"/>
                    </a:lnTo>
                    <a:lnTo>
                      <a:pt x="636" y="607"/>
                    </a:lnTo>
                    <a:lnTo>
                      <a:pt x="614" y="647"/>
                    </a:lnTo>
                    <a:lnTo>
                      <a:pt x="614" y="658"/>
                    </a:lnTo>
                    <a:lnTo>
                      <a:pt x="593" y="673"/>
                    </a:lnTo>
                    <a:lnTo>
                      <a:pt x="593" y="683"/>
                    </a:lnTo>
                    <a:lnTo>
                      <a:pt x="547" y="683"/>
                    </a:lnTo>
                    <a:lnTo>
                      <a:pt x="547" y="698"/>
                    </a:lnTo>
                    <a:lnTo>
                      <a:pt x="538" y="698"/>
                    </a:lnTo>
                    <a:lnTo>
                      <a:pt x="538" y="709"/>
                    </a:lnTo>
                    <a:lnTo>
                      <a:pt x="525" y="709"/>
                    </a:lnTo>
                    <a:lnTo>
                      <a:pt x="514" y="723"/>
                    </a:lnTo>
                    <a:lnTo>
                      <a:pt x="483" y="763"/>
                    </a:lnTo>
                    <a:lnTo>
                      <a:pt x="492" y="829"/>
                    </a:lnTo>
                    <a:lnTo>
                      <a:pt x="470" y="850"/>
                    </a:lnTo>
                    <a:lnTo>
                      <a:pt x="461" y="894"/>
                    </a:lnTo>
                    <a:lnTo>
                      <a:pt x="437" y="918"/>
                    </a:lnTo>
                    <a:lnTo>
                      <a:pt x="425" y="956"/>
                    </a:lnTo>
                    <a:lnTo>
                      <a:pt x="425" y="930"/>
                    </a:lnTo>
                    <a:lnTo>
                      <a:pt x="415" y="904"/>
                    </a:lnTo>
                    <a:lnTo>
                      <a:pt x="370" y="875"/>
                    </a:lnTo>
                    <a:lnTo>
                      <a:pt x="370" y="894"/>
                    </a:lnTo>
                    <a:lnTo>
                      <a:pt x="348" y="865"/>
                    </a:lnTo>
                    <a:lnTo>
                      <a:pt x="339" y="865"/>
                    </a:lnTo>
                    <a:lnTo>
                      <a:pt x="385" y="803"/>
                    </a:lnTo>
                    <a:lnTo>
                      <a:pt x="395" y="784"/>
                    </a:lnTo>
                    <a:lnTo>
                      <a:pt x="385" y="748"/>
                    </a:lnTo>
                    <a:lnTo>
                      <a:pt x="370" y="748"/>
                    </a:lnTo>
                    <a:lnTo>
                      <a:pt x="370" y="709"/>
                    </a:lnTo>
                    <a:lnTo>
                      <a:pt x="348" y="709"/>
                    </a:lnTo>
                    <a:lnTo>
                      <a:pt x="348" y="673"/>
                    </a:lnTo>
                    <a:lnTo>
                      <a:pt x="339" y="673"/>
                    </a:lnTo>
                    <a:lnTo>
                      <a:pt x="305" y="658"/>
                    </a:lnTo>
                    <a:lnTo>
                      <a:pt x="293" y="618"/>
                    </a:lnTo>
                    <a:lnTo>
                      <a:pt x="305" y="568"/>
                    </a:lnTo>
                    <a:lnTo>
                      <a:pt x="284" y="542"/>
                    </a:lnTo>
                    <a:lnTo>
                      <a:pt x="284" y="528"/>
                    </a:lnTo>
                    <a:lnTo>
                      <a:pt x="254" y="517"/>
                    </a:lnTo>
                    <a:lnTo>
                      <a:pt x="254" y="506"/>
                    </a:lnTo>
                    <a:lnTo>
                      <a:pt x="254" y="491"/>
                    </a:lnTo>
                    <a:lnTo>
                      <a:pt x="238" y="467"/>
                    </a:lnTo>
                    <a:lnTo>
                      <a:pt x="161" y="426"/>
                    </a:lnTo>
                    <a:lnTo>
                      <a:pt x="152" y="401"/>
                    </a:lnTo>
                    <a:lnTo>
                      <a:pt x="152" y="361"/>
                    </a:lnTo>
                    <a:lnTo>
                      <a:pt x="119" y="361"/>
                    </a:lnTo>
                    <a:lnTo>
                      <a:pt x="97" y="401"/>
                    </a:lnTo>
                    <a:lnTo>
                      <a:pt x="75" y="390"/>
                    </a:lnTo>
                    <a:lnTo>
                      <a:pt x="54" y="390"/>
                    </a:lnTo>
                    <a:lnTo>
                      <a:pt x="54" y="361"/>
                    </a:lnTo>
                    <a:lnTo>
                      <a:pt x="30" y="372"/>
                    </a:lnTo>
                    <a:lnTo>
                      <a:pt x="8" y="350"/>
                    </a:lnTo>
                    <a:lnTo>
                      <a:pt x="0" y="311"/>
                    </a:lnTo>
                    <a:lnTo>
                      <a:pt x="8" y="271"/>
                    </a:lnTo>
                    <a:lnTo>
                      <a:pt x="20" y="245"/>
                    </a:lnTo>
                    <a:lnTo>
                      <a:pt x="64" y="235"/>
                    </a:lnTo>
                    <a:lnTo>
                      <a:pt x="64" y="155"/>
                    </a:lnTo>
                    <a:lnTo>
                      <a:pt x="54" y="115"/>
                    </a:lnTo>
                    <a:lnTo>
                      <a:pt x="75" y="115"/>
                    </a:lnTo>
                    <a:lnTo>
                      <a:pt x="64" y="105"/>
                    </a:lnTo>
                    <a:lnTo>
                      <a:pt x="64" y="89"/>
                    </a:lnTo>
                    <a:lnTo>
                      <a:pt x="109" y="79"/>
                    </a:lnTo>
                    <a:lnTo>
                      <a:pt x="119" y="89"/>
                    </a:lnTo>
                    <a:lnTo>
                      <a:pt x="119" y="105"/>
                    </a:lnTo>
                    <a:lnTo>
                      <a:pt x="140" y="105"/>
                    </a:lnTo>
                    <a:lnTo>
                      <a:pt x="174" y="79"/>
                    </a:lnTo>
                    <a:lnTo>
                      <a:pt x="161" y="64"/>
                    </a:lnTo>
                    <a:lnTo>
                      <a:pt x="161" y="43"/>
                    </a:lnTo>
                    <a:lnTo>
                      <a:pt x="152" y="24"/>
                    </a:lnTo>
                    <a:lnTo>
                      <a:pt x="186" y="43"/>
                    </a:lnTo>
                    <a:lnTo>
                      <a:pt x="229" y="14"/>
                    </a:lnTo>
                    <a:lnTo>
                      <a:pt x="229" y="0"/>
                    </a:lnTo>
                    <a:lnTo>
                      <a:pt x="238" y="0"/>
                    </a:lnTo>
                    <a:lnTo>
                      <a:pt x="254" y="24"/>
                    </a:lnTo>
                    <a:lnTo>
                      <a:pt x="238" y="64"/>
                    </a:lnTo>
                    <a:lnTo>
                      <a:pt x="254" y="89"/>
                    </a:lnTo>
                    <a:lnTo>
                      <a:pt x="263" y="89"/>
                    </a:lnTo>
                    <a:lnTo>
                      <a:pt x="293" y="79"/>
                    </a:lnTo>
                    <a:lnTo>
                      <a:pt x="305" y="79"/>
                    </a:lnTo>
                    <a:lnTo>
                      <a:pt x="318" y="79"/>
                    </a:lnTo>
                    <a:lnTo>
                      <a:pt x="318" y="64"/>
                    </a:lnTo>
                    <a:lnTo>
                      <a:pt x="348" y="79"/>
                    </a:lnTo>
                    <a:lnTo>
                      <a:pt x="370" y="79"/>
                    </a:lnTo>
                    <a:lnTo>
                      <a:pt x="395" y="2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274">
                <a:extLst>
                  <a:ext uri="{FF2B5EF4-FFF2-40B4-BE49-F238E27FC236}">
                    <a16:creationId xmlns:a16="http://schemas.microsoft.com/office/drawing/2014/main" id="{B8122798-B3FF-4AD0-B1F3-B7DED9A844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3056" y="5879529"/>
                <a:ext cx="99657" cy="799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6" y="61"/>
                  </a:cxn>
                  <a:cxn ang="0">
                    <a:pos x="45" y="61"/>
                  </a:cxn>
                  <a:cxn ang="0">
                    <a:pos x="76" y="50"/>
                  </a:cxn>
                  <a:cxn ang="0">
                    <a:pos x="24" y="24"/>
                  </a:cxn>
                  <a:cxn ang="0">
                    <a:pos x="0" y="0"/>
                  </a:cxn>
                </a:cxnLst>
                <a:rect l="0" t="0" r="r" b="b"/>
                <a:pathLst>
                  <a:path w="76" h="61">
                    <a:moveTo>
                      <a:pt x="0" y="0"/>
                    </a:moveTo>
                    <a:lnTo>
                      <a:pt x="36" y="61"/>
                    </a:lnTo>
                    <a:lnTo>
                      <a:pt x="45" y="61"/>
                    </a:lnTo>
                    <a:lnTo>
                      <a:pt x="76" y="50"/>
                    </a:lnTo>
                    <a:lnTo>
                      <a:pt x="24" y="2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275">
                <a:extLst>
                  <a:ext uri="{FF2B5EF4-FFF2-40B4-BE49-F238E27FC236}">
                    <a16:creationId xmlns:a16="http://schemas.microsoft.com/office/drawing/2014/main" id="{33721AC4-AD65-445C-AE77-9639FE12EB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3056" y="5879529"/>
                <a:ext cx="99657" cy="799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6" y="61"/>
                  </a:cxn>
                  <a:cxn ang="0">
                    <a:pos x="45" y="61"/>
                  </a:cxn>
                  <a:cxn ang="0">
                    <a:pos x="76" y="50"/>
                  </a:cxn>
                  <a:cxn ang="0">
                    <a:pos x="24" y="24"/>
                  </a:cxn>
                  <a:cxn ang="0">
                    <a:pos x="0" y="0"/>
                  </a:cxn>
                </a:cxnLst>
                <a:rect l="0" t="0" r="r" b="b"/>
                <a:pathLst>
                  <a:path w="76" h="61">
                    <a:moveTo>
                      <a:pt x="0" y="0"/>
                    </a:moveTo>
                    <a:lnTo>
                      <a:pt x="36" y="61"/>
                    </a:lnTo>
                    <a:lnTo>
                      <a:pt x="45" y="61"/>
                    </a:lnTo>
                    <a:lnTo>
                      <a:pt x="76" y="50"/>
                    </a:lnTo>
                    <a:lnTo>
                      <a:pt x="24" y="2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276">
                <a:extLst>
                  <a:ext uri="{FF2B5EF4-FFF2-40B4-BE49-F238E27FC236}">
                    <a16:creationId xmlns:a16="http://schemas.microsoft.com/office/drawing/2014/main" id="{526741BC-0A76-4B14-92A6-BB79425CC3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7823" y="5879529"/>
                <a:ext cx="132439" cy="79988"/>
              </a:xfrm>
              <a:custGeom>
                <a:avLst/>
                <a:gdLst/>
                <a:ahLst/>
                <a:cxnLst>
                  <a:cxn ang="0">
                    <a:pos x="63" y="0"/>
                  </a:cxn>
                  <a:cxn ang="0">
                    <a:pos x="101" y="61"/>
                  </a:cxn>
                  <a:cxn ang="0">
                    <a:pos x="76" y="61"/>
                  </a:cxn>
                  <a:cxn ang="0">
                    <a:pos x="76" y="50"/>
                  </a:cxn>
                  <a:cxn ang="0">
                    <a:pos x="54" y="50"/>
                  </a:cxn>
                  <a:cxn ang="0">
                    <a:pos x="24" y="36"/>
                  </a:cxn>
                  <a:cxn ang="0">
                    <a:pos x="9" y="36"/>
                  </a:cxn>
                  <a:cxn ang="0">
                    <a:pos x="0" y="24"/>
                  </a:cxn>
                  <a:cxn ang="0">
                    <a:pos x="0" y="10"/>
                  </a:cxn>
                  <a:cxn ang="0">
                    <a:pos x="54" y="36"/>
                  </a:cxn>
                  <a:cxn ang="0">
                    <a:pos x="54" y="24"/>
                  </a:cxn>
                  <a:cxn ang="0">
                    <a:pos x="63" y="10"/>
                  </a:cxn>
                  <a:cxn ang="0">
                    <a:pos x="54" y="10"/>
                  </a:cxn>
                  <a:cxn ang="0">
                    <a:pos x="42" y="0"/>
                  </a:cxn>
                  <a:cxn ang="0">
                    <a:pos x="63" y="0"/>
                  </a:cxn>
                </a:cxnLst>
                <a:rect l="0" t="0" r="r" b="b"/>
                <a:pathLst>
                  <a:path w="101" h="61">
                    <a:moveTo>
                      <a:pt x="63" y="0"/>
                    </a:moveTo>
                    <a:lnTo>
                      <a:pt x="101" y="61"/>
                    </a:lnTo>
                    <a:lnTo>
                      <a:pt x="76" y="61"/>
                    </a:lnTo>
                    <a:lnTo>
                      <a:pt x="76" y="50"/>
                    </a:lnTo>
                    <a:lnTo>
                      <a:pt x="54" y="50"/>
                    </a:lnTo>
                    <a:lnTo>
                      <a:pt x="24" y="36"/>
                    </a:lnTo>
                    <a:lnTo>
                      <a:pt x="9" y="36"/>
                    </a:lnTo>
                    <a:lnTo>
                      <a:pt x="0" y="24"/>
                    </a:lnTo>
                    <a:lnTo>
                      <a:pt x="0" y="10"/>
                    </a:lnTo>
                    <a:lnTo>
                      <a:pt x="54" y="36"/>
                    </a:lnTo>
                    <a:lnTo>
                      <a:pt x="54" y="24"/>
                    </a:lnTo>
                    <a:lnTo>
                      <a:pt x="63" y="10"/>
                    </a:lnTo>
                    <a:lnTo>
                      <a:pt x="54" y="10"/>
                    </a:lnTo>
                    <a:lnTo>
                      <a:pt x="42" y="0"/>
                    </a:lnTo>
                    <a:lnTo>
                      <a:pt x="63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278">
                <a:extLst>
                  <a:ext uri="{FF2B5EF4-FFF2-40B4-BE49-F238E27FC236}">
                    <a16:creationId xmlns:a16="http://schemas.microsoft.com/office/drawing/2014/main" id="{968F79F7-97E2-41A1-9309-CC31072FF0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8718" y="4206336"/>
                <a:ext cx="317328" cy="570407"/>
              </a:xfrm>
              <a:custGeom>
                <a:avLst/>
                <a:gdLst/>
                <a:ahLst/>
                <a:cxnLst>
                  <a:cxn ang="0">
                    <a:pos x="12" y="72"/>
                  </a:cxn>
                  <a:cxn ang="0">
                    <a:pos x="12" y="101"/>
                  </a:cxn>
                  <a:cxn ang="0">
                    <a:pos x="30" y="111"/>
                  </a:cxn>
                  <a:cxn ang="0">
                    <a:pos x="55" y="72"/>
                  </a:cxn>
                  <a:cxn ang="0">
                    <a:pos x="88" y="60"/>
                  </a:cxn>
                  <a:cxn ang="0">
                    <a:pos x="97" y="36"/>
                  </a:cxn>
                  <a:cxn ang="0">
                    <a:pos x="110" y="21"/>
                  </a:cxn>
                  <a:cxn ang="0">
                    <a:pos x="97" y="0"/>
                  </a:cxn>
                  <a:cxn ang="0">
                    <a:pos x="110" y="0"/>
                  </a:cxn>
                  <a:cxn ang="0">
                    <a:pos x="131" y="21"/>
                  </a:cxn>
                  <a:cxn ang="0">
                    <a:pos x="144" y="60"/>
                  </a:cxn>
                  <a:cxn ang="0">
                    <a:pos x="190" y="46"/>
                  </a:cxn>
                  <a:cxn ang="0">
                    <a:pos x="199" y="60"/>
                  </a:cxn>
                  <a:cxn ang="0">
                    <a:pos x="199" y="86"/>
                  </a:cxn>
                  <a:cxn ang="0">
                    <a:pos x="208" y="101"/>
                  </a:cxn>
                  <a:cxn ang="0">
                    <a:pos x="165" y="111"/>
                  </a:cxn>
                  <a:cxn ang="0">
                    <a:pos x="152" y="137"/>
                  </a:cxn>
                  <a:cxn ang="0">
                    <a:pos x="144" y="177"/>
                  </a:cxn>
                  <a:cxn ang="0">
                    <a:pos x="152" y="217"/>
                  </a:cxn>
                  <a:cxn ang="0">
                    <a:pos x="174" y="238"/>
                  </a:cxn>
                  <a:cxn ang="0">
                    <a:pos x="199" y="228"/>
                  </a:cxn>
                  <a:cxn ang="0">
                    <a:pos x="199" y="257"/>
                  </a:cxn>
                  <a:cxn ang="0">
                    <a:pos x="220" y="257"/>
                  </a:cxn>
                  <a:cxn ang="0">
                    <a:pos x="229" y="293"/>
                  </a:cxn>
                  <a:cxn ang="0">
                    <a:pos x="229" y="384"/>
                  </a:cxn>
                  <a:cxn ang="0">
                    <a:pos x="242" y="394"/>
                  </a:cxn>
                  <a:cxn ang="0">
                    <a:pos x="229" y="423"/>
                  </a:cxn>
                  <a:cxn ang="0">
                    <a:pos x="208" y="435"/>
                  </a:cxn>
                  <a:cxn ang="0">
                    <a:pos x="110" y="358"/>
                  </a:cxn>
                  <a:cxn ang="0">
                    <a:pos x="42" y="202"/>
                  </a:cxn>
                  <a:cxn ang="0">
                    <a:pos x="20" y="166"/>
                  </a:cxn>
                  <a:cxn ang="0">
                    <a:pos x="0" y="137"/>
                  </a:cxn>
                  <a:cxn ang="0">
                    <a:pos x="12" y="137"/>
                  </a:cxn>
                  <a:cxn ang="0">
                    <a:pos x="0" y="101"/>
                  </a:cxn>
                  <a:cxn ang="0">
                    <a:pos x="12" y="72"/>
                  </a:cxn>
                </a:cxnLst>
                <a:rect l="0" t="0" r="r" b="b"/>
                <a:pathLst>
                  <a:path w="242" h="435">
                    <a:moveTo>
                      <a:pt x="12" y="72"/>
                    </a:moveTo>
                    <a:lnTo>
                      <a:pt x="12" y="101"/>
                    </a:lnTo>
                    <a:lnTo>
                      <a:pt x="30" y="111"/>
                    </a:lnTo>
                    <a:lnTo>
                      <a:pt x="55" y="72"/>
                    </a:lnTo>
                    <a:lnTo>
                      <a:pt x="88" y="60"/>
                    </a:lnTo>
                    <a:lnTo>
                      <a:pt x="97" y="36"/>
                    </a:lnTo>
                    <a:lnTo>
                      <a:pt x="110" y="21"/>
                    </a:lnTo>
                    <a:lnTo>
                      <a:pt x="97" y="0"/>
                    </a:lnTo>
                    <a:lnTo>
                      <a:pt x="110" y="0"/>
                    </a:lnTo>
                    <a:lnTo>
                      <a:pt x="131" y="21"/>
                    </a:lnTo>
                    <a:lnTo>
                      <a:pt x="144" y="60"/>
                    </a:lnTo>
                    <a:lnTo>
                      <a:pt x="190" y="46"/>
                    </a:lnTo>
                    <a:lnTo>
                      <a:pt x="199" y="60"/>
                    </a:lnTo>
                    <a:lnTo>
                      <a:pt x="199" y="86"/>
                    </a:lnTo>
                    <a:lnTo>
                      <a:pt x="208" y="101"/>
                    </a:lnTo>
                    <a:lnTo>
                      <a:pt x="165" y="111"/>
                    </a:lnTo>
                    <a:lnTo>
                      <a:pt x="152" y="137"/>
                    </a:lnTo>
                    <a:lnTo>
                      <a:pt x="144" y="177"/>
                    </a:lnTo>
                    <a:lnTo>
                      <a:pt x="152" y="217"/>
                    </a:lnTo>
                    <a:lnTo>
                      <a:pt x="174" y="238"/>
                    </a:lnTo>
                    <a:lnTo>
                      <a:pt x="199" y="228"/>
                    </a:lnTo>
                    <a:lnTo>
                      <a:pt x="199" y="257"/>
                    </a:lnTo>
                    <a:lnTo>
                      <a:pt x="220" y="257"/>
                    </a:lnTo>
                    <a:lnTo>
                      <a:pt x="229" y="293"/>
                    </a:lnTo>
                    <a:lnTo>
                      <a:pt x="229" y="384"/>
                    </a:lnTo>
                    <a:lnTo>
                      <a:pt x="242" y="394"/>
                    </a:lnTo>
                    <a:lnTo>
                      <a:pt x="229" y="423"/>
                    </a:lnTo>
                    <a:lnTo>
                      <a:pt x="208" y="435"/>
                    </a:lnTo>
                    <a:lnTo>
                      <a:pt x="110" y="358"/>
                    </a:lnTo>
                    <a:lnTo>
                      <a:pt x="42" y="202"/>
                    </a:lnTo>
                    <a:lnTo>
                      <a:pt x="20" y="166"/>
                    </a:lnTo>
                    <a:lnTo>
                      <a:pt x="0" y="137"/>
                    </a:lnTo>
                    <a:lnTo>
                      <a:pt x="12" y="137"/>
                    </a:lnTo>
                    <a:lnTo>
                      <a:pt x="0" y="101"/>
                    </a:lnTo>
                    <a:lnTo>
                      <a:pt x="12" y="72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280">
                <a:extLst>
                  <a:ext uri="{FF2B5EF4-FFF2-40B4-BE49-F238E27FC236}">
                    <a16:creationId xmlns:a16="http://schemas.microsoft.com/office/drawing/2014/main" id="{B248588F-1EA5-4CE2-89E8-895D12CC9B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8718" y="4149951"/>
                <a:ext cx="144240" cy="201938"/>
              </a:xfrm>
              <a:custGeom>
                <a:avLst/>
                <a:gdLst/>
                <a:ahLst/>
                <a:cxnLst>
                  <a:cxn ang="0">
                    <a:pos x="12" y="114"/>
                  </a:cxn>
                  <a:cxn ang="0">
                    <a:pos x="20" y="114"/>
                  </a:cxn>
                  <a:cxn ang="0">
                    <a:pos x="0" y="89"/>
                  </a:cxn>
                  <a:cxn ang="0">
                    <a:pos x="0" y="64"/>
                  </a:cxn>
                  <a:cxn ang="0">
                    <a:pos x="12" y="53"/>
                  </a:cxn>
                  <a:cxn ang="0">
                    <a:pos x="12" y="43"/>
                  </a:cxn>
                  <a:cxn ang="0">
                    <a:pos x="20" y="43"/>
                  </a:cxn>
                  <a:cxn ang="0">
                    <a:pos x="20" y="24"/>
                  </a:cxn>
                  <a:cxn ang="0">
                    <a:pos x="42" y="0"/>
                  </a:cxn>
                  <a:cxn ang="0">
                    <a:pos x="67" y="43"/>
                  </a:cxn>
                  <a:cxn ang="0">
                    <a:pos x="97" y="24"/>
                  </a:cxn>
                  <a:cxn ang="0">
                    <a:pos x="110" y="43"/>
                  </a:cxn>
                  <a:cxn ang="0">
                    <a:pos x="97" y="43"/>
                  </a:cxn>
                  <a:cxn ang="0">
                    <a:pos x="110" y="64"/>
                  </a:cxn>
                  <a:cxn ang="0">
                    <a:pos x="97" y="79"/>
                  </a:cxn>
                  <a:cxn ang="0">
                    <a:pos x="88" y="103"/>
                  </a:cxn>
                  <a:cxn ang="0">
                    <a:pos x="55" y="114"/>
                  </a:cxn>
                  <a:cxn ang="0">
                    <a:pos x="30" y="154"/>
                  </a:cxn>
                  <a:cxn ang="0">
                    <a:pos x="12" y="143"/>
                  </a:cxn>
                  <a:cxn ang="0">
                    <a:pos x="12" y="114"/>
                  </a:cxn>
                </a:cxnLst>
                <a:rect l="0" t="0" r="r" b="b"/>
                <a:pathLst>
                  <a:path w="110" h="154">
                    <a:moveTo>
                      <a:pt x="12" y="114"/>
                    </a:moveTo>
                    <a:lnTo>
                      <a:pt x="20" y="114"/>
                    </a:lnTo>
                    <a:lnTo>
                      <a:pt x="0" y="89"/>
                    </a:lnTo>
                    <a:lnTo>
                      <a:pt x="0" y="64"/>
                    </a:lnTo>
                    <a:lnTo>
                      <a:pt x="12" y="53"/>
                    </a:lnTo>
                    <a:lnTo>
                      <a:pt x="12" y="43"/>
                    </a:lnTo>
                    <a:lnTo>
                      <a:pt x="20" y="43"/>
                    </a:lnTo>
                    <a:lnTo>
                      <a:pt x="20" y="24"/>
                    </a:lnTo>
                    <a:lnTo>
                      <a:pt x="42" y="0"/>
                    </a:lnTo>
                    <a:lnTo>
                      <a:pt x="67" y="43"/>
                    </a:lnTo>
                    <a:lnTo>
                      <a:pt x="97" y="24"/>
                    </a:lnTo>
                    <a:lnTo>
                      <a:pt x="110" y="43"/>
                    </a:lnTo>
                    <a:lnTo>
                      <a:pt x="97" y="43"/>
                    </a:lnTo>
                    <a:lnTo>
                      <a:pt x="110" y="64"/>
                    </a:lnTo>
                    <a:lnTo>
                      <a:pt x="97" y="79"/>
                    </a:lnTo>
                    <a:lnTo>
                      <a:pt x="88" y="103"/>
                    </a:lnTo>
                    <a:lnTo>
                      <a:pt x="55" y="114"/>
                    </a:lnTo>
                    <a:lnTo>
                      <a:pt x="30" y="154"/>
                    </a:lnTo>
                    <a:lnTo>
                      <a:pt x="12" y="143"/>
                    </a:lnTo>
                    <a:lnTo>
                      <a:pt x="12" y="11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282">
                <a:extLst>
                  <a:ext uri="{FF2B5EF4-FFF2-40B4-BE49-F238E27FC236}">
                    <a16:creationId xmlns:a16="http://schemas.microsoft.com/office/drawing/2014/main" id="{CE7FB011-6A15-4F16-B03B-19AE2E23C0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5103" y="3797217"/>
                <a:ext cx="288479" cy="541559"/>
              </a:xfrm>
              <a:custGeom>
                <a:avLst/>
                <a:gdLst/>
                <a:ahLst/>
                <a:cxnLst>
                  <a:cxn ang="0">
                    <a:pos x="0" y="267"/>
                  </a:cxn>
                  <a:cxn ang="0">
                    <a:pos x="24" y="310"/>
                  </a:cxn>
                  <a:cxn ang="0">
                    <a:pos x="54" y="293"/>
                  </a:cxn>
                  <a:cxn ang="0">
                    <a:pos x="67" y="310"/>
                  </a:cxn>
                  <a:cxn ang="0">
                    <a:pos x="88" y="333"/>
                  </a:cxn>
                  <a:cxn ang="0">
                    <a:pos x="101" y="372"/>
                  </a:cxn>
                  <a:cxn ang="0">
                    <a:pos x="146" y="358"/>
                  </a:cxn>
                  <a:cxn ang="0">
                    <a:pos x="155" y="372"/>
                  </a:cxn>
                  <a:cxn ang="0">
                    <a:pos x="155" y="398"/>
                  </a:cxn>
                  <a:cxn ang="0">
                    <a:pos x="165" y="413"/>
                  </a:cxn>
                  <a:cxn ang="0">
                    <a:pos x="165" y="333"/>
                  </a:cxn>
                  <a:cxn ang="0">
                    <a:pos x="155" y="293"/>
                  </a:cxn>
                  <a:cxn ang="0">
                    <a:pos x="176" y="293"/>
                  </a:cxn>
                  <a:cxn ang="0">
                    <a:pos x="165" y="281"/>
                  </a:cxn>
                  <a:cxn ang="0">
                    <a:pos x="165" y="267"/>
                  </a:cxn>
                  <a:cxn ang="0">
                    <a:pos x="210" y="257"/>
                  </a:cxn>
                  <a:cxn ang="0">
                    <a:pos x="220" y="267"/>
                  </a:cxn>
                  <a:cxn ang="0">
                    <a:pos x="198" y="231"/>
                  </a:cxn>
                  <a:cxn ang="0">
                    <a:pos x="210" y="231"/>
                  </a:cxn>
                  <a:cxn ang="0">
                    <a:pos x="198" y="192"/>
                  </a:cxn>
                  <a:cxn ang="0">
                    <a:pos x="210" y="154"/>
                  </a:cxn>
                  <a:cxn ang="0">
                    <a:pos x="176" y="154"/>
                  </a:cxn>
                  <a:cxn ang="0">
                    <a:pos x="165" y="140"/>
                  </a:cxn>
                  <a:cxn ang="0">
                    <a:pos x="131" y="125"/>
                  </a:cxn>
                  <a:cxn ang="0">
                    <a:pos x="121" y="125"/>
                  </a:cxn>
                  <a:cxn ang="0">
                    <a:pos x="121" y="115"/>
                  </a:cxn>
                  <a:cxn ang="0">
                    <a:pos x="109" y="75"/>
                  </a:cxn>
                  <a:cxn ang="0">
                    <a:pos x="121" y="36"/>
                  </a:cxn>
                  <a:cxn ang="0">
                    <a:pos x="131" y="24"/>
                  </a:cxn>
                  <a:cxn ang="0">
                    <a:pos x="146" y="10"/>
                  </a:cxn>
                  <a:cxn ang="0">
                    <a:pos x="146" y="0"/>
                  </a:cxn>
                  <a:cxn ang="0">
                    <a:pos x="101" y="36"/>
                  </a:cxn>
                  <a:cxn ang="0">
                    <a:pos x="88" y="36"/>
                  </a:cxn>
                  <a:cxn ang="0">
                    <a:pos x="67" y="36"/>
                  </a:cxn>
                  <a:cxn ang="0">
                    <a:pos x="67" y="75"/>
                  </a:cxn>
                  <a:cxn ang="0">
                    <a:pos x="45" y="101"/>
                  </a:cxn>
                  <a:cxn ang="0">
                    <a:pos x="45" y="115"/>
                  </a:cxn>
                  <a:cxn ang="0">
                    <a:pos x="34" y="101"/>
                  </a:cxn>
                  <a:cxn ang="0">
                    <a:pos x="34" y="115"/>
                  </a:cxn>
                  <a:cxn ang="0">
                    <a:pos x="24" y="125"/>
                  </a:cxn>
                  <a:cxn ang="0">
                    <a:pos x="24" y="140"/>
                  </a:cxn>
                  <a:cxn ang="0">
                    <a:pos x="24" y="202"/>
                  </a:cxn>
                  <a:cxn ang="0">
                    <a:pos x="34" y="220"/>
                  </a:cxn>
                  <a:cxn ang="0">
                    <a:pos x="24" y="242"/>
                  </a:cxn>
                  <a:cxn ang="0">
                    <a:pos x="12" y="242"/>
                  </a:cxn>
                  <a:cxn ang="0">
                    <a:pos x="0" y="267"/>
                  </a:cxn>
                </a:cxnLst>
                <a:rect l="0" t="0" r="r" b="b"/>
                <a:pathLst>
                  <a:path w="220" h="413">
                    <a:moveTo>
                      <a:pt x="0" y="267"/>
                    </a:moveTo>
                    <a:lnTo>
                      <a:pt x="24" y="310"/>
                    </a:lnTo>
                    <a:lnTo>
                      <a:pt x="54" y="293"/>
                    </a:lnTo>
                    <a:lnTo>
                      <a:pt x="67" y="310"/>
                    </a:lnTo>
                    <a:lnTo>
                      <a:pt x="88" y="333"/>
                    </a:lnTo>
                    <a:lnTo>
                      <a:pt x="101" y="372"/>
                    </a:lnTo>
                    <a:lnTo>
                      <a:pt x="146" y="358"/>
                    </a:lnTo>
                    <a:lnTo>
                      <a:pt x="155" y="372"/>
                    </a:lnTo>
                    <a:lnTo>
                      <a:pt x="155" y="398"/>
                    </a:lnTo>
                    <a:lnTo>
                      <a:pt x="165" y="413"/>
                    </a:lnTo>
                    <a:lnTo>
                      <a:pt x="165" y="333"/>
                    </a:lnTo>
                    <a:lnTo>
                      <a:pt x="155" y="293"/>
                    </a:lnTo>
                    <a:lnTo>
                      <a:pt x="176" y="293"/>
                    </a:lnTo>
                    <a:lnTo>
                      <a:pt x="165" y="281"/>
                    </a:lnTo>
                    <a:lnTo>
                      <a:pt x="165" y="267"/>
                    </a:lnTo>
                    <a:lnTo>
                      <a:pt x="210" y="257"/>
                    </a:lnTo>
                    <a:lnTo>
                      <a:pt x="220" y="267"/>
                    </a:lnTo>
                    <a:lnTo>
                      <a:pt x="198" y="231"/>
                    </a:lnTo>
                    <a:lnTo>
                      <a:pt x="210" y="231"/>
                    </a:lnTo>
                    <a:lnTo>
                      <a:pt x="198" y="192"/>
                    </a:lnTo>
                    <a:lnTo>
                      <a:pt x="210" y="154"/>
                    </a:lnTo>
                    <a:lnTo>
                      <a:pt x="176" y="154"/>
                    </a:lnTo>
                    <a:lnTo>
                      <a:pt x="165" y="140"/>
                    </a:lnTo>
                    <a:lnTo>
                      <a:pt x="131" y="125"/>
                    </a:lnTo>
                    <a:lnTo>
                      <a:pt x="121" y="125"/>
                    </a:lnTo>
                    <a:lnTo>
                      <a:pt x="121" y="115"/>
                    </a:lnTo>
                    <a:lnTo>
                      <a:pt x="109" y="75"/>
                    </a:lnTo>
                    <a:lnTo>
                      <a:pt x="121" y="36"/>
                    </a:lnTo>
                    <a:lnTo>
                      <a:pt x="131" y="24"/>
                    </a:lnTo>
                    <a:lnTo>
                      <a:pt x="146" y="10"/>
                    </a:lnTo>
                    <a:lnTo>
                      <a:pt x="146" y="0"/>
                    </a:lnTo>
                    <a:lnTo>
                      <a:pt x="101" y="36"/>
                    </a:lnTo>
                    <a:lnTo>
                      <a:pt x="88" y="36"/>
                    </a:lnTo>
                    <a:lnTo>
                      <a:pt x="67" y="36"/>
                    </a:lnTo>
                    <a:lnTo>
                      <a:pt x="67" y="75"/>
                    </a:lnTo>
                    <a:lnTo>
                      <a:pt x="45" y="101"/>
                    </a:lnTo>
                    <a:lnTo>
                      <a:pt x="45" y="115"/>
                    </a:lnTo>
                    <a:lnTo>
                      <a:pt x="34" y="101"/>
                    </a:lnTo>
                    <a:lnTo>
                      <a:pt x="34" y="115"/>
                    </a:lnTo>
                    <a:lnTo>
                      <a:pt x="24" y="125"/>
                    </a:lnTo>
                    <a:lnTo>
                      <a:pt x="24" y="140"/>
                    </a:lnTo>
                    <a:lnTo>
                      <a:pt x="24" y="202"/>
                    </a:lnTo>
                    <a:lnTo>
                      <a:pt x="34" y="220"/>
                    </a:lnTo>
                    <a:lnTo>
                      <a:pt x="24" y="242"/>
                    </a:lnTo>
                    <a:lnTo>
                      <a:pt x="12" y="242"/>
                    </a:lnTo>
                    <a:lnTo>
                      <a:pt x="0" y="267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283">
                <a:extLst>
                  <a:ext uri="{FF2B5EF4-FFF2-40B4-BE49-F238E27FC236}">
                    <a16:creationId xmlns:a16="http://schemas.microsoft.com/office/drawing/2014/main" id="{285CE25C-8219-423A-A26A-D0CED7650F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5103" y="3797217"/>
                <a:ext cx="288479" cy="541559"/>
              </a:xfrm>
              <a:custGeom>
                <a:avLst/>
                <a:gdLst/>
                <a:ahLst/>
                <a:cxnLst>
                  <a:cxn ang="0">
                    <a:pos x="0" y="267"/>
                  </a:cxn>
                  <a:cxn ang="0">
                    <a:pos x="24" y="310"/>
                  </a:cxn>
                  <a:cxn ang="0">
                    <a:pos x="54" y="293"/>
                  </a:cxn>
                  <a:cxn ang="0">
                    <a:pos x="67" y="310"/>
                  </a:cxn>
                  <a:cxn ang="0">
                    <a:pos x="88" y="333"/>
                  </a:cxn>
                  <a:cxn ang="0">
                    <a:pos x="101" y="372"/>
                  </a:cxn>
                  <a:cxn ang="0">
                    <a:pos x="146" y="358"/>
                  </a:cxn>
                  <a:cxn ang="0">
                    <a:pos x="155" y="372"/>
                  </a:cxn>
                  <a:cxn ang="0">
                    <a:pos x="155" y="398"/>
                  </a:cxn>
                  <a:cxn ang="0">
                    <a:pos x="165" y="413"/>
                  </a:cxn>
                  <a:cxn ang="0">
                    <a:pos x="165" y="333"/>
                  </a:cxn>
                  <a:cxn ang="0">
                    <a:pos x="155" y="293"/>
                  </a:cxn>
                  <a:cxn ang="0">
                    <a:pos x="176" y="293"/>
                  </a:cxn>
                  <a:cxn ang="0">
                    <a:pos x="165" y="281"/>
                  </a:cxn>
                  <a:cxn ang="0">
                    <a:pos x="165" y="267"/>
                  </a:cxn>
                  <a:cxn ang="0">
                    <a:pos x="210" y="257"/>
                  </a:cxn>
                  <a:cxn ang="0">
                    <a:pos x="220" y="267"/>
                  </a:cxn>
                  <a:cxn ang="0">
                    <a:pos x="198" y="231"/>
                  </a:cxn>
                  <a:cxn ang="0">
                    <a:pos x="210" y="231"/>
                  </a:cxn>
                  <a:cxn ang="0">
                    <a:pos x="198" y="192"/>
                  </a:cxn>
                  <a:cxn ang="0">
                    <a:pos x="210" y="154"/>
                  </a:cxn>
                  <a:cxn ang="0">
                    <a:pos x="176" y="154"/>
                  </a:cxn>
                  <a:cxn ang="0">
                    <a:pos x="165" y="140"/>
                  </a:cxn>
                  <a:cxn ang="0">
                    <a:pos x="131" y="125"/>
                  </a:cxn>
                  <a:cxn ang="0">
                    <a:pos x="121" y="125"/>
                  </a:cxn>
                  <a:cxn ang="0">
                    <a:pos x="121" y="115"/>
                  </a:cxn>
                  <a:cxn ang="0">
                    <a:pos x="109" y="75"/>
                  </a:cxn>
                  <a:cxn ang="0">
                    <a:pos x="121" y="36"/>
                  </a:cxn>
                  <a:cxn ang="0">
                    <a:pos x="131" y="24"/>
                  </a:cxn>
                  <a:cxn ang="0">
                    <a:pos x="146" y="10"/>
                  </a:cxn>
                  <a:cxn ang="0">
                    <a:pos x="146" y="0"/>
                  </a:cxn>
                  <a:cxn ang="0">
                    <a:pos x="101" y="36"/>
                  </a:cxn>
                  <a:cxn ang="0">
                    <a:pos x="88" y="36"/>
                  </a:cxn>
                  <a:cxn ang="0">
                    <a:pos x="67" y="36"/>
                  </a:cxn>
                  <a:cxn ang="0">
                    <a:pos x="67" y="75"/>
                  </a:cxn>
                  <a:cxn ang="0">
                    <a:pos x="45" y="101"/>
                  </a:cxn>
                  <a:cxn ang="0">
                    <a:pos x="45" y="115"/>
                  </a:cxn>
                  <a:cxn ang="0">
                    <a:pos x="34" y="101"/>
                  </a:cxn>
                  <a:cxn ang="0">
                    <a:pos x="34" y="115"/>
                  </a:cxn>
                  <a:cxn ang="0">
                    <a:pos x="24" y="125"/>
                  </a:cxn>
                  <a:cxn ang="0">
                    <a:pos x="24" y="140"/>
                  </a:cxn>
                  <a:cxn ang="0">
                    <a:pos x="24" y="202"/>
                  </a:cxn>
                  <a:cxn ang="0">
                    <a:pos x="34" y="220"/>
                  </a:cxn>
                  <a:cxn ang="0">
                    <a:pos x="24" y="242"/>
                  </a:cxn>
                  <a:cxn ang="0">
                    <a:pos x="12" y="242"/>
                  </a:cxn>
                  <a:cxn ang="0">
                    <a:pos x="0" y="267"/>
                  </a:cxn>
                </a:cxnLst>
                <a:rect l="0" t="0" r="r" b="b"/>
                <a:pathLst>
                  <a:path w="220" h="413">
                    <a:moveTo>
                      <a:pt x="0" y="267"/>
                    </a:moveTo>
                    <a:lnTo>
                      <a:pt x="24" y="310"/>
                    </a:lnTo>
                    <a:lnTo>
                      <a:pt x="54" y="293"/>
                    </a:lnTo>
                    <a:lnTo>
                      <a:pt x="67" y="310"/>
                    </a:lnTo>
                    <a:lnTo>
                      <a:pt x="88" y="333"/>
                    </a:lnTo>
                    <a:lnTo>
                      <a:pt x="101" y="372"/>
                    </a:lnTo>
                    <a:lnTo>
                      <a:pt x="146" y="358"/>
                    </a:lnTo>
                    <a:lnTo>
                      <a:pt x="155" y="372"/>
                    </a:lnTo>
                    <a:lnTo>
                      <a:pt x="155" y="398"/>
                    </a:lnTo>
                    <a:lnTo>
                      <a:pt x="165" y="413"/>
                    </a:lnTo>
                    <a:lnTo>
                      <a:pt x="165" y="333"/>
                    </a:lnTo>
                    <a:lnTo>
                      <a:pt x="155" y="293"/>
                    </a:lnTo>
                    <a:lnTo>
                      <a:pt x="176" y="293"/>
                    </a:lnTo>
                    <a:lnTo>
                      <a:pt x="165" y="281"/>
                    </a:lnTo>
                    <a:lnTo>
                      <a:pt x="165" y="267"/>
                    </a:lnTo>
                    <a:lnTo>
                      <a:pt x="210" y="257"/>
                    </a:lnTo>
                    <a:lnTo>
                      <a:pt x="220" y="267"/>
                    </a:lnTo>
                    <a:lnTo>
                      <a:pt x="198" y="231"/>
                    </a:lnTo>
                    <a:lnTo>
                      <a:pt x="210" y="231"/>
                    </a:lnTo>
                    <a:lnTo>
                      <a:pt x="198" y="192"/>
                    </a:lnTo>
                    <a:lnTo>
                      <a:pt x="210" y="154"/>
                    </a:lnTo>
                    <a:lnTo>
                      <a:pt x="176" y="154"/>
                    </a:lnTo>
                    <a:lnTo>
                      <a:pt x="165" y="140"/>
                    </a:lnTo>
                    <a:lnTo>
                      <a:pt x="131" y="125"/>
                    </a:lnTo>
                    <a:lnTo>
                      <a:pt x="121" y="125"/>
                    </a:lnTo>
                    <a:lnTo>
                      <a:pt x="121" y="115"/>
                    </a:lnTo>
                    <a:lnTo>
                      <a:pt x="109" y="75"/>
                    </a:lnTo>
                    <a:lnTo>
                      <a:pt x="121" y="36"/>
                    </a:lnTo>
                    <a:lnTo>
                      <a:pt x="131" y="24"/>
                    </a:lnTo>
                    <a:lnTo>
                      <a:pt x="146" y="10"/>
                    </a:lnTo>
                    <a:lnTo>
                      <a:pt x="146" y="0"/>
                    </a:lnTo>
                    <a:lnTo>
                      <a:pt x="101" y="36"/>
                    </a:lnTo>
                    <a:lnTo>
                      <a:pt x="88" y="36"/>
                    </a:lnTo>
                    <a:lnTo>
                      <a:pt x="67" y="36"/>
                    </a:lnTo>
                    <a:lnTo>
                      <a:pt x="67" y="75"/>
                    </a:lnTo>
                    <a:lnTo>
                      <a:pt x="45" y="101"/>
                    </a:lnTo>
                    <a:lnTo>
                      <a:pt x="45" y="115"/>
                    </a:lnTo>
                    <a:lnTo>
                      <a:pt x="34" y="101"/>
                    </a:lnTo>
                    <a:lnTo>
                      <a:pt x="34" y="115"/>
                    </a:lnTo>
                    <a:lnTo>
                      <a:pt x="24" y="125"/>
                    </a:lnTo>
                    <a:lnTo>
                      <a:pt x="24" y="140"/>
                    </a:lnTo>
                    <a:lnTo>
                      <a:pt x="24" y="202"/>
                    </a:lnTo>
                    <a:lnTo>
                      <a:pt x="34" y="220"/>
                    </a:lnTo>
                    <a:lnTo>
                      <a:pt x="24" y="242"/>
                    </a:lnTo>
                    <a:lnTo>
                      <a:pt x="12" y="242"/>
                    </a:lnTo>
                    <a:lnTo>
                      <a:pt x="0" y="267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284">
                <a:extLst>
                  <a:ext uri="{FF2B5EF4-FFF2-40B4-BE49-F238E27FC236}">
                    <a16:creationId xmlns:a16="http://schemas.microsoft.com/office/drawing/2014/main" id="{0EAB2CB5-0F39-4D0E-86D3-5B783F23F5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9344" y="3811642"/>
                <a:ext cx="321262" cy="354046"/>
              </a:xfrm>
              <a:custGeom>
                <a:avLst/>
                <a:gdLst/>
                <a:ahLst/>
                <a:cxnLst>
                  <a:cxn ang="0">
                    <a:pos x="245" y="90"/>
                  </a:cxn>
                  <a:cxn ang="0">
                    <a:pos x="229" y="90"/>
                  </a:cxn>
                  <a:cxn ang="0">
                    <a:pos x="220" y="90"/>
                  </a:cxn>
                  <a:cxn ang="0">
                    <a:pos x="220" y="64"/>
                  </a:cxn>
                  <a:cxn ang="0">
                    <a:pos x="198" y="54"/>
                  </a:cxn>
                  <a:cxn ang="0">
                    <a:pos x="187" y="40"/>
                  </a:cxn>
                  <a:cxn ang="0">
                    <a:pos x="198" y="40"/>
                  </a:cxn>
                  <a:cxn ang="0">
                    <a:pos x="165" y="40"/>
                  </a:cxn>
                  <a:cxn ang="0">
                    <a:pos x="143" y="54"/>
                  </a:cxn>
                  <a:cxn ang="0">
                    <a:pos x="123" y="40"/>
                  </a:cxn>
                  <a:cxn ang="0">
                    <a:pos x="88" y="40"/>
                  </a:cxn>
                  <a:cxn ang="0">
                    <a:pos x="88" y="25"/>
                  </a:cxn>
                  <a:cxn ang="0">
                    <a:pos x="67" y="14"/>
                  </a:cxn>
                  <a:cxn ang="0">
                    <a:pos x="55" y="0"/>
                  </a:cxn>
                  <a:cxn ang="0">
                    <a:pos x="55" y="14"/>
                  </a:cxn>
                  <a:cxn ang="0">
                    <a:pos x="37" y="25"/>
                  </a:cxn>
                  <a:cxn ang="0">
                    <a:pos x="37" y="64"/>
                  </a:cxn>
                  <a:cxn ang="0">
                    <a:pos x="21" y="79"/>
                  </a:cxn>
                  <a:cxn ang="0">
                    <a:pos x="21" y="54"/>
                  </a:cxn>
                  <a:cxn ang="0">
                    <a:pos x="37" y="40"/>
                  </a:cxn>
                  <a:cxn ang="0">
                    <a:pos x="21" y="14"/>
                  </a:cxn>
                  <a:cxn ang="0">
                    <a:pos x="12" y="25"/>
                  </a:cxn>
                  <a:cxn ang="0">
                    <a:pos x="0" y="64"/>
                  </a:cxn>
                  <a:cxn ang="0">
                    <a:pos x="12" y="105"/>
                  </a:cxn>
                  <a:cxn ang="0">
                    <a:pos x="12" y="116"/>
                  </a:cxn>
                  <a:cxn ang="0">
                    <a:pos x="21" y="116"/>
                  </a:cxn>
                  <a:cxn ang="0">
                    <a:pos x="55" y="129"/>
                  </a:cxn>
                  <a:cxn ang="0">
                    <a:pos x="67" y="145"/>
                  </a:cxn>
                  <a:cxn ang="0">
                    <a:pos x="101" y="145"/>
                  </a:cxn>
                  <a:cxn ang="0">
                    <a:pos x="88" y="181"/>
                  </a:cxn>
                  <a:cxn ang="0">
                    <a:pos x="101" y="220"/>
                  </a:cxn>
                  <a:cxn ang="0">
                    <a:pos x="88" y="220"/>
                  </a:cxn>
                  <a:cxn ang="0">
                    <a:pos x="110" y="256"/>
                  </a:cxn>
                  <a:cxn ang="0">
                    <a:pos x="110" y="270"/>
                  </a:cxn>
                  <a:cxn ang="0">
                    <a:pos x="131" y="270"/>
                  </a:cxn>
                  <a:cxn ang="0">
                    <a:pos x="165" y="246"/>
                  </a:cxn>
                  <a:cxn ang="0">
                    <a:pos x="153" y="231"/>
                  </a:cxn>
                  <a:cxn ang="0">
                    <a:pos x="153" y="210"/>
                  </a:cxn>
                  <a:cxn ang="0">
                    <a:pos x="143" y="191"/>
                  </a:cxn>
                  <a:cxn ang="0">
                    <a:pos x="177" y="210"/>
                  </a:cxn>
                  <a:cxn ang="0">
                    <a:pos x="220" y="181"/>
                  </a:cxn>
                  <a:cxn ang="0">
                    <a:pos x="220" y="166"/>
                  </a:cxn>
                  <a:cxn ang="0">
                    <a:pos x="207" y="155"/>
                  </a:cxn>
                  <a:cxn ang="0">
                    <a:pos x="220" y="129"/>
                  </a:cxn>
                  <a:cxn ang="0">
                    <a:pos x="229" y="129"/>
                  </a:cxn>
                  <a:cxn ang="0">
                    <a:pos x="220" y="116"/>
                  </a:cxn>
                  <a:cxn ang="0">
                    <a:pos x="220" y="105"/>
                  </a:cxn>
                  <a:cxn ang="0">
                    <a:pos x="245" y="90"/>
                  </a:cxn>
                </a:cxnLst>
                <a:rect l="0" t="0" r="r" b="b"/>
                <a:pathLst>
                  <a:path w="245" h="270">
                    <a:moveTo>
                      <a:pt x="245" y="90"/>
                    </a:moveTo>
                    <a:lnTo>
                      <a:pt x="229" y="90"/>
                    </a:lnTo>
                    <a:lnTo>
                      <a:pt x="220" y="90"/>
                    </a:lnTo>
                    <a:lnTo>
                      <a:pt x="220" y="64"/>
                    </a:lnTo>
                    <a:lnTo>
                      <a:pt x="198" y="54"/>
                    </a:lnTo>
                    <a:lnTo>
                      <a:pt x="187" y="40"/>
                    </a:lnTo>
                    <a:lnTo>
                      <a:pt x="198" y="40"/>
                    </a:lnTo>
                    <a:lnTo>
                      <a:pt x="165" y="40"/>
                    </a:lnTo>
                    <a:lnTo>
                      <a:pt x="143" y="54"/>
                    </a:lnTo>
                    <a:lnTo>
                      <a:pt x="123" y="40"/>
                    </a:lnTo>
                    <a:lnTo>
                      <a:pt x="88" y="40"/>
                    </a:lnTo>
                    <a:lnTo>
                      <a:pt x="88" y="25"/>
                    </a:lnTo>
                    <a:lnTo>
                      <a:pt x="67" y="14"/>
                    </a:lnTo>
                    <a:lnTo>
                      <a:pt x="55" y="0"/>
                    </a:lnTo>
                    <a:lnTo>
                      <a:pt x="55" y="14"/>
                    </a:lnTo>
                    <a:lnTo>
                      <a:pt x="37" y="25"/>
                    </a:lnTo>
                    <a:lnTo>
                      <a:pt x="37" y="64"/>
                    </a:lnTo>
                    <a:lnTo>
                      <a:pt x="21" y="79"/>
                    </a:lnTo>
                    <a:lnTo>
                      <a:pt x="21" y="54"/>
                    </a:lnTo>
                    <a:lnTo>
                      <a:pt x="37" y="40"/>
                    </a:lnTo>
                    <a:lnTo>
                      <a:pt x="21" y="14"/>
                    </a:lnTo>
                    <a:lnTo>
                      <a:pt x="12" y="25"/>
                    </a:lnTo>
                    <a:lnTo>
                      <a:pt x="0" y="64"/>
                    </a:lnTo>
                    <a:lnTo>
                      <a:pt x="12" y="105"/>
                    </a:lnTo>
                    <a:lnTo>
                      <a:pt x="12" y="116"/>
                    </a:lnTo>
                    <a:lnTo>
                      <a:pt x="21" y="116"/>
                    </a:lnTo>
                    <a:lnTo>
                      <a:pt x="55" y="129"/>
                    </a:lnTo>
                    <a:lnTo>
                      <a:pt x="67" y="145"/>
                    </a:lnTo>
                    <a:lnTo>
                      <a:pt x="101" y="145"/>
                    </a:lnTo>
                    <a:lnTo>
                      <a:pt x="88" y="181"/>
                    </a:lnTo>
                    <a:lnTo>
                      <a:pt x="101" y="220"/>
                    </a:lnTo>
                    <a:lnTo>
                      <a:pt x="88" y="220"/>
                    </a:lnTo>
                    <a:lnTo>
                      <a:pt x="110" y="256"/>
                    </a:lnTo>
                    <a:lnTo>
                      <a:pt x="110" y="270"/>
                    </a:lnTo>
                    <a:lnTo>
                      <a:pt x="131" y="270"/>
                    </a:lnTo>
                    <a:lnTo>
                      <a:pt x="165" y="246"/>
                    </a:lnTo>
                    <a:lnTo>
                      <a:pt x="153" y="231"/>
                    </a:lnTo>
                    <a:lnTo>
                      <a:pt x="153" y="210"/>
                    </a:lnTo>
                    <a:lnTo>
                      <a:pt x="143" y="191"/>
                    </a:lnTo>
                    <a:lnTo>
                      <a:pt x="177" y="210"/>
                    </a:lnTo>
                    <a:lnTo>
                      <a:pt x="220" y="181"/>
                    </a:lnTo>
                    <a:lnTo>
                      <a:pt x="220" y="166"/>
                    </a:lnTo>
                    <a:lnTo>
                      <a:pt x="207" y="155"/>
                    </a:lnTo>
                    <a:lnTo>
                      <a:pt x="220" y="129"/>
                    </a:lnTo>
                    <a:lnTo>
                      <a:pt x="229" y="129"/>
                    </a:lnTo>
                    <a:lnTo>
                      <a:pt x="220" y="116"/>
                    </a:lnTo>
                    <a:lnTo>
                      <a:pt x="220" y="105"/>
                    </a:lnTo>
                    <a:lnTo>
                      <a:pt x="245" y="9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286">
                <a:extLst>
                  <a:ext uri="{FF2B5EF4-FFF2-40B4-BE49-F238E27FC236}">
                    <a16:creationId xmlns:a16="http://schemas.microsoft.com/office/drawing/2014/main" id="{DE5898C1-A3C8-4E83-B2A4-DA4BDFD0F4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5176" y="4014890"/>
                <a:ext cx="60318" cy="119326"/>
              </a:xfrm>
              <a:custGeom>
                <a:avLst/>
                <a:gdLst/>
                <a:ahLst/>
                <a:cxnLst>
                  <a:cxn ang="0">
                    <a:pos x="46" y="36"/>
                  </a:cxn>
                  <a:cxn ang="0">
                    <a:pos x="0" y="0"/>
                  </a:cxn>
                  <a:cxn ang="0">
                    <a:pos x="0" y="25"/>
                  </a:cxn>
                  <a:cxn ang="0">
                    <a:pos x="0" y="54"/>
                  </a:cxn>
                  <a:cxn ang="0">
                    <a:pos x="0" y="91"/>
                  </a:cxn>
                  <a:cxn ang="0">
                    <a:pos x="21" y="91"/>
                  </a:cxn>
                  <a:cxn ang="0">
                    <a:pos x="46" y="36"/>
                  </a:cxn>
                </a:cxnLst>
                <a:rect l="0" t="0" r="r" b="b"/>
                <a:pathLst>
                  <a:path w="46" h="91">
                    <a:moveTo>
                      <a:pt x="46" y="36"/>
                    </a:moveTo>
                    <a:lnTo>
                      <a:pt x="0" y="0"/>
                    </a:lnTo>
                    <a:lnTo>
                      <a:pt x="0" y="25"/>
                    </a:lnTo>
                    <a:lnTo>
                      <a:pt x="0" y="54"/>
                    </a:lnTo>
                    <a:lnTo>
                      <a:pt x="0" y="91"/>
                    </a:lnTo>
                    <a:lnTo>
                      <a:pt x="21" y="91"/>
                    </a:lnTo>
                    <a:lnTo>
                      <a:pt x="46" y="36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287">
                <a:extLst>
                  <a:ext uri="{FF2B5EF4-FFF2-40B4-BE49-F238E27FC236}">
                    <a16:creationId xmlns:a16="http://schemas.microsoft.com/office/drawing/2014/main" id="{13E8D412-9AC1-4CDF-A558-993D5E18D0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5176" y="4014890"/>
                <a:ext cx="60318" cy="119326"/>
              </a:xfrm>
              <a:custGeom>
                <a:avLst/>
                <a:gdLst/>
                <a:ahLst/>
                <a:cxnLst>
                  <a:cxn ang="0">
                    <a:pos x="46" y="36"/>
                  </a:cxn>
                  <a:cxn ang="0">
                    <a:pos x="0" y="0"/>
                  </a:cxn>
                  <a:cxn ang="0">
                    <a:pos x="0" y="25"/>
                  </a:cxn>
                  <a:cxn ang="0">
                    <a:pos x="0" y="54"/>
                  </a:cxn>
                  <a:cxn ang="0">
                    <a:pos x="0" y="91"/>
                  </a:cxn>
                  <a:cxn ang="0">
                    <a:pos x="21" y="91"/>
                  </a:cxn>
                  <a:cxn ang="0">
                    <a:pos x="46" y="36"/>
                  </a:cxn>
                </a:cxnLst>
                <a:rect l="0" t="0" r="r" b="b"/>
                <a:pathLst>
                  <a:path w="46" h="91">
                    <a:moveTo>
                      <a:pt x="46" y="36"/>
                    </a:moveTo>
                    <a:lnTo>
                      <a:pt x="0" y="0"/>
                    </a:lnTo>
                    <a:lnTo>
                      <a:pt x="0" y="25"/>
                    </a:lnTo>
                    <a:lnTo>
                      <a:pt x="0" y="54"/>
                    </a:lnTo>
                    <a:lnTo>
                      <a:pt x="0" y="91"/>
                    </a:lnTo>
                    <a:lnTo>
                      <a:pt x="21" y="91"/>
                    </a:lnTo>
                    <a:lnTo>
                      <a:pt x="46" y="36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288">
                <a:extLst>
                  <a:ext uri="{FF2B5EF4-FFF2-40B4-BE49-F238E27FC236}">
                    <a16:creationId xmlns:a16="http://schemas.microsoft.com/office/drawing/2014/main" id="{C2E2D83A-9246-4957-ACCB-2589FCB5B4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1254" y="4014890"/>
                <a:ext cx="82610" cy="119326"/>
              </a:xfrm>
              <a:custGeom>
                <a:avLst/>
                <a:gdLst/>
                <a:ahLst/>
                <a:cxnLst>
                  <a:cxn ang="0">
                    <a:pos x="63" y="0"/>
                  </a:cxn>
                  <a:cxn ang="0">
                    <a:pos x="63" y="25"/>
                  </a:cxn>
                  <a:cxn ang="0">
                    <a:pos x="63" y="54"/>
                  </a:cxn>
                  <a:cxn ang="0">
                    <a:pos x="63" y="91"/>
                  </a:cxn>
                  <a:cxn ang="0">
                    <a:pos x="33" y="76"/>
                  </a:cxn>
                  <a:cxn ang="0">
                    <a:pos x="33" y="91"/>
                  </a:cxn>
                  <a:cxn ang="0">
                    <a:pos x="21" y="91"/>
                  </a:cxn>
                  <a:cxn ang="0">
                    <a:pos x="0" y="36"/>
                  </a:cxn>
                  <a:cxn ang="0">
                    <a:pos x="9" y="0"/>
                  </a:cxn>
                  <a:cxn ang="0">
                    <a:pos x="53" y="0"/>
                  </a:cxn>
                  <a:cxn ang="0">
                    <a:pos x="63" y="0"/>
                  </a:cxn>
                </a:cxnLst>
                <a:rect l="0" t="0" r="r" b="b"/>
                <a:pathLst>
                  <a:path w="63" h="91">
                    <a:moveTo>
                      <a:pt x="63" y="0"/>
                    </a:moveTo>
                    <a:lnTo>
                      <a:pt x="63" y="25"/>
                    </a:lnTo>
                    <a:lnTo>
                      <a:pt x="63" y="54"/>
                    </a:lnTo>
                    <a:lnTo>
                      <a:pt x="63" y="91"/>
                    </a:lnTo>
                    <a:lnTo>
                      <a:pt x="33" y="76"/>
                    </a:lnTo>
                    <a:lnTo>
                      <a:pt x="33" y="91"/>
                    </a:lnTo>
                    <a:lnTo>
                      <a:pt x="21" y="91"/>
                    </a:lnTo>
                    <a:lnTo>
                      <a:pt x="0" y="36"/>
                    </a:lnTo>
                    <a:lnTo>
                      <a:pt x="9" y="0"/>
                    </a:lnTo>
                    <a:lnTo>
                      <a:pt x="53" y="0"/>
                    </a:lnTo>
                    <a:lnTo>
                      <a:pt x="63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289">
                <a:extLst>
                  <a:ext uri="{FF2B5EF4-FFF2-40B4-BE49-F238E27FC236}">
                    <a16:creationId xmlns:a16="http://schemas.microsoft.com/office/drawing/2014/main" id="{F4B6F320-729A-486C-85F4-9F4F463C52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1254" y="4014890"/>
                <a:ext cx="82610" cy="119326"/>
              </a:xfrm>
              <a:custGeom>
                <a:avLst/>
                <a:gdLst/>
                <a:ahLst/>
                <a:cxnLst>
                  <a:cxn ang="0">
                    <a:pos x="63" y="0"/>
                  </a:cxn>
                  <a:cxn ang="0">
                    <a:pos x="63" y="25"/>
                  </a:cxn>
                  <a:cxn ang="0">
                    <a:pos x="63" y="54"/>
                  </a:cxn>
                  <a:cxn ang="0">
                    <a:pos x="63" y="91"/>
                  </a:cxn>
                  <a:cxn ang="0">
                    <a:pos x="33" y="76"/>
                  </a:cxn>
                  <a:cxn ang="0">
                    <a:pos x="33" y="91"/>
                  </a:cxn>
                  <a:cxn ang="0">
                    <a:pos x="21" y="91"/>
                  </a:cxn>
                  <a:cxn ang="0">
                    <a:pos x="0" y="36"/>
                  </a:cxn>
                  <a:cxn ang="0">
                    <a:pos x="9" y="0"/>
                  </a:cxn>
                  <a:cxn ang="0">
                    <a:pos x="53" y="0"/>
                  </a:cxn>
                  <a:cxn ang="0">
                    <a:pos x="63" y="0"/>
                  </a:cxn>
                </a:cxnLst>
                <a:rect l="0" t="0" r="r" b="b"/>
                <a:pathLst>
                  <a:path w="63" h="91">
                    <a:moveTo>
                      <a:pt x="63" y="0"/>
                    </a:moveTo>
                    <a:lnTo>
                      <a:pt x="63" y="25"/>
                    </a:lnTo>
                    <a:lnTo>
                      <a:pt x="63" y="54"/>
                    </a:lnTo>
                    <a:lnTo>
                      <a:pt x="63" y="91"/>
                    </a:lnTo>
                    <a:lnTo>
                      <a:pt x="33" y="76"/>
                    </a:lnTo>
                    <a:lnTo>
                      <a:pt x="33" y="91"/>
                    </a:lnTo>
                    <a:lnTo>
                      <a:pt x="21" y="91"/>
                    </a:lnTo>
                    <a:lnTo>
                      <a:pt x="0" y="36"/>
                    </a:lnTo>
                    <a:lnTo>
                      <a:pt x="9" y="0"/>
                    </a:lnTo>
                    <a:lnTo>
                      <a:pt x="53" y="0"/>
                    </a:lnTo>
                    <a:lnTo>
                      <a:pt x="63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290">
                <a:extLst>
                  <a:ext uri="{FF2B5EF4-FFF2-40B4-BE49-F238E27FC236}">
                    <a16:creationId xmlns:a16="http://schemas.microsoft.com/office/drawing/2014/main" id="{988D55E9-B2FD-4FF8-A3BB-85BCA121D2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2775" y="4761008"/>
                <a:ext cx="288479" cy="1149992"/>
              </a:xfrm>
              <a:custGeom>
                <a:avLst/>
                <a:gdLst/>
                <a:ahLst/>
                <a:cxnLst>
                  <a:cxn ang="0">
                    <a:pos x="20" y="102"/>
                  </a:cxn>
                  <a:cxn ang="0">
                    <a:pos x="33" y="217"/>
                  </a:cxn>
                  <a:cxn ang="0">
                    <a:pos x="33" y="308"/>
                  </a:cxn>
                  <a:cxn ang="0">
                    <a:pos x="45" y="363"/>
                  </a:cxn>
                  <a:cxn ang="0">
                    <a:pos x="45" y="474"/>
                  </a:cxn>
                  <a:cxn ang="0">
                    <a:pos x="33" y="485"/>
                  </a:cxn>
                  <a:cxn ang="0">
                    <a:pos x="55" y="565"/>
                  </a:cxn>
                  <a:cxn ang="0">
                    <a:pos x="67" y="576"/>
                  </a:cxn>
                  <a:cxn ang="0">
                    <a:pos x="88" y="641"/>
                  </a:cxn>
                  <a:cxn ang="0">
                    <a:pos x="75" y="685"/>
                  </a:cxn>
                  <a:cxn ang="0">
                    <a:pos x="67" y="709"/>
                  </a:cxn>
                  <a:cxn ang="0">
                    <a:pos x="97" y="746"/>
                  </a:cxn>
                  <a:cxn ang="0">
                    <a:pos x="88" y="746"/>
                  </a:cxn>
                  <a:cxn ang="0">
                    <a:pos x="110" y="786"/>
                  </a:cxn>
                  <a:cxn ang="0">
                    <a:pos x="122" y="786"/>
                  </a:cxn>
                  <a:cxn ang="0">
                    <a:pos x="122" y="822"/>
                  </a:cxn>
                  <a:cxn ang="0">
                    <a:pos x="131" y="811"/>
                  </a:cxn>
                  <a:cxn ang="0">
                    <a:pos x="131" y="822"/>
                  </a:cxn>
                  <a:cxn ang="0">
                    <a:pos x="143" y="851"/>
                  </a:cxn>
                  <a:cxn ang="0">
                    <a:pos x="207" y="877"/>
                  </a:cxn>
                  <a:cxn ang="0">
                    <a:pos x="220" y="851"/>
                  </a:cxn>
                  <a:cxn ang="0">
                    <a:pos x="174" y="833"/>
                  </a:cxn>
                  <a:cxn ang="0">
                    <a:pos x="143" y="797"/>
                  </a:cxn>
                  <a:cxn ang="0">
                    <a:pos x="131" y="709"/>
                  </a:cxn>
                  <a:cxn ang="0">
                    <a:pos x="122" y="670"/>
                  </a:cxn>
                  <a:cxn ang="0">
                    <a:pos x="97" y="620"/>
                  </a:cxn>
                  <a:cxn ang="0">
                    <a:pos x="88" y="576"/>
                  </a:cxn>
                  <a:cxn ang="0">
                    <a:pos x="67" y="474"/>
                  </a:cxn>
                  <a:cxn ang="0">
                    <a:pos x="67" y="438"/>
                  </a:cxn>
                  <a:cxn ang="0">
                    <a:pos x="55" y="337"/>
                  </a:cxn>
                  <a:cxn ang="0">
                    <a:pos x="67" y="217"/>
                  </a:cxn>
                  <a:cxn ang="0">
                    <a:pos x="75" y="152"/>
                  </a:cxn>
                  <a:cxn ang="0">
                    <a:pos x="67" y="126"/>
                  </a:cxn>
                  <a:cxn ang="0">
                    <a:pos x="45" y="37"/>
                  </a:cxn>
                  <a:cxn ang="0">
                    <a:pos x="0" y="11"/>
                  </a:cxn>
                </a:cxnLst>
                <a:rect l="0" t="0" r="r" b="b"/>
                <a:pathLst>
                  <a:path w="220" h="877">
                    <a:moveTo>
                      <a:pt x="0" y="11"/>
                    </a:moveTo>
                    <a:lnTo>
                      <a:pt x="20" y="102"/>
                    </a:lnTo>
                    <a:lnTo>
                      <a:pt x="20" y="126"/>
                    </a:lnTo>
                    <a:lnTo>
                      <a:pt x="33" y="217"/>
                    </a:lnTo>
                    <a:lnTo>
                      <a:pt x="20" y="282"/>
                    </a:lnTo>
                    <a:lnTo>
                      <a:pt x="33" y="308"/>
                    </a:lnTo>
                    <a:lnTo>
                      <a:pt x="20" y="318"/>
                    </a:lnTo>
                    <a:lnTo>
                      <a:pt x="45" y="363"/>
                    </a:lnTo>
                    <a:lnTo>
                      <a:pt x="45" y="399"/>
                    </a:lnTo>
                    <a:lnTo>
                      <a:pt x="45" y="474"/>
                    </a:lnTo>
                    <a:lnTo>
                      <a:pt x="33" y="474"/>
                    </a:lnTo>
                    <a:lnTo>
                      <a:pt x="33" y="485"/>
                    </a:lnTo>
                    <a:lnTo>
                      <a:pt x="55" y="539"/>
                    </a:lnTo>
                    <a:lnTo>
                      <a:pt x="55" y="565"/>
                    </a:lnTo>
                    <a:lnTo>
                      <a:pt x="67" y="594"/>
                    </a:lnTo>
                    <a:lnTo>
                      <a:pt x="67" y="576"/>
                    </a:lnTo>
                    <a:lnTo>
                      <a:pt x="75" y="594"/>
                    </a:lnTo>
                    <a:lnTo>
                      <a:pt x="88" y="641"/>
                    </a:lnTo>
                    <a:lnTo>
                      <a:pt x="67" y="641"/>
                    </a:lnTo>
                    <a:lnTo>
                      <a:pt x="75" y="685"/>
                    </a:lnTo>
                    <a:lnTo>
                      <a:pt x="75" y="695"/>
                    </a:lnTo>
                    <a:lnTo>
                      <a:pt x="67" y="709"/>
                    </a:lnTo>
                    <a:lnTo>
                      <a:pt x="97" y="709"/>
                    </a:lnTo>
                    <a:lnTo>
                      <a:pt x="97" y="746"/>
                    </a:lnTo>
                    <a:lnTo>
                      <a:pt x="88" y="732"/>
                    </a:lnTo>
                    <a:lnTo>
                      <a:pt x="88" y="746"/>
                    </a:lnTo>
                    <a:lnTo>
                      <a:pt x="97" y="786"/>
                    </a:lnTo>
                    <a:lnTo>
                      <a:pt x="110" y="786"/>
                    </a:lnTo>
                    <a:lnTo>
                      <a:pt x="110" y="797"/>
                    </a:lnTo>
                    <a:lnTo>
                      <a:pt x="122" y="786"/>
                    </a:lnTo>
                    <a:lnTo>
                      <a:pt x="122" y="797"/>
                    </a:lnTo>
                    <a:lnTo>
                      <a:pt x="122" y="822"/>
                    </a:lnTo>
                    <a:lnTo>
                      <a:pt x="131" y="822"/>
                    </a:lnTo>
                    <a:lnTo>
                      <a:pt x="131" y="811"/>
                    </a:lnTo>
                    <a:lnTo>
                      <a:pt x="143" y="822"/>
                    </a:lnTo>
                    <a:lnTo>
                      <a:pt x="131" y="822"/>
                    </a:lnTo>
                    <a:lnTo>
                      <a:pt x="131" y="833"/>
                    </a:lnTo>
                    <a:lnTo>
                      <a:pt x="143" y="851"/>
                    </a:lnTo>
                    <a:lnTo>
                      <a:pt x="143" y="833"/>
                    </a:lnTo>
                    <a:lnTo>
                      <a:pt x="207" y="877"/>
                    </a:lnTo>
                    <a:lnTo>
                      <a:pt x="207" y="851"/>
                    </a:lnTo>
                    <a:lnTo>
                      <a:pt x="220" y="851"/>
                    </a:lnTo>
                    <a:lnTo>
                      <a:pt x="220" y="833"/>
                    </a:lnTo>
                    <a:lnTo>
                      <a:pt x="174" y="833"/>
                    </a:lnTo>
                    <a:lnTo>
                      <a:pt x="152" y="797"/>
                    </a:lnTo>
                    <a:lnTo>
                      <a:pt x="143" y="797"/>
                    </a:lnTo>
                    <a:lnTo>
                      <a:pt x="131" y="786"/>
                    </a:lnTo>
                    <a:lnTo>
                      <a:pt x="131" y="709"/>
                    </a:lnTo>
                    <a:lnTo>
                      <a:pt x="122" y="656"/>
                    </a:lnTo>
                    <a:lnTo>
                      <a:pt x="122" y="670"/>
                    </a:lnTo>
                    <a:lnTo>
                      <a:pt x="110" y="656"/>
                    </a:lnTo>
                    <a:lnTo>
                      <a:pt x="97" y="620"/>
                    </a:lnTo>
                    <a:lnTo>
                      <a:pt x="97" y="594"/>
                    </a:lnTo>
                    <a:lnTo>
                      <a:pt x="88" y="576"/>
                    </a:lnTo>
                    <a:lnTo>
                      <a:pt x="88" y="514"/>
                    </a:lnTo>
                    <a:lnTo>
                      <a:pt x="67" y="474"/>
                    </a:lnTo>
                    <a:lnTo>
                      <a:pt x="75" y="449"/>
                    </a:lnTo>
                    <a:lnTo>
                      <a:pt x="67" y="438"/>
                    </a:lnTo>
                    <a:lnTo>
                      <a:pt x="75" y="399"/>
                    </a:lnTo>
                    <a:lnTo>
                      <a:pt x="55" y="337"/>
                    </a:lnTo>
                    <a:lnTo>
                      <a:pt x="55" y="257"/>
                    </a:lnTo>
                    <a:lnTo>
                      <a:pt x="67" y="217"/>
                    </a:lnTo>
                    <a:lnTo>
                      <a:pt x="55" y="167"/>
                    </a:lnTo>
                    <a:lnTo>
                      <a:pt x="75" y="152"/>
                    </a:lnTo>
                    <a:lnTo>
                      <a:pt x="75" y="126"/>
                    </a:lnTo>
                    <a:lnTo>
                      <a:pt x="67" y="126"/>
                    </a:lnTo>
                    <a:lnTo>
                      <a:pt x="45" y="61"/>
                    </a:lnTo>
                    <a:lnTo>
                      <a:pt x="45" y="37"/>
                    </a:lnTo>
                    <a:lnTo>
                      <a:pt x="20" y="0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291">
                <a:extLst>
                  <a:ext uri="{FF2B5EF4-FFF2-40B4-BE49-F238E27FC236}">
                    <a16:creationId xmlns:a16="http://schemas.microsoft.com/office/drawing/2014/main" id="{11079174-A067-46CF-B8E7-82E3123F4E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2775" y="4761008"/>
                <a:ext cx="288479" cy="1149992"/>
              </a:xfrm>
              <a:custGeom>
                <a:avLst/>
                <a:gdLst/>
                <a:ahLst/>
                <a:cxnLst>
                  <a:cxn ang="0">
                    <a:pos x="20" y="102"/>
                  </a:cxn>
                  <a:cxn ang="0">
                    <a:pos x="33" y="217"/>
                  </a:cxn>
                  <a:cxn ang="0">
                    <a:pos x="33" y="308"/>
                  </a:cxn>
                  <a:cxn ang="0">
                    <a:pos x="45" y="363"/>
                  </a:cxn>
                  <a:cxn ang="0">
                    <a:pos x="45" y="474"/>
                  </a:cxn>
                  <a:cxn ang="0">
                    <a:pos x="33" y="485"/>
                  </a:cxn>
                  <a:cxn ang="0">
                    <a:pos x="55" y="565"/>
                  </a:cxn>
                  <a:cxn ang="0">
                    <a:pos x="67" y="576"/>
                  </a:cxn>
                  <a:cxn ang="0">
                    <a:pos x="88" y="641"/>
                  </a:cxn>
                  <a:cxn ang="0">
                    <a:pos x="75" y="685"/>
                  </a:cxn>
                  <a:cxn ang="0">
                    <a:pos x="67" y="709"/>
                  </a:cxn>
                  <a:cxn ang="0">
                    <a:pos x="97" y="746"/>
                  </a:cxn>
                  <a:cxn ang="0">
                    <a:pos x="88" y="746"/>
                  </a:cxn>
                  <a:cxn ang="0">
                    <a:pos x="110" y="786"/>
                  </a:cxn>
                  <a:cxn ang="0">
                    <a:pos x="122" y="786"/>
                  </a:cxn>
                  <a:cxn ang="0">
                    <a:pos x="122" y="822"/>
                  </a:cxn>
                  <a:cxn ang="0">
                    <a:pos x="131" y="811"/>
                  </a:cxn>
                  <a:cxn ang="0">
                    <a:pos x="131" y="822"/>
                  </a:cxn>
                  <a:cxn ang="0">
                    <a:pos x="143" y="851"/>
                  </a:cxn>
                  <a:cxn ang="0">
                    <a:pos x="207" y="877"/>
                  </a:cxn>
                  <a:cxn ang="0">
                    <a:pos x="220" y="851"/>
                  </a:cxn>
                  <a:cxn ang="0">
                    <a:pos x="174" y="833"/>
                  </a:cxn>
                  <a:cxn ang="0">
                    <a:pos x="143" y="797"/>
                  </a:cxn>
                  <a:cxn ang="0">
                    <a:pos x="131" y="709"/>
                  </a:cxn>
                  <a:cxn ang="0">
                    <a:pos x="122" y="670"/>
                  </a:cxn>
                  <a:cxn ang="0">
                    <a:pos x="97" y="620"/>
                  </a:cxn>
                  <a:cxn ang="0">
                    <a:pos x="88" y="576"/>
                  </a:cxn>
                  <a:cxn ang="0">
                    <a:pos x="67" y="474"/>
                  </a:cxn>
                  <a:cxn ang="0">
                    <a:pos x="67" y="438"/>
                  </a:cxn>
                  <a:cxn ang="0">
                    <a:pos x="55" y="337"/>
                  </a:cxn>
                  <a:cxn ang="0">
                    <a:pos x="67" y="217"/>
                  </a:cxn>
                  <a:cxn ang="0">
                    <a:pos x="75" y="152"/>
                  </a:cxn>
                  <a:cxn ang="0">
                    <a:pos x="67" y="126"/>
                  </a:cxn>
                  <a:cxn ang="0">
                    <a:pos x="45" y="37"/>
                  </a:cxn>
                  <a:cxn ang="0">
                    <a:pos x="0" y="11"/>
                  </a:cxn>
                </a:cxnLst>
                <a:rect l="0" t="0" r="r" b="b"/>
                <a:pathLst>
                  <a:path w="220" h="877">
                    <a:moveTo>
                      <a:pt x="0" y="11"/>
                    </a:moveTo>
                    <a:lnTo>
                      <a:pt x="20" y="102"/>
                    </a:lnTo>
                    <a:lnTo>
                      <a:pt x="20" y="126"/>
                    </a:lnTo>
                    <a:lnTo>
                      <a:pt x="33" y="217"/>
                    </a:lnTo>
                    <a:lnTo>
                      <a:pt x="20" y="282"/>
                    </a:lnTo>
                    <a:lnTo>
                      <a:pt x="33" y="308"/>
                    </a:lnTo>
                    <a:lnTo>
                      <a:pt x="20" y="318"/>
                    </a:lnTo>
                    <a:lnTo>
                      <a:pt x="45" y="363"/>
                    </a:lnTo>
                    <a:lnTo>
                      <a:pt x="45" y="399"/>
                    </a:lnTo>
                    <a:lnTo>
                      <a:pt x="45" y="474"/>
                    </a:lnTo>
                    <a:lnTo>
                      <a:pt x="33" y="474"/>
                    </a:lnTo>
                    <a:lnTo>
                      <a:pt x="33" y="485"/>
                    </a:lnTo>
                    <a:lnTo>
                      <a:pt x="55" y="539"/>
                    </a:lnTo>
                    <a:lnTo>
                      <a:pt x="55" y="565"/>
                    </a:lnTo>
                    <a:lnTo>
                      <a:pt x="67" y="594"/>
                    </a:lnTo>
                    <a:lnTo>
                      <a:pt x="67" y="576"/>
                    </a:lnTo>
                    <a:lnTo>
                      <a:pt x="75" y="594"/>
                    </a:lnTo>
                    <a:lnTo>
                      <a:pt x="88" y="641"/>
                    </a:lnTo>
                    <a:lnTo>
                      <a:pt x="67" y="641"/>
                    </a:lnTo>
                    <a:lnTo>
                      <a:pt x="75" y="685"/>
                    </a:lnTo>
                    <a:lnTo>
                      <a:pt x="75" y="695"/>
                    </a:lnTo>
                    <a:lnTo>
                      <a:pt x="67" y="709"/>
                    </a:lnTo>
                    <a:lnTo>
                      <a:pt x="97" y="709"/>
                    </a:lnTo>
                    <a:lnTo>
                      <a:pt x="97" y="746"/>
                    </a:lnTo>
                    <a:lnTo>
                      <a:pt x="88" y="732"/>
                    </a:lnTo>
                    <a:lnTo>
                      <a:pt x="88" y="746"/>
                    </a:lnTo>
                    <a:lnTo>
                      <a:pt x="97" y="786"/>
                    </a:lnTo>
                    <a:lnTo>
                      <a:pt x="110" y="786"/>
                    </a:lnTo>
                    <a:lnTo>
                      <a:pt x="110" y="797"/>
                    </a:lnTo>
                    <a:lnTo>
                      <a:pt x="122" y="786"/>
                    </a:lnTo>
                    <a:lnTo>
                      <a:pt x="122" y="797"/>
                    </a:lnTo>
                    <a:lnTo>
                      <a:pt x="122" y="822"/>
                    </a:lnTo>
                    <a:lnTo>
                      <a:pt x="131" y="822"/>
                    </a:lnTo>
                    <a:lnTo>
                      <a:pt x="131" y="811"/>
                    </a:lnTo>
                    <a:lnTo>
                      <a:pt x="143" y="822"/>
                    </a:lnTo>
                    <a:lnTo>
                      <a:pt x="131" y="822"/>
                    </a:lnTo>
                    <a:lnTo>
                      <a:pt x="131" y="833"/>
                    </a:lnTo>
                    <a:lnTo>
                      <a:pt x="143" y="851"/>
                    </a:lnTo>
                    <a:lnTo>
                      <a:pt x="143" y="833"/>
                    </a:lnTo>
                    <a:lnTo>
                      <a:pt x="207" y="877"/>
                    </a:lnTo>
                    <a:lnTo>
                      <a:pt x="207" y="851"/>
                    </a:lnTo>
                    <a:lnTo>
                      <a:pt x="220" y="851"/>
                    </a:lnTo>
                    <a:lnTo>
                      <a:pt x="220" y="833"/>
                    </a:lnTo>
                    <a:lnTo>
                      <a:pt x="174" y="833"/>
                    </a:lnTo>
                    <a:lnTo>
                      <a:pt x="152" y="797"/>
                    </a:lnTo>
                    <a:lnTo>
                      <a:pt x="143" y="797"/>
                    </a:lnTo>
                    <a:lnTo>
                      <a:pt x="131" y="786"/>
                    </a:lnTo>
                    <a:lnTo>
                      <a:pt x="131" y="709"/>
                    </a:lnTo>
                    <a:lnTo>
                      <a:pt x="122" y="656"/>
                    </a:lnTo>
                    <a:lnTo>
                      <a:pt x="122" y="670"/>
                    </a:lnTo>
                    <a:lnTo>
                      <a:pt x="110" y="656"/>
                    </a:lnTo>
                    <a:lnTo>
                      <a:pt x="97" y="620"/>
                    </a:lnTo>
                    <a:lnTo>
                      <a:pt x="97" y="594"/>
                    </a:lnTo>
                    <a:lnTo>
                      <a:pt x="88" y="576"/>
                    </a:lnTo>
                    <a:lnTo>
                      <a:pt x="88" y="514"/>
                    </a:lnTo>
                    <a:lnTo>
                      <a:pt x="67" y="474"/>
                    </a:lnTo>
                    <a:lnTo>
                      <a:pt x="75" y="449"/>
                    </a:lnTo>
                    <a:lnTo>
                      <a:pt x="67" y="438"/>
                    </a:lnTo>
                    <a:lnTo>
                      <a:pt x="75" y="399"/>
                    </a:lnTo>
                    <a:lnTo>
                      <a:pt x="55" y="337"/>
                    </a:lnTo>
                    <a:lnTo>
                      <a:pt x="55" y="257"/>
                    </a:lnTo>
                    <a:lnTo>
                      <a:pt x="67" y="217"/>
                    </a:lnTo>
                    <a:lnTo>
                      <a:pt x="55" y="167"/>
                    </a:lnTo>
                    <a:lnTo>
                      <a:pt x="75" y="152"/>
                    </a:lnTo>
                    <a:lnTo>
                      <a:pt x="75" y="126"/>
                    </a:lnTo>
                    <a:lnTo>
                      <a:pt x="67" y="126"/>
                    </a:lnTo>
                    <a:lnTo>
                      <a:pt x="45" y="61"/>
                    </a:lnTo>
                    <a:lnTo>
                      <a:pt x="45" y="37"/>
                    </a:lnTo>
                    <a:lnTo>
                      <a:pt x="20" y="0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292">
                <a:extLst>
                  <a:ext uri="{FF2B5EF4-FFF2-40B4-BE49-F238E27FC236}">
                    <a16:creationId xmlns:a16="http://schemas.microsoft.com/office/drawing/2014/main" id="{14F6052F-4BCE-49DB-B492-0371C77C95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7199" y="4505309"/>
                <a:ext cx="300282" cy="422232"/>
              </a:xfrm>
              <a:custGeom>
                <a:avLst/>
                <a:gdLst/>
                <a:ahLst/>
                <a:cxnLst>
                  <a:cxn ang="0">
                    <a:pos x="0" y="28"/>
                  </a:cxn>
                  <a:cxn ang="0">
                    <a:pos x="9" y="65"/>
                  </a:cxn>
                  <a:cxn ang="0">
                    <a:pos x="9" y="155"/>
                  </a:cxn>
                  <a:cxn ang="0">
                    <a:pos x="21" y="166"/>
                  </a:cxn>
                  <a:cxn ang="0">
                    <a:pos x="9" y="195"/>
                  </a:cxn>
                  <a:cxn ang="0">
                    <a:pos x="34" y="232"/>
                  </a:cxn>
                  <a:cxn ang="0">
                    <a:pos x="34" y="256"/>
                  </a:cxn>
                  <a:cxn ang="0">
                    <a:pos x="55" y="322"/>
                  </a:cxn>
                  <a:cxn ang="0">
                    <a:pos x="64" y="322"/>
                  </a:cxn>
                  <a:cxn ang="0">
                    <a:pos x="85" y="297"/>
                  </a:cxn>
                  <a:cxn ang="0">
                    <a:pos x="120" y="311"/>
                  </a:cxn>
                  <a:cxn ang="0">
                    <a:pos x="140" y="311"/>
                  </a:cxn>
                  <a:cxn ang="0">
                    <a:pos x="153" y="245"/>
                  </a:cxn>
                  <a:cxn ang="0">
                    <a:pos x="208" y="232"/>
                  </a:cxn>
                  <a:cxn ang="0">
                    <a:pos x="217" y="256"/>
                  </a:cxn>
                  <a:cxn ang="0">
                    <a:pos x="229" y="206"/>
                  </a:cxn>
                  <a:cxn ang="0">
                    <a:pos x="208" y="180"/>
                  </a:cxn>
                  <a:cxn ang="0">
                    <a:pos x="208" y="166"/>
                  </a:cxn>
                  <a:cxn ang="0">
                    <a:pos x="178" y="155"/>
                  </a:cxn>
                  <a:cxn ang="0">
                    <a:pos x="178" y="144"/>
                  </a:cxn>
                  <a:cxn ang="0">
                    <a:pos x="178" y="130"/>
                  </a:cxn>
                  <a:cxn ang="0">
                    <a:pos x="162" y="105"/>
                  </a:cxn>
                  <a:cxn ang="0">
                    <a:pos x="85" y="65"/>
                  </a:cxn>
                  <a:cxn ang="0">
                    <a:pos x="76" y="39"/>
                  </a:cxn>
                  <a:cxn ang="0">
                    <a:pos x="76" y="0"/>
                  </a:cxn>
                  <a:cxn ang="0">
                    <a:pos x="43" y="0"/>
                  </a:cxn>
                  <a:cxn ang="0">
                    <a:pos x="21" y="39"/>
                  </a:cxn>
                  <a:cxn ang="0">
                    <a:pos x="0" y="28"/>
                  </a:cxn>
                </a:cxnLst>
                <a:rect l="0" t="0" r="r" b="b"/>
                <a:pathLst>
                  <a:path w="229" h="322">
                    <a:moveTo>
                      <a:pt x="0" y="28"/>
                    </a:moveTo>
                    <a:lnTo>
                      <a:pt x="9" y="65"/>
                    </a:lnTo>
                    <a:lnTo>
                      <a:pt x="9" y="155"/>
                    </a:lnTo>
                    <a:lnTo>
                      <a:pt x="21" y="166"/>
                    </a:lnTo>
                    <a:lnTo>
                      <a:pt x="9" y="195"/>
                    </a:lnTo>
                    <a:lnTo>
                      <a:pt x="34" y="232"/>
                    </a:lnTo>
                    <a:lnTo>
                      <a:pt x="34" y="256"/>
                    </a:lnTo>
                    <a:lnTo>
                      <a:pt x="55" y="322"/>
                    </a:lnTo>
                    <a:lnTo>
                      <a:pt x="64" y="322"/>
                    </a:lnTo>
                    <a:lnTo>
                      <a:pt x="85" y="297"/>
                    </a:lnTo>
                    <a:lnTo>
                      <a:pt x="120" y="311"/>
                    </a:lnTo>
                    <a:lnTo>
                      <a:pt x="140" y="311"/>
                    </a:lnTo>
                    <a:lnTo>
                      <a:pt x="153" y="245"/>
                    </a:lnTo>
                    <a:lnTo>
                      <a:pt x="208" y="232"/>
                    </a:lnTo>
                    <a:lnTo>
                      <a:pt x="217" y="256"/>
                    </a:lnTo>
                    <a:lnTo>
                      <a:pt x="229" y="206"/>
                    </a:lnTo>
                    <a:lnTo>
                      <a:pt x="208" y="180"/>
                    </a:lnTo>
                    <a:lnTo>
                      <a:pt x="208" y="166"/>
                    </a:lnTo>
                    <a:lnTo>
                      <a:pt x="178" y="155"/>
                    </a:lnTo>
                    <a:lnTo>
                      <a:pt x="178" y="144"/>
                    </a:lnTo>
                    <a:lnTo>
                      <a:pt x="178" y="130"/>
                    </a:lnTo>
                    <a:lnTo>
                      <a:pt x="162" y="105"/>
                    </a:lnTo>
                    <a:lnTo>
                      <a:pt x="85" y="65"/>
                    </a:lnTo>
                    <a:lnTo>
                      <a:pt x="76" y="39"/>
                    </a:lnTo>
                    <a:lnTo>
                      <a:pt x="76" y="0"/>
                    </a:lnTo>
                    <a:lnTo>
                      <a:pt x="43" y="0"/>
                    </a:lnTo>
                    <a:lnTo>
                      <a:pt x="21" y="39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294">
                <a:extLst>
                  <a:ext uri="{FF2B5EF4-FFF2-40B4-BE49-F238E27FC236}">
                    <a16:creationId xmlns:a16="http://schemas.microsoft.com/office/drawing/2014/main" id="{FD954377-57D3-4095-AD51-C14C9A985A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3400" y="4809525"/>
                <a:ext cx="199314" cy="274058"/>
              </a:xfrm>
              <a:custGeom>
                <a:avLst/>
                <a:gdLst/>
                <a:ahLst/>
                <a:cxnLst>
                  <a:cxn ang="0">
                    <a:pos x="152" y="154"/>
                  </a:cxn>
                  <a:cxn ang="0">
                    <a:pos x="152" y="180"/>
                  </a:cxn>
                  <a:cxn ang="0">
                    <a:pos x="142" y="209"/>
                  </a:cxn>
                  <a:cxn ang="0">
                    <a:pos x="130" y="209"/>
                  </a:cxn>
                  <a:cxn ang="0">
                    <a:pos x="88" y="190"/>
                  </a:cxn>
                  <a:cxn ang="0">
                    <a:pos x="100" y="168"/>
                  </a:cxn>
                  <a:cxn ang="0">
                    <a:pos x="100" y="144"/>
                  </a:cxn>
                  <a:cxn ang="0">
                    <a:pos x="66" y="129"/>
                  </a:cxn>
                  <a:cxn ang="0">
                    <a:pos x="46" y="115"/>
                  </a:cxn>
                  <a:cxn ang="0">
                    <a:pos x="0" y="79"/>
                  </a:cxn>
                  <a:cxn ang="0">
                    <a:pos x="12" y="13"/>
                  </a:cxn>
                  <a:cxn ang="0">
                    <a:pos x="66" y="0"/>
                  </a:cxn>
                  <a:cxn ang="0">
                    <a:pos x="76" y="24"/>
                  </a:cxn>
                  <a:cxn ang="0">
                    <a:pos x="88" y="64"/>
                  </a:cxn>
                  <a:cxn ang="0">
                    <a:pos x="121" y="79"/>
                  </a:cxn>
                  <a:cxn ang="0">
                    <a:pos x="130" y="79"/>
                  </a:cxn>
                  <a:cxn ang="0">
                    <a:pos x="130" y="115"/>
                  </a:cxn>
                  <a:cxn ang="0">
                    <a:pos x="152" y="115"/>
                  </a:cxn>
                  <a:cxn ang="0">
                    <a:pos x="152" y="154"/>
                  </a:cxn>
                </a:cxnLst>
                <a:rect l="0" t="0" r="r" b="b"/>
                <a:pathLst>
                  <a:path w="152" h="209">
                    <a:moveTo>
                      <a:pt x="152" y="154"/>
                    </a:moveTo>
                    <a:lnTo>
                      <a:pt x="152" y="180"/>
                    </a:lnTo>
                    <a:lnTo>
                      <a:pt x="142" y="209"/>
                    </a:lnTo>
                    <a:lnTo>
                      <a:pt x="130" y="209"/>
                    </a:lnTo>
                    <a:lnTo>
                      <a:pt x="88" y="190"/>
                    </a:lnTo>
                    <a:lnTo>
                      <a:pt x="100" y="168"/>
                    </a:lnTo>
                    <a:lnTo>
                      <a:pt x="100" y="144"/>
                    </a:lnTo>
                    <a:lnTo>
                      <a:pt x="66" y="129"/>
                    </a:lnTo>
                    <a:lnTo>
                      <a:pt x="46" y="115"/>
                    </a:lnTo>
                    <a:lnTo>
                      <a:pt x="0" y="79"/>
                    </a:lnTo>
                    <a:lnTo>
                      <a:pt x="12" y="13"/>
                    </a:lnTo>
                    <a:lnTo>
                      <a:pt x="66" y="0"/>
                    </a:lnTo>
                    <a:lnTo>
                      <a:pt x="76" y="24"/>
                    </a:lnTo>
                    <a:lnTo>
                      <a:pt x="88" y="64"/>
                    </a:lnTo>
                    <a:lnTo>
                      <a:pt x="121" y="79"/>
                    </a:lnTo>
                    <a:lnTo>
                      <a:pt x="130" y="79"/>
                    </a:lnTo>
                    <a:lnTo>
                      <a:pt x="130" y="115"/>
                    </a:lnTo>
                    <a:lnTo>
                      <a:pt x="152" y="115"/>
                    </a:lnTo>
                    <a:lnTo>
                      <a:pt x="152" y="15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295">
                <a:extLst>
                  <a:ext uri="{FF2B5EF4-FFF2-40B4-BE49-F238E27FC236}">
                    <a16:creationId xmlns:a16="http://schemas.microsoft.com/office/drawing/2014/main" id="{77B4892C-11BE-4AFB-AD9B-0D87F8E8D5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3400" y="4809525"/>
                <a:ext cx="199314" cy="274058"/>
              </a:xfrm>
              <a:custGeom>
                <a:avLst/>
                <a:gdLst/>
                <a:ahLst/>
                <a:cxnLst>
                  <a:cxn ang="0">
                    <a:pos x="152" y="154"/>
                  </a:cxn>
                  <a:cxn ang="0">
                    <a:pos x="152" y="180"/>
                  </a:cxn>
                  <a:cxn ang="0">
                    <a:pos x="142" y="209"/>
                  </a:cxn>
                  <a:cxn ang="0">
                    <a:pos x="130" y="209"/>
                  </a:cxn>
                  <a:cxn ang="0">
                    <a:pos x="88" y="190"/>
                  </a:cxn>
                  <a:cxn ang="0">
                    <a:pos x="100" y="168"/>
                  </a:cxn>
                  <a:cxn ang="0">
                    <a:pos x="100" y="144"/>
                  </a:cxn>
                  <a:cxn ang="0">
                    <a:pos x="66" y="129"/>
                  </a:cxn>
                  <a:cxn ang="0">
                    <a:pos x="46" y="115"/>
                  </a:cxn>
                  <a:cxn ang="0">
                    <a:pos x="0" y="79"/>
                  </a:cxn>
                  <a:cxn ang="0">
                    <a:pos x="12" y="13"/>
                  </a:cxn>
                  <a:cxn ang="0">
                    <a:pos x="66" y="0"/>
                  </a:cxn>
                  <a:cxn ang="0">
                    <a:pos x="76" y="24"/>
                  </a:cxn>
                  <a:cxn ang="0">
                    <a:pos x="88" y="64"/>
                  </a:cxn>
                  <a:cxn ang="0">
                    <a:pos x="121" y="79"/>
                  </a:cxn>
                  <a:cxn ang="0">
                    <a:pos x="130" y="79"/>
                  </a:cxn>
                  <a:cxn ang="0">
                    <a:pos x="130" y="115"/>
                  </a:cxn>
                  <a:cxn ang="0">
                    <a:pos x="152" y="115"/>
                  </a:cxn>
                  <a:cxn ang="0">
                    <a:pos x="152" y="154"/>
                  </a:cxn>
                </a:cxnLst>
                <a:rect l="0" t="0" r="r" b="b"/>
                <a:pathLst>
                  <a:path w="152" h="209">
                    <a:moveTo>
                      <a:pt x="152" y="154"/>
                    </a:moveTo>
                    <a:lnTo>
                      <a:pt x="152" y="180"/>
                    </a:lnTo>
                    <a:lnTo>
                      <a:pt x="142" y="209"/>
                    </a:lnTo>
                    <a:lnTo>
                      <a:pt x="130" y="209"/>
                    </a:lnTo>
                    <a:lnTo>
                      <a:pt x="88" y="190"/>
                    </a:lnTo>
                    <a:lnTo>
                      <a:pt x="100" y="168"/>
                    </a:lnTo>
                    <a:lnTo>
                      <a:pt x="100" y="144"/>
                    </a:lnTo>
                    <a:lnTo>
                      <a:pt x="66" y="129"/>
                    </a:lnTo>
                    <a:lnTo>
                      <a:pt x="46" y="115"/>
                    </a:lnTo>
                    <a:lnTo>
                      <a:pt x="0" y="79"/>
                    </a:lnTo>
                    <a:lnTo>
                      <a:pt x="12" y="13"/>
                    </a:lnTo>
                    <a:lnTo>
                      <a:pt x="66" y="0"/>
                    </a:lnTo>
                    <a:lnTo>
                      <a:pt x="76" y="24"/>
                    </a:lnTo>
                    <a:lnTo>
                      <a:pt x="88" y="64"/>
                    </a:lnTo>
                    <a:lnTo>
                      <a:pt x="121" y="79"/>
                    </a:lnTo>
                    <a:lnTo>
                      <a:pt x="130" y="79"/>
                    </a:lnTo>
                    <a:lnTo>
                      <a:pt x="130" y="115"/>
                    </a:lnTo>
                    <a:lnTo>
                      <a:pt x="152" y="115"/>
                    </a:lnTo>
                    <a:lnTo>
                      <a:pt x="152" y="15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296">
                <a:extLst>
                  <a:ext uri="{FF2B5EF4-FFF2-40B4-BE49-F238E27FC236}">
                    <a16:creationId xmlns:a16="http://schemas.microsoft.com/office/drawing/2014/main" id="{02919723-0420-4052-98E2-92B452DA62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73584" y="4894759"/>
                <a:ext cx="361911" cy="959857"/>
              </a:xfrm>
              <a:custGeom>
                <a:avLst/>
                <a:gdLst/>
                <a:ahLst/>
                <a:cxnLst>
                  <a:cxn ang="0">
                    <a:pos x="266" y="144"/>
                  </a:cxn>
                  <a:cxn ang="0">
                    <a:pos x="266" y="89"/>
                  </a:cxn>
                  <a:cxn ang="0">
                    <a:pos x="251" y="115"/>
                  </a:cxn>
                  <a:cxn ang="0">
                    <a:pos x="229" y="144"/>
                  </a:cxn>
                  <a:cxn ang="0">
                    <a:pos x="199" y="104"/>
                  </a:cxn>
                  <a:cxn ang="0">
                    <a:pos x="165" y="65"/>
                  </a:cxn>
                  <a:cxn ang="0">
                    <a:pos x="97" y="14"/>
                  </a:cxn>
                  <a:cxn ang="0">
                    <a:pos x="42" y="0"/>
                  </a:cxn>
                  <a:cxn ang="0">
                    <a:pos x="20" y="50"/>
                  </a:cxn>
                  <a:cxn ang="0">
                    <a:pos x="12" y="115"/>
                  </a:cxn>
                  <a:cxn ang="0">
                    <a:pos x="0" y="235"/>
                  </a:cxn>
                  <a:cxn ang="0">
                    <a:pos x="12" y="336"/>
                  </a:cxn>
                  <a:cxn ang="0">
                    <a:pos x="12" y="372"/>
                  </a:cxn>
                  <a:cxn ang="0">
                    <a:pos x="33" y="474"/>
                  </a:cxn>
                  <a:cxn ang="0">
                    <a:pos x="42" y="518"/>
                  </a:cxn>
                  <a:cxn ang="0">
                    <a:pos x="67" y="568"/>
                  </a:cxn>
                  <a:cxn ang="0">
                    <a:pos x="76" y="609"/>
                  </a:cxn>
                  <a:cxn ang="0">
                    <a:pos x="88" y="695"/>
                  </a:cxn>
                  <a:cxn ang="0">
                    <a:pos x="119" y="732"/>
                  </a:cxn>
                  <a:cxn ang="0">
                    <a:pos x="186" y="732"/>
                  </a:cxn>
                  <a:cxn ang="0">
                    <a:pos x="152" y="695"/>
                  </a:cxn>
                  <a:cxn ang="0">
                    <a:pos x="165" y="659"/>
                  </a:cxn>
                  <a:cxn ang="0">
                    <a:pos x="174" y="619"/>
                  </a:cxn>
                  <a:cxn ang="0">
                    <a:pos x="144" y="609"/>
                  </a:cxn>
                  <a:cxn ang="0">
                    <a:pos x="144" y="568"/>
                  </a:cxn>
                  <a:cxn ang="0">
                    <a:pos x="165" y="554"/>
                  </a:cxn>
                  <a:cxn ang="0">
                    <a:pos x="174" y="518"/>
                  </a:cxn>
                  <a:cxn ang="0">
                    <a:pos x="165" y="503"/>
                  </a:cxn>
                  <a:cxn ang="0">
                    <a:pos x="186" y="518"/>
                  </a:cxn>
                  <a:cxn ang="0">
                    <a:pos x="174" y="492"/>
                  </a:cxn>
                  <a:cxn ang="0">
                    <a:pos x="152" y="492"/>
                  </a:cxn>
                  <a:cxn ang="0">
                    <a:pos x="165" y="474"/>
                  </a:cxn>
                  <a:cxn ang="0">
                    <a:pos x="186" y="427"/>
                  </a:cxn>
                  <a:cxn ang="0">
                    <a:pos x="251" y="401"/>
                  </a:cxn>
                  <a:cxn ang="0">
                    <a:pos x="266" y="362"/>
                  </a:cxn>
                  <a:cxn ang="0">
                    <a:pos x="251" y="336"/>
                  </a:cxn>
                  <a:cxn ang="0">
                    <a:pos x="220" y="297"/>
                  </a:cxn>
                </a:cxnLst>
                <a:rect l="0" t="0" r="r" b="b"/>
                <a:pathLst>
                  <a:path w="276" h="732">
                    <a:moveTo>
                      <a:pt x="220" y="206"/>
                    </a:moveTo>
                    <a:lnTo>
                      <a:pt x="266" y="144"/>
                    </a:lnTo>
                    <a:lnTo>
                      <a:pt x="276" y="125"/>
                    </a:lnTo>
                    <a:lnTo>
                      <a:pt x="266" y="89"/>
                    </a:lnTo>
                    <a:lnTo>
                      <a:pt x="251" y="89"/>
                    </a:lnTo>
                    <a:lnTo>
                      <a:pt x="251" y="115"/>
                    </a:lnTo>
                    <a:lnTo>
                      <a:pt x="241" y="144"/>
                    </a:lnTo>
                    <a:lnTo>
                      <a:pt x="229" y="144"/>
                    </a:lnTo>
                    <a:lnTo>
                      <a:pt x="186" y="125"/>
                    </a:lnTo>
                    <a:lnTo>
                      <a:pt x="199" y="104"/>
                    </a:lnTo>
                    <a:lnTo>
                      <a:pt x="199" y="79"/>
                    </a:lnTo>
                    <a:lnTo>
                      <a:pt x="165" y="65"/>
                    </a:lnTo>
                    <a:lnTo>
                      <a:pt x="144" y="50"/>
                    </a:lnTo>
                    <a:lnTo>
                      <a:pt x="97" y="14"/>
                    </a:lnTo>
                    <a:lnTo>
                      <a:pt x="76" y="14"/>
                    </a:lnTo>
                    <a:lnTo>
                      <a:pt x="42" y="0"/>
                    </a:lnTo>
                    <a:lnTo>
                      <a:pt x="20" y="24"/>
                    </a:lnTo>
                    <a:lnTo>
                      <a:pt x="20" y="50"/>
                    </a:lnTo>
                    <a:lnTo>
                      <a:pt x="0" y="65"/>
                    </a:lnTo>
                    <a:lnTo>
                      <a:pt x="12" y="115"/>
                    </a:lnTo>
                    <a:lnTo>
                      <a:pt x="0" y="155"/>
                    </a:lnTo>
                    <a:lnTo>
                      <a:pt x="0" y="235"/>
                    </a:lnTo>
                    <a:lnTo>
                      <a:pt x="20" y="297"/>
                    </a:lnTo>
                    <a:lnTo>
                      <a:pt x="12" y="336"/>
                    </a:lnTo>
                    <a:lnTo>
                      <a:pt x="20" y="347"/>
                    </a:lnTo>
                    <a:lnTo>
                      <a:pt x="12" y="372"/>
                    </a:lnTo>
                    <a:lnTo>
                      <a:pt x="33" y="412"/>
                    </a:lnTo>
                    <a:lnTo>
                      <a:pt x="33" y="474"/>
                    </a:lnTo>
                    <a:lnTo>
                      <a:pt x="42" y="492"/>
                    </a:lnTo>
                    <a:lnTo>
                      <a:pt x="42" y="518"/>
                    </a:lnTo>
                    <a:lnTo>
                      <a:pt x="55" y="554"/>
                    </a:lnTo>
                    <a:lnTo>
                      <a:pt x="67" y="568"/>
                    </a:lnTo>
                    <a:lnTo>
                      <a:pt x="67" y="554"/>
                    </a:lnTo>
                    <a:lnTo>
                      <a:pt x="76" y="609"/>
                    </a:lnTo>
                    <a:lnTo>
                      <a:pt x="76" y="684"/>
                    </a:lnTo>
                    <a:lnTo>
                      <a:pt x="88" y="695"/>
                    </a:lnTo>
                    <a:lnTo>
                      <a:pt x="97" y="695"/>
                    </a:lnTo>
                    <a:lnTo>
                      <a:pt x="119" y="732"/>
                    </a:lnTo>
                    <a:lnTo>
                      <a:pt x="165" y="732"/>
                    </a:lnTo>
                    <a:lnTo>
                      <a:pt x="186" y="732"/>
                    </a:lnTo>
                    <a:lnTo>
                      <a:pt x="152" y="710"/>
                    </a:lnTo>
                    <a:lnTo>
                      <a:pt x="152" y="695"/>
                    </a:lnTo>
                    <a:lnTo>
                      <a:pt x="165" y="684"/>
                    </a:lnTo>
                    <a:lnTo>
                      <a:pt x="165" y="659"/>
                    </a:lnTo>
                    <a:lnTo>
                      <a:pt x="186" y="630"/>
                    </a:lnTo>
                    <a:lnTo>
                      <a:pt x="174" y="619"/>
                    </a:lnTo>
                    <a:lnTo>
                      <a:pt x="165" y="619"/>
                    </a:lnTo>
                    <a:lnTo>
                      <a:pt x="144" y="609"/>
                    </a:lnTo>
                    <a:lnTo>
                      <a:pt x="144" y="593"/>
                    </a:lnTo>
                    <a:lnTo>
                      <a:pt x="144" y="568"/>
                    </a:lnTo>
                    <a:lnTo>
                      <a:pt x="165" y="568"/>
                    </a:lnTo>
                    <a:lnTo>
                      <a:pt x="165" y="554"/>
                    </a:lnTo>
                    <a:lnTo>
                      <a:pt x="165" y="528"/>
                    </a:lnTo>
                    <a:lnTo>
                      <a:pt x="174" y="518"/>
                    </a:lnTo>
                    <a:lnTo>
                      <a:pt x="165" y="518"/>
                    </a:lnTo>
                    <a:lnTo>
                      <a:pt x="165" y="503"/>
                    </a:lnTo>
                    <a:lnTo>
                      <a:pt x="174" y="518"/>
                    </a:lnTo>
                    <a:lnTo>
                      <a:pt x="186" y="518"/>
                    </a:lnTo>
                    <a:lnTo>
                      <a:pt x="186" y="503"/>
                    </a:lnTo>
                    <a:lnTo>
                      <a:pt x="174" y="492"/>
                    </a:lnTo>
                    <a:lnTo>
                      <a:pt x="165" y="503"/>
                    </a:lnTo>
                    <a:lnTo>
                      <a:pt x="152" y="492"/>
                    </a:lnTo>
                    <a:lnTo>
                      <a:pt x="144" y="463"/>
                    </a:lnTo>
                    <a:lnTo>
                      <a:pt x="165" y="474"/>
                    </a:lnTo>
                    <a:lnTo>
                      <a:pt x="186" y="463"/>
                    </a:lnTo>
                    <a:lnTo>
                      <a:pt x="186" y="427"/>
                    </a:lnTo>
                    <a:lnTo>
                      <a:pt x="211" y="412"/>
                    </a:lnTo>
                    <a:lnTo>
                      <a:pt x="251" y="401"/>
                    </a:lnTo>
                    <a:lnTo>
                      <a:pt x="266" y="372"/>
                    </a:lnTo>
                    <a:lnTo>
                      <a:pt x="266" y="362"/>
                    </a:lnTo>
                    <a:lnTo>
                      <a:pt x="241" y="347"/>
                    </a:lnTo>
                    <a:lnTo>
                      <a:pt x="251" y="336"/>
                    </a:lnTo>
                    <a:lnTo>
                      <a:pt x="220" y="307"/>
                    </a:lnTo>
                    <a:lnTo>
                      <a:pt x="220" y="297"/>
                    </a:lnTo>
                    <a:lnTo>
                      <a:pt x="220" y="206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298">
                <a:extLst>
                  <a:ext uri="{FF2B5EF4-FFF2-40B4-BE49-F238E27FC236}">
                    <a16:creationId xmlns:a16="http://schemas.microsoft.com/office/drawing/2014/main" id="{D04A5AF8-7AB9-4B7D-AD12-316D75F02E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3400" y="3929656"/>
                <a:ext cx="116703" cy="217672"/>
              </a:xfrm>
              <a:custGeom>
                <a:avLst/>
                <a:gdLst/>
                <a:ahLst/>
                <a:cxnLst>
                  <a:cxn ang="0">
                    <a:pos x="37" y="0"/>
                  </a:cxn>
                  <a:cxn ang="0">
                    <a:pos x="54" y="14"/>
                  </a:cxn>
                  <a:cxn ang="0">
                    <a:pos x="54" y="39"/>
                  </a:cxn>
                  <a:cxn ang="0">
                    <a:pos x="76" y="64"/>
                  </a:cxn>
                  <a:cxn ang="0">
                    <a:pos x="67" y="101"/>
                  </a:cxn>
                  <a:cxn ang="0">
                    <a:pos x="89" y="155"/>
                  </a:cxn>
                  <a:cxn ang="0">
                    <a:pos x="76" y="155"/>
                  </a:cxn>
                  <a:cxn ang="0">
                    <a:pos x="46" y="166"/>
                  </a:cxn>
                  <a:cxn ang="0">
                    <a:pos x="37" y="166"/>
                  </a:cxn>
                  <a:cxn ang="0">
                    <a:pos x="21" y="141"/>
                  </a:cxn>
                  <a:cxn ang="0">
                    <a:pos x="37" y="101"/>
                  </a:cxn>
                  <a:cxn ang="0">
                    <a:pos x="21" y="76"/>
                  </a:cxn>
                  <a:cxn ang="0">
                    <a:pos x="12" y="76"/>
                  </a:cxn>
                  <a:cxn ang="0">
                    <a:pos x="0" y="64"/>
                  </a:cxn>
                  <a:cxn ang="0">
                    <a:pos x="12" y="39"/>
                  </a:cxn>
                  <a:cxn ang="0">
                    <a:pos x="21" y="39"/>
                  </a:cxn>
                  <a:cxn ang="0">
                    <a:pos x="12" y="24"/>
                  </a:cxn>
                  <a:cxn ang="0">
                    <a:pos x="12" y="14"/>
                  </a:cxn>
                  <a:cxn ang="0">
                    <a:pos x="37" y="0"/>
                  </a:cxn>
                </a:cxnLst>
                <a:rect l="0" t="0" r="r" b="b"/>
                <a:pathLst>
                  <a:path w="89" h="166">
                    <a:moveTo>
                      <a:pt x="37" y="0"/>
                    </a:moveTo>
                    <a:lnTo>
                      <a:pt x="54" y="14"/>
                    </a:lnTo>
                    <a:lnTo>
                      <a:pt x="54" y="39"/>
                    </a:lnTo>
                    <a:lnTo>
                      <a:pt x="76" y="64"/>
                    </a:lnTo>
                    <a:lnTo>
                      <a:pt x="67" y="101"/>
                    </a:lnTo>
                    <a:lnTo>
                      <a:pt x="89" y="155"/>
                    </a:lnTo>
                    <a:lnTo>
                      <a:pt x="76" y="155"/>
                    </a:lnTo>
                    <a:lnTo>
                      <a:pt x="46" y="166"/>
                    </a:lnTo>
                    <a:lnTo>
                      <a:pt x="37" y="166"/>
                    </a:lnTo>
                    <a:lnTo>
                      <a:pt x="21" y="141"/>
                    </a:lnTo>
                    <a:lnTo>
                      <a:pt x="37" y="101"/>
                    </a:lnTo>
                    <a:lnTo>
                      <a:pt x="21" y="76"/>
                    </a:lnTo>
                    <a:lnTo>
                      <a:pt x="12" y="76"/>
                    </a:lnTo>
                    <a:lnTo>
                      <a:pt x="0" y="64"/>
                    </a:lnTo>
                    <a:lnTo>
                      <a:pt x="12" y="39"/>
                    </a:lnTo>
                    <a:lnTo>
                      <a:pt x="21" y="39"/>
                    </a:lnTo>
                    <a:lnTo>
                      <a:pt x="12" y="24"/>
                    </a:lnTo>
                    <a:lnTo>
                      <a:pt x="12" y="14"/>
                    </a:lnTo>
                    <a:lnTo>
                      <a:pt x="37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299">
                <a:extLst>
                  <a:ext uri="{FF2B5EF4-FFF2-40B4-BE49-F238E27FC236}">
                    <a16:creationId xmlns:a16="http://schemas.microsoft.com/office/drawing/2014/main" id="{A797F1CD-BBF4-484E-8CB3-69C87005C8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3400" y="3929656"/>
                <a:ext cx="116703" cy="217672"/>
              </a:xfrm>
              <a:custGeom>
                <a:avLst/>
                <a:gdLst/>
                <a:ahLst/>
                <a:cxnLst>
                  <a:cxn ang="0">
                    <a:pos x="37" y="0"/>
                  </a:cxn>
                  <a:cxn ang="0">
                    <a:pos x="54" y="14"/>
                  </a:cxn>
                  <a:cxn ang="0">
                    <a:pos x="54" y="39"/>
                  </a:cxn>
                  <a:cxn ang="0">
                    <a:pos x="76" y="64"/>
                  </a:cxn>
                  <a:cxn ang="0">
                    <a:pos x="67" y="101"/>
                  </a:cxn>
                  <a:cxn ang="0">
                    <a:pos x="89" y="155"/>
                  </a:cxn>
                  <a:cxn ang="0">
                    <a:pos x="76" y="155"/>
                  </a:cxn>
                  <a:cxn ang="0">
                    <a:pos x="46" y="166"/>
                  </a:cxn>
                  <a:cxn ang="0">
                    <a:pos x="37" y="166"/>
                  </a:cxn>
                  <a:cxn ang="0">
                    <a:pos x="21" y="141"/>
                  </a:cxn>
                  <a:cxn ang="0">
                    <a:pos x="37" y="101"/>
                  </a:cxn>
                  <a:cxn ang="0">
                    <a:pos x="21" y="76"/>
                  </a:cxn>
                  <a:cxn ang="0">
                    <a:pos x="12" y="76"/>
                  </a:cxn>
                  <a:cxn ang="0">
                    <a:pos x="0" y="64"/>
                  </a:cxn>
                  <a:cxn ang="0">
                    <a:pos x="12" y="39"/>
                  </a:cxn>
                  <a:cxn ang="0">
                    <a:pos x="21" y="39"/>
                  </a:cxn>
                  <a:cxn ang="0">
                    <a:pos x="12" y="24"/>
                  </a:cxn>
                  <a:cxn ang="0">
                    <a:pos x="12" y="14"/>
                  </a:cxn>
                  <a:cxn ang="0">
                    <a:pos x="37" y="0"/>
                  </a:cxn>
                </a:cxnLst>
                <a:rect l="0" t="0" r="r" b="b"/>
                <a:pathLst>
                  <a:path w="89" h="166">
                    <a:moveTo>
                      <a:pt x="37" y="0"/>
                    </a:moveTo>
                    <a:lnTo>
                      <a:pt x="54" y="14"/>
                    </a:lnTo>
                    <a:lnTo>
                      <a:pt x="54" y="39"/>
                    </a:lnTo>
                    <a:lnTo>
                      <a:pt x="76" y="64"/>
                    </a:lnTo>
                    <a:lnTo>
                      <a:pt x="67" y="101"/>
                    </a:lnTo>
                    <a:lnTo>
                      <a:pt x="89" y="155"/>
                    </a:lnTo>
                    <a:lnTo>
                      <a:pt x="76" y="155"/>
                    </a:lnTo>
                    <a:lnTo>
                      <a:pt x="46" y="166"/>
                    </a:lnTo>
                    <a:lnTo>
                      <a:pt x="37" y="166"/>
                    </a:lnTo>
                    <a:lnTo>
                      <a:pt x="21" y="141"/>
                    </a:lnTo>
                    <a:lnTo>
                      <a:pt x="37" y="101"/>
                    </a:lnTo>
                    <a:lnTo>
                      <a:pt x="21" y="76"/>
                    </a:lnTo>
                    <a:lnTo>
                      <a:pt x="12" y="76"/>
                    </a:lnTo>
                    <a:lnTo>
                      <a:pt x="0" y="64"/>
                    </a:lnTo>
                    <a:lnTo>
                      <a:pt x="12" y="39"/>
                    </a:lnTo>
                    <a:lnTo>
                      <a:pt x="21" y="39"/>
                    </a:lnTo>
                    <a:lnTo>
                      <a:pt x="12" y="24"/>
                    </a:lnTo>
                    <a:lnTo>
                      <a:pt x="12" y="14"/>
                    </a:lnTo>
                    <a:lnTo>
                      <a:pt x="37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328">
                <a:extLst>
                  <a:ext uri="{FF2B5EF4-FFF2-40B4-BE49-F238E27FC236}">
                    <a16:creationId xmlns:a16="http://schemas.microsoft.com/office/drawing/2014/main" id="{51EDB797-CCAA-40DE-97CB-26487FFBE2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3031" y="5841502"/>
                <a:ext cx="59008" cy="393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" y="30"/>
                  </a:cxn>
                  <a:cxn ang="0">
                    <a:pos x="9" y="0"/>
                  </a:cxn>
                  <a:cxn ang="0">
                    <a:pos x="0" y="0"/>
                  </a:cxn>
                  <a:cxn ang="0">
                    <a:pos x="9" y="0"/>
                  </a:cxn>
                  <a:cxn ang="0">
                    <a:pos x="30" y="0"/>
                  </a:cxn>
                  <a:cxn ang="0">
                    <a:pos x="45" y="0"/>
                  </a:cxn>
                  <a:cxn ang="0">
                    <a:pos x="21" y="30"/>
                  </a:cxn>
                  <a:cxn ang="0">
                    <a:pos x="0" y="0"/>
                  </a:cxn>
                </a:cxnLst>
                <a:rect l="0" t="0" r="r" b="b"/>
                <a:pathLst>
                  <a:path w="45" h="30">
                    <a:moveTo>
                      <a:pt x="0" y="0"/>
                    </a:moveTo>
                    <a:lnTo>
                      <a:pt x="9" y="30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9" y="0"/>
                    </a:lnTo>
                    <a:lnTo>
                      <a:pt x="30" y="0"/>
                    </a:lnTo>
                    <a:lnTo>
                      <a:pt x="45" y="0"/>
                    </a:lnTo>
                    <a:lnTo>
                      <a:pt x="21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329">
                <a:extLst>
                  <a:ext uri="{FF2B5EF4-FFF2-40B4-BE49-F238E27FC236}">
                    <a16:creationId xmlns:a16="http://schemas.microsoft.com/office/drawing/2014/main" id="{B86A7500-EE4D-48F9-96D9-1FE3F58363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3030" y="5841503"/>
                <a:ext cx="59008" cy="393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" y="30"/>
                  </a:cxn>
                  <a:cxn ang="0">
                    <a:pos x="9" y="0"/>
                  </a:cxn>
                  <a:cxn ang="0">
                    <a:pos x="0" y="0"/>
                  </a:cxn>
                  <a:cxn ang="0">
                    <a:pos x="9" y="0"/>
                  </a:cxn>
                  <a:cxn ang="0">
                    <a:pos x="30" y="0"/>
                  </a:cxn>
                  <a:cxn ang="0">
                    <a:pos x="45" y="0"/>
                  </a:cxn>
                  <a:cxn ang="0">
                    <a:pos x="21" y="30"/>
                  </a:cxn>
                  <a:cxn ang="0">
                    <a:pos x="0" y="0"/>
                  </a:cxn>
                </a:cxnLst>
                <a:rect l="0" t="0" r="r" b="b"/>
                <a:pathLst>
                  <a:path w="45" h="30">
                    <a:moveTo>
                      <a:pt x="0" y="0"/>
                    </a:moveTo>
                    <a:lnTo>
                      <a:pt x="9" y="30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9" y="0"/>
                    </a:lnTo>
                    <a:lnTo>
                      <a:pt x="30" y="0"/>
                    </a:lnTo>
                    <a:lnTo>
                      <a:pt x="45" y="0"/>
                    </a:lnTo>
                    <a:lnTo>
                      <a:pt x="21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330">
                <a:extLst>
                  <a:ext uri="{FF2B5EF4-FFF2-40B4-BE49-F238E27FC236}">
                    <a16:creationId xmlns:a16="http://schemas.microsoft.com/office/drawing/2014/main" id="{B0F6DDFA-E9A2-4EF7-88B0-F5805AF393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2824" y="3458916"/>
                <a:ext cx="245208" cy="99658"/>
              </a:xfrm>
              <a:custGeom>
                <a:avLst/>
                <a:gdLst/>
                <a:ahLst/>
                <a:cxnLst>
                  <a:cxn ang="0">
                    <a:pos x="0" y="35"/>
                  </a:cxn>
                  <a:cxn ang="0">
                    <a:pos x="24" y="11"/>
                  </a:cxn>
                  <a:cxn ang="0">
                    <a:pos x="64" y="0"/>
                  </a:cxn>
                  <a:cxn ang="0">
                    <a:pos x="122" y="21"/>
                  </a:cxn>
                  <a:cxn ang="0">
                    <a:pos x="144" y="47"/>
                  </a:cxn>
                  <a:cxn ang="0">
                    <a:pos x="166" y="47"/>
                  </a:cxn>
                  <a:cxn ang="0">
                    <a:pos x="166" y="64"/>
                  </a:cxn>
                  <a:cxn ang="0">
                    <a:pos x="178" y="64"/>
                  </a:cxn>
                  <a:cxn ang="0">
                    <a:pos x="187" y="76"/>
                  </a:cxn>
                  <a:cxn ang="0">
                    <a:pos x="122" y="76"/>
                  </a:cxn>
                  <a:cxn ang="0">
                    <a:pos x="131" y="64"/>
                  </a:cxn>
                  <a:cxn ang="0">
                    <a:pos x="122" y="64"/>
                  </a:cxn>
                  <a:cxn ang="0">
                    <a:pos x="111" y="35"/>
                  </a:cxn>
                  <a:cxn ang="0">
                    <a:pos x="55" y="21"/>
                  </a:cxn>
                  <a:cxn ang="0">
                    <a:pos x="64" y="11"/>
                  </a:cxn>
                  <a:cxn ang="0">
                    <a:pos x="46" y="11"/>
                  </a:cxn>
                  <a:cxn ang="0">
                    <a:pos x="9" y="35"/>
                  </a:cxn>
                  <a:cxn ang="0">
                    <a:pos x="0" y="35"/>
                  </a:cxn>
                </a:cxnLst>
                <a:rect l="0" t="0" r="r" b="b"/>
                <a:pathLst>
                  <a:path w="187" h="76">
                    <a:moveTo>
                      <a:pt x="0" y="35"/>
                    </a:moveTo>
                    <a:lnTo>
                      <a:pt x="24" y="11"/>
                    </a:lnTo>
                    <a:lnTo>
                      <a:pt x="64" y="0"/>
                    </a:lnTo>
                    <a:lnTo>
                      <a:pt x="122" y="21"/>
                    </a:lnTo>
                    <a:lnTo>
                      <a:pt x="144" y="47"/>
                    </a:lnTo>
                    <a:lnTo>
                      <a:pt x="166" y="47"/>
                    </a:lnTo>
                    <a:lnTo>
                      <a:pt x="166" y="64"/>
                    </a:lnTo>
                    <a:lnTo>
                      <a:pt x="178" y="64"/>
                    </a:lnTo>
                    <a:lnTo>
                      <a:pt x="187" y="76"/>
                    </a:lnTo>
                    <a:lnTo>
                      <a:pt x="122" y="76"/>
                    </a:lnTo>
                    <a:lnTo>
                      <a:pt x="131" y="64"/>
                    </a:lnTo>
                    <a:lnTo>
                      <a:pt x="122" y="64"/>
                    </a:lnTo>
                    <a:lnTo>
                      <a:pt x="111" y="35"/>
                    </a:lnTo>
                    <a:lnTo>
                      <a:pt x="55" y="21"/>
                    </a:lnTo>
                    <a:lnTo>
                      <a:pt x="64" y="11"/>
                    </a:lnTo>
                    <a:lnTo>
                      <a:pt x="46" y="11"/>
                    </a:lnTo>
                    <a:lnTo>
                      <a:pt x="9" y="35"/>
                    </a:lnTo>
                    <a:lnTo>
                      <a:pt x="0" y="35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B61DD5E6-0814-41CB-A127-86A4E28B5B57}"/>
                </a:ext>
              </a:extLst>
            </p:cNvPr>
            <p:cNvGrpSpPr/>
            <p:nvPr/>
          </p:nvGrpSpPr>
          <p:grpSpPr>
            <a:xfrm>
              <a:off x="3163486" y="3035960"/>
              <a:ext cx="1479082" cy="2082304"/>
              <a:chOff x="3747873" y="3003885"/>
              <a:chExt cx="1643010" cy="2313088"/>
            </a:xfrm>
            <a:grpFill/>
          </p:grpSpPr>
          <p:sp>
            <p:nvSpPr>
              <p:cNvPr id="41" name="Freeform 5">
                <a:extLst>
                  <a:ext uri="{FF2B5EF4-FFF2-40B4-BE49-F238E27FC236}">
                    <a16:creationId xmlns:a16="http://schemas.microsoft.com/office/drawing/2014/main" id="{56AEE7D0-6B9D-4F36-9124-6598B095B2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4860" y="3440540"/>
                <a:ext cx="376337" cy="389448"/>
              </a:xfrm>
              <a:custGeom>
                <a:avLst/>
                <a:gdLst/>
                <a:ahLst/>
                <a:cxnLst>
                  <a:cxn ang="0">
                    <a:pos x="241" y="246"/>
                  </a:cxn>
                  <a:cxn ang="0">
                    <a:pos x="229" y="246"/>
                  </a:cxn>
                  <a:cxn ang="0">
                    <a:pos x="219" y="256"/>
                  </a:cxn>
                  <a:cxn ang="0">
                    <a:pos x="186" y="256"/>
                  </a:cxn>
                  <a:cxn ang="0">
                    <a:pos x="165" y="272"/>
                  </a:cxn>
                  <a:cxn ang="0">
                    <a:pos x="143" y="256"/>
                  </a:cxn>
                  <a:cxn ang="0">
                    <a:pos x="119" y="256"/>
                  </a:cxn>
                  <a:cxn ang="0">
                    <a:pos x="98" y="246"/>
                  </a:cxn>
                  <a:cxn ang="0">
                    <a:pos x="76" y="246"/>
                  </a:cxn>
                  <a:cxn ang="0">
                    <a:pos x="67" y="272"/>
                  </a:cxn>
                  <a:cxn ang="0">
                    <a:pos x="67" y="297"/>
                  </a:cxn>
                  <a:cxn ang="0">
                    <a:pos x="55" y="272"/>
                  </a:cxn>
                  <a:cxn ang="0">
                    <a:pos x="43" y="282"/>
                  </a:cxn>
                  <a:cxn ang="0">
                    <a:pos x="34" y="272"/>
                  </a:cxn>
                  <a:cxn ang="0">
                    <a:pos x="21" y="272"/>
                  </a:cxn>
                  <a:cxn ang="0">
                    <a:pos x="0" y="232"/>
                  </a:cxn>
                  <a:cxn ang="0">
                    <a:pos x="0" y="206"/>
                  </a:cxn>
                  <a:cxn ang="0">
                    <a:pos x="67" y="191"/>
                  </a:cxn>
                  <a:cxn ang="0">
                    <a:pos x="76" y="181"/>
                  </a:cxn>
                  <a:cxn ang="0">
                    <a:pos x="76" y="116"/>
                  </a:cxn>
                  <a:cxn ang="0">
                    <a:pos x="98" y="102"/>
                  </a:cxn>
                  <a:cxn ang="0">
                    <a:pos x="210" y="0"/>
                  </a:cxn>
                  <a:cxn ang="0">
                    <a:pos x="250" y="0"/>
                  </a:cxn>
                  <a:cxn ang="0">
                    <a:pos x="262" y="14"/>
                  </a:cxn>
                  <a:cxn ang="0">
                    <a:pos x="262" y="50"/>
                  </a:cxn>
                  <a:cxn ang="0">
                    <a:pos x="274" y="80"/>
                  </a:cxn>
                  <a:cxn ang="0">
                    <a:pos x="287" y="80"/>
                  </a:cxn>
                  <a:cxn ang="0">
                    <a:pos x="274" y="155"/>
                  </a:cxn>
                  <a:cxn ang="0">
                    <a:pos x="241" y="232"/>
                  </a:cxn>
                  <a:cxn ang="0">
                    <a:pos x="241" y="246"/>
                  </a:cxn>
                </a:cxnLst>
                <a:rect l="0" t="0" r="r" b="b"/>
                <a:pathLst>
                  <a:path w="287" h="297">
                    <a:moveTo>
                      <a:pt x="241" y="246"/>
                    </a:moveTo>
                    <a:lnTo>
                      <a:pt x="229" y="246"/>
                    </a:lnTo>
                    <a:lnTo>
                      <a:pt x="219" y="256"/>
                    </a:lnTo>
                    <a:lnTo>
                      <a:pt x="186" y="256"/>
                    </a:lnTo>
                    <a:lnTo>
                      <a:pt x="165" y="272"/>
                    </a:lnTo>
                    <a:lnTo>
                      <a:pt x="143" y="256"/>
                    </a:lnTo>
                    <a:lnTo>
                      <a:pt x="119" y="256"/>
                    </a:lnTo>
                    <a:lnTo>
                      <a:pt x="98" y="246"/>
                    </a:lnTo>
                    <a:lnTo>
                      <a:pt x="76" y="246"/>
                    </a:lnTo>
                    <a:lnTo>
                      <a:pt x="67" y="272"/>
                    </a:lnTo>
                    <a:lnTo>
                      <a:pt x="67" y="297"/>
                    </a:lnTo>
                    <a:lnTo>
                      <a:pt x="55" y="272"/>
                    </a:lnTo>
                    <a:lnTo>
                      <a:pt x="43" y="282"/>
                    </a:lnTo>
                    <a:lnTo>
                      <a:pt x="34" y="272"/>
                    </a:lnTo>
                    <a:lnTo>
                      <a:pt x="21" y="272"/>
                    </a:lnTo>
                    <a:lnTo>
                      <a:pt x="0" y="232"/>
                    </a:lnTo>
                    <a:lnTo>
                      <a:pt x="0" y="206"/>
                    </a:lnTo>
                    <a:lnTo>
                      <a:pt x="67" y="191"/>
                    </a:lnTo>
                    <a:lnTo>
                      <a:pt x="76" y="181"/>
                    </a:lnTo>
                    <a:lnTo>
                      <a:pt x="76" y="116"/>
                    </a:lnTo>
                    <a:lnTo>
                      <a:pt x="98" y="102"/>
                    </a:lnTo>
                    <a:lnTo>
                      <a:pt x="210" y="0"/>
                    </a:lnTo>
                    <a:lnTo>
                      <a:pt x="250" y="0"/>
                    </a:lnTo>
                    <a:lnTo>
                      <a:pt x="262" y="14"/>
                    </a:lnTo>
                    <a:lnTo>
                      <a:pt x="262" y="50"/>
                    </a:lnTo>
                    <a:lnTo>
                      <a:pt x="274" y="80"/>
                    </a:lnTo>
                    <a:lnTo>
                      <a:pt x="287" y="80"/>
                    </a:lnTo>
                    <a:lnTo>
                      <a:pt x="274" y="155"/>
                    </a:lnTo>
                    <a:lnTo>
                      <a:pt x="241" y="232"/>
                    </a:lnTo>
                    <a:lnTo>
                      <a:pt x="241" y="246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6">
                <a:extLst>
                  <a:ext uri="{FF2B5EF4-FFF2-40B4-BE49-F238E27FC236}">
                    <a16:creationId xmlns:a16="http://schemas.microsoft.com/office/drawing/2014/main" id="{E30110E2-71C2-4B46-963C-864A02C44E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4860" y="3440540"/>
                <a:ext cx="376337" cy="389448"/>
              </a:xfrm>
              <a:custGeom>
                <a:avLst/>
                <a:gdLst/>
                <a:ahLst/>
                <a:cxnLst>
                  <a:cxn ang="0">
                    <a:pos x="241" y="246"/>
                  </a:cxn>
                  <a:cxn ang="0">
                    <a:pos x="229" y="246"/>
                  </a:cxn>
                  <a:cxn ang="0">
                    <a:pos x="219" y="256"/>
                  </a:cxn>
                  <a:cxn ang="0">
                    <a:pos x="186" y="256"/>
                  </a:cxn>
                  <a:cxn ang="0">
                    <a:pos x="165" y="272"/>
                  </a:cxn>
                  <a:cxn ang="0">
                    <a:pos x="143" y="256"/>
                  </a:cxn>
                  <a:cxn ang="0">
                    <a:pos x="119" y="256"/>
                  </a:cxn>
                  <a:cxn ang="0">
                    <a:pos x="98" y="246"/>
                  </a:cxn>
                  <a:cxn ang="0">
                    <a:pos x="76" y="246"/>
                  </a:cxn>
                  <a:cxn ang="0">
                    <a:pos x="67" y="272"/>
                  </a:cxn>
                  <a:cxn ang="0">
                    <a:pos x="67" y="297"/>
                  </a:cxn>
                  <a:cxn ang="0">
                    <a:pos x="55" y="272"/>
                  </a:cxn>
                  <a:cxn ang="0">
                    <a:pos x="43" y="282"/>
                  </a:cxn>
                  <a:cxn ang="0">
                    <a:pos x="34" y="272"/>
                  </a:cxn>
                  <a:cxn ang="0">
                    <a:pos x="21" y="272"/>
                  </a:cxn>
                  <a:cxn ang="0">
                    <a:pos x="0" y="232"/>
                  </a:cxn>
                  <a:cxn ang="0">
                    <a:pos x="0" y="206"/>
                  </a:cxn>
                  <a:cxn ang="0">
                    <a:pos x="67" y="191"/>
                  </a:cxn>
                  <a:cxn ang="0">
                    <a:pos x="76" y="181"/>
                  </a:cxn>
                  <a:cxn ang="0">
                    <a:pos x="76" y="116"/>
                  </a:cxn>
                  <a:cxn ang="0">
                    <a:pos x="98" y="102"/>
                  </a:cxn>
                  <a:cxn ang="0">
                    <a:pos x="210" y="0"/>
                  </a:cxn>
                  <a:cxn ang="0">
                    <a:pos x="250" y="0"/>
                  </a:cxn>
                  <a:cxn ang="0">
                    <a:pos x="262" y="14"/>
                  </a:cxn>
                  <a:cxn ang="0">
                    <a:pos x="262" y="50"/>
                  </a:cxn>
                  <a:cxn ang="0">
                    <a:pos x="274" y="80"/>
                  </a:cxn>
                  <a:cxn ang="0">
                    <a:pos x="287" y="80"/>
                  </a:cxn>
                  <a:cxn ang="0">
                    <a:pos x="274" y="155"/>
                  </a:cxn>
                  <a:cxn ang="0">
                    <a:pos x="241" y="232"/>
                  </a:cxn>
                  <a:cxn ang="0">
                    <a:pos x="241" y="246"/>
                  </a:cxn>
                </a:cxnLst>
                <a:rect l="0" t="0" r="r" b="b"/>
                <a:pathLst>
                  <a:path w="287" h="297">
                    <a:moveTo>
                      <a:pt x="241" y="246"/>
                    </a:moveTo>
                    <a:lnTo>
                      <a:pt x="229" y="246"/>
                    </a:lnTo>
                    <a:lnTo>
                      <a:pt x="219" y="256"/>
                    </a:lnTo>
                    <a:lnTo>
                      <a:pt x="186" y="256"/>
                    </a:lnTo>
                    <a:lnTo>
                      <a:pt x="165" y="272"/>
                    </a:lnTo>
                    <a:lnTo>
                      <a:pt x="143" y="256"/>
                    </a:lnTo>
                    <a:lnTo>
                      <a:pt x="119" y="256"/>
                    </a:lnTo>
                    <a:lnTo>
                      <a:pt x="98" y="246"/>
                    </a:lnTo>
                    <a:lnTo>
                      <a:pt x="76" y="246"/>
                    </a:lnTo>
                    <a:lnTo>
                      <a:pt x="67" y="272"/>
                    </a:lnTo>
                    <a:lnTo>
                      <a:pt x="67" y="297"/>
                    </a:lnTo>
                    <a:lnTo>
                      <a:pt x="55" y="272"/>
                    </a:lnTo>
                    <a:lnTo>
                      <a:pt x="43" y="282"/>
                    </a:lnTo>
                    <a:lnTo>
                      <a:pt x="34" y="272"/>
                    </a:lnTo>
                    <a:lnTo>
                      <a:pt x="21" y="272"/>
                    </a:lnTo>
                    <a:lnTo>
                      <a:pt x="0" y="232"/>
                    </a:lnTo>
                    <a:lnTo>
                      <a:pt x="0" y="206"/>
                    </a:lnTo>
                    <a:lnTo>
                      <a:pt x="67" y="191"/>
                    </a:lnTo>
                    <a:lnTo>
                      <a:pt x="76" y="181"/>
                    </a:lnTo>
                    <a:lnTo>
                      <a:pt x="76" y="116"/>
                    </a:lnTo>
                    <a:lnTo>
                      <a:pt x="98" y="102"/>
                    </a:lnTo>
                    <a:lnTo>
                      <a:pt x="210" y="0"/>
                    </a:lnTo>
                    <a:lnTo>
                      <a:pt x="250" y="0"/>
                    </a:lnTo>
                    <a:lnTo>
                      <a:pt x="262" y="14"/>
                    </a:lnTo>
                    <a:lnTo>
                      <a:pt x="262" y="50"/>
                    </a:lnTo>
                    <a:lnTo>
                      <a:pt x="274" y="80"/>
                    </a:lnTo>
                    <a:lnTo>
                      <a:pt x="287" y="80"/>
                    </a:lnTo>
                    <a:lnTo>
                      <a:pt x="274" y="155"/>
                    </a:lnTo>
                    <a:lnTo>
                      <a:pt x="241" y="232"/>
                    </a:lnTo>
                    <a:lnTo>
                      <a:pt x="241" y="246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">
                <a:extLst>
                  <a:ext uri="{FF2B5EF4-FFF2-40B4-BE49-F238E27FC236}">
                    <a16:creationId xmlns:a16="http://schemas.microsoft.com/office/drawing/2014/main" id="{545F2E4F-9643-42BC-824D-BB16785C87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2557" y="3763114"/>
                <a:ext cx="272746" cy="298970"/>
              </a:xfrm>
              <a:custGeom>
                <a:avLst/>
                <a:gdLst/>
                <a:ahLst/>
                <a:cxnLst>
                  <a:cxn ang="0">
                    <a:pos x="208" y="10"/>
                  </a:cxn>
                  <a:cxn ang="0">
                    <a:pos x="208" y="24"/>
                  </a:cxn>
                  <a:cxn ang="0">
                    <a:pos x="208" y="50"/>
                  </a:cxn>
                  <a:cxn ang="0">
                    <a:pos x="198" y="61"/>
                  </a:cxn>
                  <a:cxn ang="0">
                    <a:pos x="186" y="115"/>
                  </a:cxn>
                  <a:cxn ang="0">
                    <a:pos x="176" y="126"/>
                  </a:cxn>
                  <a:cxn ang="0">
                    <a:pos x="167" y="166"/>
                  </a:cxn>
                  <a:cxn ang="0">
                    <a:pos x="155" y="180"/>
                  </a:cxn>
                  <a:cxn ang="0">
                    <a:pos x="143" y="166"/>
                  </a:cxn>
                  <a:cxn ang="0">
                    <a:pos x="131" y="166"/>
                  </a:cxn>
                  <a:cxn ang="0">
                    <a:pos x="109" y="217"/>
                  </a:cxn>
                  <a:cxn ang="0">
                    <a:pos x="54" y="228"/>
                  </a:cxn>
                  <a:cxn ang="0">
                    <a:pos x="54" y="217"/>
                  </a:cxn>
                  <a:cxn ang="0">
                    <a:pos x="45" y="191"/>
                  </a:cxn>
                  <a:cxn ang="0">
                    <a:pos x="23" y="180"/>
                  </a:cxn>
                  <a:cxn ang="0">
                    <a:pos x="0" y="180"/>
                  </a:cxn>
                  <a:cxn ang="0">
                    <a:pos x="0" y="126"/>
                  </a:cxn>
                  <a:cxn ang="0">
                    <a:pos x="23" y="76"/>
                  </a:cxn>
                  <a:cxn ang="0">
                    <a:pos x="23" y="50"/>
                  </a:cxn>
                  <a:cxn ang="0">
                    <a:pos x="23" y="24"/>
                  </a:cxn>
                  <a:cxn ang="0">
                    <a:pos x="33" y="0"/>
                  </a:cxn>
                  <a:cxn ang="0">
                    <a:pos x="54" y="0"/>
                  </a:cxn>
                  <a:cxn ang="0">
                    <a:pos x="76" y="10"/>
                  </a:cxn>
                  <a:cxn ang="0">
                    <a:pos x="100" y="10"/>
                  </a:cxn>
                  <a:cxn ang="0">
                    <a:pos x="122" y="24"/>
                  </a:cxn>
                  <a:cxn ang="0">
                    <a:pos x="143" y="10"/>
                  </a:cxn>
                  <a:cxn ang="0">
                    <a:pos x="176" y="10"/>
                  </a:cxn>
                  <a:cxn ang="0">
                    <a:pos x="186" y="0"/>
                  </a:cxn>
                  <a:cxn ang="0">
                    <a:pos x="198" y="0"/>
                  </a:cxn>
                  <a:cxn ang="0">
                    <a:pos x="208" y="10"/>
                  </a:cxn>
                </a:cxnLst>
                <a:rect l="0" t="0" r="r" b="b"/>
                <a:pathLst>
                  <a:path w="208" h="228">
                    <a:moveTo>
                      <a:pt x="208" y="10"/>
                    </a:moveTo>
                    <a:lnTo>
                      <a:pt x="208" y="24"/>
                    </a:lnTo>
                    <a:lnTo>
                      <a:pt x="208" y="50"/>
                    </a:lnTo>
                    <a:lnTo>
                      <a:pt x="198" y="61"/>
                    </a:lnTo>
                    <a:lnTo>
                      <a:pt x="186" y="115"/>
                    </a:lnTo>
                    <a:lnTo>
                      <a:pt x="176" y="126"/>
                    </a:lnTo>
                    <a:lnTo>
                      <a:pt x="167" y="166"/>
                    </a:lnTo>
                    <a:lnTo>
                      <a:pt x="155" y="180"/>
                    </a:lnTo>
                    <a:lnTo>
                      <a:pt x="143" y="166"/>
                    </a:lnTo>
                    <a:lnTo>
                      <a:pt x="131" y="166"/>
                    </a:lnTo>
                    <a:lnTo>
                      <a:pt x="109" y="217"/>
                    </a:lnTo>
                    <a:lnTo>
                      <a:pt x="54" y="228"/>
                    </a:lnTo>
                    <a:lnTo>
                      <a:pt x="54" y="217"/>
                    </a:lnTo>
                    <a:lnTo>
                      <a:pt x="45" y="191"/>
                    </a:lnTo>
                    <a:lnTo>
                      <a:pt x="23" y="180"/>
                    </a:lnTo>
                    <a:lnTo>
                      <a:pt x="0" y="180"/>
                    </a:lnTo>
                    <a:lnTo>
                      <a:pt x="0" y="126"/>
                    </a:lnTo>
                    <a:lnTo>
                      <a:pt x="23" y="76"/>
                    </a:lnTo>
                    <a:lnTo>
                      <a:pt x="23" y="50"/>
                    </a:lnTo>
                    <a:lnTo>
                      <a:pt x="23" y="24"/>
                    </a:lnTo>
                    <a:lnTo>
                      <a:pt x="33" y="0"/>
                    </a:lnTo>
                    <a:lnTo>
                      <a:pt x="54" y="0"/>
                    </a:lnTo>
                    <a:lnTo>
                      <a:pt x="76" y="10"/>
                    </a:lnTo>
                    <a:lnTo>
                      <a:pt x="100" y="10"/>
                    </a:lnTo>
                    <a:lnTo>
                      <a:pt x="122" y="24"/>
                    </a:lnTo>
                    <a:lnTo>
                      <a:pt x="143" y="10"/>
                    </a:lnTo>
                    <a:lnTo>
                      <a:pt x="176" y="10"/>
                    </a:lnTo>
                    <a:lnTo>
                      <a:pt x="186" y="0"/>
                    </a:lnTo>
                    <a:lnTo>
                      <a:pt x="198" y="0"/>
                    </a:lnTo>
                    <a:lnTo>
                      <a:pt x="208" y="1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9">
                <a:extLst>
                  <a:ext uri="{FF2B5EF4-FFF2-40B4-BE49-F238E27FC236}">
                    <a16:creationId xmlns:a16="http://schemas.microsoft.com/office/drawing/2014/main" id="{7CC5678D-3559-4495-AA78-36E974950D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9727" y="3845724"/>
                <a:ext cx="318640" cy="254388"/>
              </a:xfrm>
              <a:custGeom>
                <a:avLst/>
                <a:gdLst/>
                <a:ahLst/>
                <a:cxnLst>
                  <a:cxn ang="0">
                    <a:pos x="0" y="154"/>
                  </a:cxn>
                  <a:cxn ang="0">
                    <a:pos x="24" y="194"/>
                  </a:cxn>
                  <a:cxn ang="0">
                    <a:pos x="34" y="183"/>
                  </a:cxn>
                  <a:cxn ang="0">
                    <a:pos x="43" y="183"/>
                  </a:cxn>
                  <a:cxn ang="0">
                    <a:pos x="56" y="183"/>
                  </a:cxn>
                  <a:cxn ang="0">
                    <a:pos x="79" y="183"/>
                  </a:cxn>
                  <a:cxn ang="0">
                    <a:pos x="89" y="140"/>
                  </a:cxn>
                  <a:cxn ang="0">
                    <a:pos x="101" y="140"/>
                  </a:cxn>
                  <a:cxn ang="0">
                    <a:pos x="111" y="154"/>
                  </a:cxn>
                  <a:cxn ang="0">
                    <a:pos x="144" y="165"/>
                  </a:cxn>
                  <a:cxn ang="0">
                    <a:pos x="156" y="154"/>
                  </a:cxn>
                  <a:cxn ang="0">
                    <a:pos x="243" y="140"/>
                  </a:cxn>
                  <a:cxn ang="0">
                    <a:pos x="186" y="64"/>
                  </a:cxn>
                  <a:cxn ang="0">
                    <a:pos x="166" y="53"/>
                  </a:cxn>
                  <a:cxn ang="0">
                    <a:pos x="166" y="28"/>
                  </a:cxn>
                  <a:cxn ang="0">
                    <a:pos x="144" y="0"/>
                  </a:cxn>
                  <a:cxn ang="0">
                    <a:pos x="131" y="14"/>
                  </a:cxn>
                  <a:cxn ang="0">
                    <a:pos x="111" y="39"/>
                  </a:cxn>
                  <a:cxn ang="0">
                    <a:pos x="79" y="53"/>
                  </a:cxn>
                  <a:cxn ang="0">
                    <a:pos x="79" y="64"/>
                  </a:cxn>
                  <a:cxn ang="0">
                    <a:pos x="64" y="79"/>
                  </a:cxn>
                  <a:cxn ang="0">
                    <a:pos x="12" y="90"/>
                  </a:cxn>
                  <a:cxn ang="0">
                    <a:pos x="0" y="129"/>
                  </a:cxn>
                  <a:cxn ang="0">
                    <a:pos x="0" y="154"/>
                  </a:cxn>
                </a:cxnLst>
                <a:rect l="0" t="0" r="r" b="b"/>
                <a:pathLst>
                  <a:path w="243" h="194">
                    <a:moveTo>
                      <a:pt x="0" y="154"/>
                    </a:moveTo>
                    <a:lnTo>
                      <a:pt x="24" y="194"/>
                    </a:lnTo>
                    <a:lnTo>
                      <a:pt x="34" y="183"/>
                    </a:lnTo>
                    <a:lnTo>
                      <a:pt x="43" y="183"/>
                    </a:lnTo>
                    <a:lnTo>
                      <a:pt x="56" y="183"/>
                    </a:lnTo>
                    <a:lnTo>
                      <a:pt x="79" y="183"/>
                    </a:lnTo>
                    <a:lnTo>
                      <a:pt x="89" y="140"/>
                    </a:lnTo>
                    <a:lnTo>
                      <a:pt x="101" y="140"/>
                    </a:lnTo>
                    <a:lnTo>
                      <a:pt x="111" y="154"/>
                    </a:lnTo>
                    <a:lnTo>
                      <a:pt x="144" y="165"/>
                    </a:lnTo>
                    <a:lnTo>
                      <a:pt x="156" y="154"/>
                    </a:lnTo>
                    <a:lnTo>
                      <a:pt x="243" y="140"/>
                    </a:lnTo>
                    <a:lnTo>
                      <a:pt x="186" y="64"/>
                    </a:lnTo>
                    <a:lnTo>
                      <a:pt x="166" y="53"/>
                    </a:lnTo>
                    <a:lnTo>
                      <a:pt x="166" y="28"/>
                    </a:lnTo>
                    <a:lnTo>
                      <a:pt x="144" y="0"/>
                    </a:lnTo>
                    <a:lnTo>
                      <a:pt x="131" y="14"/>
                    </a:lnTo>
                    <a:lnTo>
                      <a:pt x="111" y="39"/>
                    </a:lnTo>
                    <a:lnTo>
                      <a:pt x="79" y="53"/>
                    </a:lnTo>
                    <a:lnTo>
                      <a:pt x="79" y="64"/>
                    </a:lnTo>
                    <a:lnTo>
                      <a:pt x="64" y="79"/>
                    </a:lnTo>
                    <a:lnTo>
                      <a:pt x="12" y="90"/>
                    </a:lnTo>
                    <a:lnTo>
                      <a:pt x="0" y="129"/>
                    </a:lnTo>
                    <a:lnTo>
                      <a:pt x="0" y="15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10">
                <a:extLst>
                  <a:ext uri="{FF2B5EF4-FFF2-40B4-BE49-F238E27FC236}">
                    <a16:creationId xmlns:a16="http://schemas.microsoft.com/office/drawing/2014/main" id="{DCE1A799-72AA-43EF-9413-55AF81BB47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9727" y="3845724"/>
                <a:ext cx="318640" cy="254388"/>
              </a:xfrm>
              <a:custGeom>
                <a:avLst/>
                <a:gdLst/>
                <a:ahLst/>
                <a:cxnLst>
                  <a:cxn ang="0">
                    <a:pos x="0" y="154"/>
                  </a:cxn>
                  <a:cxn ang="0">
                    <a:pos x="24" y="194"/>
                  </a:cxn>
                  <a:cxn ang="0">
                    <a:pos x="34" y="183"/>
                  </a:cxn>
                  <a:cxn ang="0">
                    <a:pos x="43" y="183"/>
                  </a:cxn>
                  <a:cxn ang="0">
                    <a:pos x="56" y="183"/>
                  </a:cxn>
                  <a:cxn ang="0">
                    <a:pos x="79" y="183"/>
                  </a:cxn>
                  <a:cxn ang="0">
                    <a:pos x="89" y="140"/>
                  </a:cxn>
                  <a:cxn ang="0">
                    <a:pos x="101" y="140"/>
                  </a:cxn>
                  <a:cxn ang="0">
                    <a:pos x="111" y="154"/>
                  </a:cxn>
                  <a:cxn ang="0">
                    <a:pos x="144" y="165"/>
                  </a:cxn>
                  <a:cxn ang="0">
                    <a:pos x="156" y="154"/>
                  </a:cxn>
                  <a:cxn ang="0">
                    <a:pos x="243" y="140"/>
                  </a:cxn>
                  <a:cxn ang="0">
                    <a:pos x="186" y="64"/>
                  </a:cxn>
                  <a:cxn ang="0">
                    <a:pos x="166" y="53"/>
                  </a:cxn>
                  <a:cxn ang="0">
                    <a:pos x="166" y="28"/>
                  </a:cxn>
                  <a:cxn ang="0">
                    <a:pos x="144" y="0"/>
                  </a:cxn>
                  <a:cxn ang="0">
                    <a:pos x="131" y="14"/>
                  </a:cxn>
                  <a:cxn ang="0">
                    <a:pos x="111" y="39"/>
                  </a:cxn>
                  <a:cxn ang="0">
                    <a:pos x="79" y="53"/>
                  </a:cxn>
                  <a:cxn ang="0">
                    <a:pos x="79" y="64"/>
                  </a:cxn>
                  <a:cxn ang="0">
                    <a:pos x="64" y="79"/>
                  </a:cxn>
                  <a:cxn ang="0">
                    <a:pos x="12" y="90"/>
                  </a:cxn>
                  <a:cxn ang="0">
                    <a:pos x="0" y="129"/>
                  </a:cxn>
                  <a:cxn ang="0">
                    <a:pos x="0" y="154"/>
                  </a:cxn>
                </a:cxnLst>
                <a:rect l="0" t="0" r="r" b="b"/>
                <a:pathLst>
                  <a:path w="243" h="194">
                    <a:moveTo>
                      <a:pt x="0" y="154"/>
                    </a:moveTo>
                    <a:lnTo>
                      <a:pt x="24" y="194"/>
                    </a:lnTo>
                    <a:lnTo>
                      <a:pt x="34" y="183"/>
                    </a:lnTo>
                    <a:lnTo>
                      <a:pt x="43" y="183"/>
                    </a:lnTo>
                    <a:lnTo>
                      <a:pt x="56" y="183"/>
                    </a:lnTo>
                    <a:lnTo>
                      <a:pt x="79" y="183"/>
                    </a:lnTo>
                    <a:lnTo>
                      <a:pt x="89" y="140"/>
                    </a:lnTo>
                    <a:lnTo>
                      <a:pt x="101" y="140"/>
                    </a:lnTo>
                    <a:lnTo>
                      <a:pt x="111" y="154"/>
                    </a:lnTo>
                    <a:lnTo>
                      <a:pt x="144" y="165"/>
                    </a:lnTo>
                    <a:lnTo>
                      <a:pt x="156" y="154"/>
                    </a:lnTo>
                    <a:lnTo>
                      <a:pt x="243" y="140"/>
                    </a:lnTo>
                    <a:lnTo>
                      <a:pt x="186" y="64"/>
                    </a:lnTo>
                    <a:lnTo>
                      <a:pt x="166" y="53"/>
                    </a:lnTo>
                    <a:lnTo>
                      <a:pt x="166" y="28"/>
                    </a:lnTo>
                    <a:lnTo>
                      <a:pt x="144" y="0"/>
                    </a:lnTo>
                    <a:lnTo>
                      <a:pt x="131" y="14"/>
                    </a:lnTo>
                    <a:lnTo>
                      <a:pt x="111" y="39"/>
                    </a:lnTo>
                    <a:lnTo>
                      <a:pt x="79" y="53"/>
                    </a:lnTo>
                    <a:lnTo>
                      <a:pt x="79" y="64"/>
                    </a:lnTo>
                    <a:lnTo>
                      <a:pt x="64" y="79"/>
                    </a:lnTo>
                    <a:lnTo>
                      <a:pt x="12" y="90"/>
                    </a:lnTo>
                    <a:lnTo>
                      <a:pt x="0" y="129"/>
                    </a:lnTo>
                    <a:lnTo>
                      <a:pt x="0" y="15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11">
                <a:extLst>
                  <a:ext uri="{FF2B5EF4-FFF2-40B4-BE49-F238E27FC236}">
                    <a16:creationId xmlns:a16="http://schemas.microsoft.com/office/drawing/2014/main" id="{9D39A73B-3BEC-4E21-9BCD-52C4DF1407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4652" y="4030613"/>
                <a:ext cx="461570" cy="591385"/>
              </a:xfrm>
              <a:custGeom>
                <a:avLst/>
                <a:gdLst/>
                <a:ahLst/>
                <a:cxnLst>
                  <a:cxn ang="0">
                    <a:pos x="198" y="14"/>
                  </a:cxn>
                  <a:cxn ang="0">
                    <a:pos x="284" y="0"/>
                  </a:cxn>
                  <a:cxn ang="0">
                    <a:pos x="296" y="14"/>
                  </a:cxn>
                  <a:cxn ang="0">
                    <a:pos x="320" y="14"/>
                  </a:cxn>
                  <a:cxn ang="0">
                    <a:pos x="339" y="43"/>
                  </a:cxn>
                  <a:cxn ang="0">
                    <a:pos x="339" y="64"/>
                  </a:cxn>
                  <a:cxn ang="0">
                    <a:pos x="352" y="79"/>
                  </a:cxn>
                  <a:cxn ang="0">
                    <a:pos x="339" y="89"/>
                  </a:cxn>
                  <a:cxn ang="0">
                    <a:pos x="330" y="115"/>
                  </a:cxn>
                  <a:cxn ang="0">
                    <a:pos x="320" y="155"/>
                  </a:cxn>
                  <a:cxn ang="0">
                    <a:pos x="305" y="180"/>
                  </a:cxn>
                  <a:cxn ang="0">
                    <a:pos x="305" y="194"/>
                  </a:cxn>
                  <a:cxn ang="0">
                    <a:pos x="320" y="205"/>
                  </a:cxn>
                  <a:cxn ang="0">
                    <a:pos x="320" y="234"/>
                  </a:cxn>
                  <a:cxn ang="0">
                    <a:pos x="320" y="281"/>
                  </a:cxn>
                  <a:cxn ang="0">
                    <a:pos x="339" y="325"/>
                  </a:cxn>
                  <a:cxn ang="0">
                    <a:pos x="330" y="325"/>
                  </a:cxn>
                  <a:cxn ang="0">
                    <a:pos x="305" y="335"/>
                  </a:cxn>
                  <a:cxn ang="0">
                    <a:pos x="305" y="350"/>
                  </a:cxn>
                  <a:cxn ang="0">
                    <a:pos x="296" y="411"/>
                  </a:cxn>
                  <a:cxn ang="0">
                    <a:pos x="305" y="426"/>
                  </a:cxn>
                  <a:cxn ang="0">
                    <a:pos x="320" y="426"/>
                  </a:cxn>
                  <a:cxn ang="0">
                    <a:pos x="320" y="451"/>
                  </a:cxn>
                  <a:cxn ang="0">
                    <a:pos x="296" y="436"/>
                  </a:cxn>
                  <a:cxn ang="0">
                    <a:pos x="262" y="411"/>
                  </a:cxn>
                  <a:cxn ang="0">
                    <a:pos x="253" y="411"/>
                  </a:cxn>
                  <a:cxn ang="0">
                    <a:pos x="220" y="390"/>
                  </a:cxn>
                  <a:cxn ang="0">
                    <a:pos x="173" y="400"/>
                  </a:cxn>
                  <a:cxn ang="0">
                    <a:pos x="186" y="390"/>
                  </a:cxn>
                  <a:cxn ang="0">
                    <a:pos x="173" y="361"/>
                  </a:cxn>
                  <a:cxn ang="0">
                    <a:pos x="173" y="309"/>
                  </a:cxn>
                  <a:cxn ang="0">
                    <a:pos x="153" y="299"/>
                  </a:cxn>
                  <a:cxn ang="0">
                    <a:pos x="131" y="299"/>
                  </a:cxn>
                  <a:cxn ang="0">
                    <a:pos x="131" y="325"/>
                  </a:cxn>
                  <a:cxn ang="0">
                    <a:pos x="98" y="325"/>
                  </a:cxn>
                  <a:cxn ang="0">
                    <a:pos x="85" y="309"/>
                  </a:cxn>
                  <a:cxn ang="0">
                    <a:pos x="76" y="270"/>
                  </a:cxn>
                  <a:cxn ang="0">
                    <a:pos x="67" y="270"/>
                  </a:cxn>
                  <a:cxn ang="0">
                    <a:pos x="21" y="270"/>
                  </a:cxn>
                  <a:cxn ang="0">
                    <a:pos x="0" y="281"/>
                  </a:cxn>
                  <a:cxn ang="0">
                    <a:pos x="0" y="270"/>
                  </a:cxn>
                  <a:cxn ang="0">
                    <a:pos x="0" y="245"/>
                  </a:cxn>
                  <a:cxn ang="0">
                    <a:pos x="9" y="245"/>
                  </a:cxn>
                  <a:cxn ang="0">
                    <a:pos x="21" y="245"/>
                  </a:cxn>
                  <a:cxn ang="0">
                    <a:pos x="31" y="234"/>
                  </a:cxn>
                  <a:cxn ang="0">
                    <a:pos x="42" y="245"/>
                  </a:cxn>
                  <a:cxn ang="0">
                    <a:pos x="67" y="220"/>
                  </a:cxn>
                  <a:cxn ang="0">
                    <a:pos x="76" y="180"/>
                  </a:cxn>
                  <a:cxn ang="0">
                    <a:pos x="98" y="144"/>
                  </a:cxn>
                  <a:cxn ang="0">
                    <a:pos x="106" y="79"/>
                  </a:cxn>
                  <a:cxn ang="0">
                    <a:pos x="122" y="43"/>
                  </a:cxn>
                  <a:cxn ang="0">
                    <a:pos x="131" y="0"/>
                  </a:cxn>
                  <a:cxn ang="0">
                    <a:pos x="143" y="0"/>
                  </a:cxn>
                  <a:cxn ang="0">
                    <a:pos x="153" y="14"/>
                  </a:cxn>
                  <a:cxn ang="0">
                    <a:pos x="186" y="24"/>
                  </a:cxn>
                  <a:cxn ang="0">
                    <a:pos x="198" y="14"/>
                  </a:cxn>
                </a:cxnLst>
                <a:rect l="0" t="0" r="r" b="b"/>
                <a:pathLst>
                  <a:path w="352" h="451">
                    <a:moveTo>
                      <a:pt x="198" y="14"/>
                    </a:moveTo>
                    <a:lnTo>
                      <a:pt x="284" y="0"/>
                    </a:lnTo>
                    <a:lnTo>
                      <a:pt x="296" y="14"/>
                    </a:lnTo>
                    <a:lnTo>
                      <a:pt x="320" y="14"/>
                    </a:lnTo>
                    <a:lnTo>
                      <a:pt x="339" y="43"/>
                    </a:lnTo>
                    <a:lnTo>
                      <a:pt x="339" y="64"/>
                    </a:lnTo>
                    <a:lnTo>
                      <a:pt x="352" y="79"/>
                    </a:lnTo>
                    <a:lnTo>
                      <a:pt x="339" y="89"/>
                    </a:lnTo>
                    <a:lnTo>
                      <a:pt x="330" y="115"/>
                    </a:lnTo>
                    <a:lnTo>
                      <a:pt x="320" y="155"/>
                    </a:lnTo>
                    <a:lnTo>
                      <a:pt x="305" y="180"/>
                    </a:lnTo>
                    <a:lnTo>
                      <a:pt x="305" y="194"/>
                    </a:lnTo>
                    <a:lnTo>
                      <a:pt x="320" y="205"/>
                    </a:lnTo>
                    <a:lnTo>
                      <a:pt x="320" y="234"/>
                    </a:lnTo>
                    <a:lnTo>
                      <a:pt x="320" y="281"/>
                    </a:lnTo>
                    <a:lnTo>
                      <a:pt x="339" y="325"/>
                    </a:lnTo>
                    <a:lnTo>
                      <a:pt x="330" y="325"/>
                    </a:lnTo>
                    <a:lnTo>
                      <a:pt x="305" y="335"/>
                    </a:lnTo>
                    <a:lnTo>
                      <a:pt x="305" y="350"/>
                    </a:lnTo>
                    <a:lnTo>
                      <a:pt x="296" y="411"/>
                    </a:lnTo>
                    <a:lnTo>
                      <a:pt x="305" y="426"/>
                    </a:lnTo>
                    <a:lnTo>
                      <a:pt x="320" y="426"/>
                    </a:lnTo>
                    <a:lnTo>
                      <a:pt x="320" y="451"/>
                    </a:lnTo>
                    <a:lnTo>
                      <a:pt x="296" y="436"/>
                    </a:lnTo>
                    <a:lnTo>
                      <a:pt x="262" y="411"/>
                    </a:lnTo>
                    <a:lnTo>
                      <a:pt x="253" y="411"/>
                    </a:lnTo>
                    <a:lnTo>
                      <a:pt x="220" y="390"/>
                    </a:lnTo>
                    <a:lnTo>
                      <a:pt x="173" y="400"/>
                    </a:lnTo>
                    <a:lnTo>
                      <a:pt x="186" y="390"/>
                    </a:lnTo>
                    <a:lnTo>
                      <a:pt x="173" y="361"/>
                    </a:lnTo>
                    <a:lnTo>
                      <a:pt x="173" y="309"/>
                    </a:lnTo>
                    <a:lnTo>
                      <a:pt x="153" y="299"/>
                    </a:lnTo>
                    <a:lnTo>
                      <a:pt x="131" y="299"/>
                    </a:lnTo>
                    <a:lnTo>
                      <a:pt x="131" y="325"/>
                    </a:lnTo>
                    <a:lnTo>
                      <a:pt x="98" y="325"/>
                    </a:lnTo>
                    <a:lnTo>
                      <a:pt x="85" y="309"/>
                    </a:lnTo>
                    <a:lnTo>
                      <a:pt x="76" y="270"/>
                    </a:lnTo>
                    <a:lnTo>
                      <a:pt x="67" y="270"/>
                    </a:lnTo>
                    <a:lnTo>
                      <a:pt x="21" y="270"/>
                    </a:lnTo>
                    <a:lnTo>
                      <a:pt x="0" y="281"/>
                    </a:lnTo>
                    <a:lnTo>
                      <a:pt x="0" y="270"/>
                    </a:lnTo>
                    <a:lnTo>
                      <a:pt x="0" y="245"/>
                    </a:lnTo>
                    <a:lnTo>
                      <a:pt x="9" y="245"/>
                    </a:lnTo>
                    <a:lnTo>
                      <a:pt x="21" y="245"/>
                    </a:lnTo>
                    <a:lnTo>
                      <a:pt x="31" y="234"/>
                    </a:lnTo>
                    <a:lnTo>
                      <a:pt x="42" y="245"/>
                    </a:lnTo>
                    <a:lnTo>
                      <a:pt x="67" y="220"/>
                    </a:lnTo>
                    <a:lnTo>
                      <a:pt x="76" y="180"/>
                    </a:lnTo>
                    <a:lnTo>
                      <a:pt x="98" y="144"/>
                    </a:lnTo>
                    <a:lnTo>
                      <a:pt x="106" y="79"/>
                    </a:lnTo>
                    <a:lnTo>
                      <a:pt x="122" y="43"/>
                    </a:lnTo>
                    <a:lnTo>
                      <a:pt x="131" y="0"/>
                    </a:lnTo>
                    <a:lnTo>
                      <a:pt x="143" y="0"/>
                    </a:lnTo>
                    <a:lnTo>
                      <a:pt x="153" y="14"/>
                    </a:lnTo>
                    <a:lnTo>
                      <a:pt x="186" y="24"/>
                    </a:lnTo>
                    <a:lnTo>
                      <a:pt x="198" y="1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13">
                <a:extLst>
                  <a:ext uri="{FF2B5EF4-FFF2-40B4-BE49-F238E27FC236}">
                    <a16:creationId xmlns:a16="http://schemas.microsoft.com/office/drawing/2014/main" id="{0F038A31-DAEF-4099-8F5B-3E650A57D2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5486" y="3778848"/>
                <a:ext cx="177023" cy="368468"/>
              </a:xfrm>
              <a:custGeom>
                <a:avLst/>
                <a:gdLst/>
                <a:ahLst/>
                <a:cxnLst>
                  <a:cxn ang="0">
                    <a:pos x="98" y="0"/>
                  </a:cxn>
                  <a:cxn ang="0">
                    <a:pos x="110" y="14"/>
                  </a:cxn>
                  <a:cxn ang="0">
                    <a:pos x="110" y="50"/>
                  </a:cxn>
                  <a:cxn ang="0">
                    <a:pos x="122" y="79"/>
                  </a:cxn>
                  <a:cxn ang="0">
                    <a:pos x="98" y="79"/>
                  </a:cxn>
                  <a:cxn ang="0">
                    <a:pos x="98" y="89"/>
                  </a:cxn>
                  <a:cxn ang="0">
                    <a:pos x="110" y="103"/>
                  </a:cxn>
                  <a:cxn ang="0">
                    <a:pos x="122" y="141"/>
                  </a:cxn>
                  <a:cxn ang="0">
                    <a:pos x="110" y="180"/>
                  </a:cxn>
                  <a:cxn ang="0">
                    <a:pos x="110" y="205"/>
                  </a:cxn>
                  <a:cxn ang="0">
                    <a:pos x="135" y="244"/>
                  </a:cxn>
                  <a:cxn ang="0">
                    <a:pos x="135" y="281"/>
                  </a:cxn>
                  <a:cxn ang="0">
                    <a:pos x="89" y="270"/>
                  </a:cxn>
                  <a:cxn ang="0">
                    <a:pos x="45" y="270"/>
                  </a:cxn>
                  <a:cxn ang="0">
                    <a:pos x="21" y="270"/>
                  </a:cxn>
                  <a:cxn ang="0">
                    <a:pos x="21" y="244"/>
                  </a:cxn>
                  <a:cxn ang="0">
                    <a:pos x="12" y="216"/>
                  </a:cxn>
                  <a:cxn ang="0">
                    <a:pos x="0" y="216"/>
                  </a:cxn>
                  <a:cxn ang="0">
                    <a:pos x="0" y="205"/>
                  </a:cxn>
                  <a:cxn ang="0">
                    <a:pos x="21" y="154"/>
                  </a:cxn>
                  <a:cxn ang="0">
                    <a:pos x="34" y="154"/>
                  </a:cxn>
                  <a:cxn ang="0">
                    <a:pos x="45" y="168"/>
                  </a:cxn>
                  <a:cxn ang="0">
                    <a:pos x="58" y="154"/>
                  </a:cxn>
                  <a:cxn ang="0">
                    <a:pos x="67" y="115"/>
                  </a:cxn>
                  <a:cxn ang="0">
                    <a:pos x="76" y="103"/>
                  </a:cxn>
                  <a:cxn ang="0">
                    <a:pos x="89" y="50"/>
                  </a:cxn>
                  <a:cxn ang="0">
                    <a:pos x="98" y="39"/>
                  </a:cxn>
                  <a:cxn ang="0">
                    <a:pos x="98" y="14"/>
                  </a:cxn>
                  <a:cxn ang="0">
                    <a:pos x="98" y="0"/>
                  </a:cxn>
                </a:cxnLst>
                <a:rect l="0" t="0" r="r" b="b"/>
                <a:pathLst>
                  <a:path w="135" h="281">
                    <a:moveTo>
                      <a:pt x="98" y="0"/>
                    </a:moveTo>
                    <a:lnTo>
                      <a:pt x="110" y="14"/>
                    </a:lnTo>
                    <a:lnTo>
                      <a:pt x="110" y="50"/>
                    </a:lnTo>
                    <a:lnTo>
                      <a:pt x="122" y="79"/>
                    </a:lnTo>
                    <a:lnTo>
                      <a:pt x="98" y="79"/>
                    </a:lnTo>
                    <a:lnTo>
                      <a:pt x="98" y="89"/>
                    </a:lnTo>
                    <a:lnTo>
                      <a:pt x="110" y="103"/>
                    </a:lnTo>
                    <a:lnTo>
                      <a:pt x="122" y="141"/>
                    </a:lnTo>
                    <a:lnTo>
                      <a:pt x="110" y="180"/>
                    </a:lnTo>
                    <a:lnTo>
                      <a:pt x="110" y="205"/>
                    </a:lnTo>
                    <a:lnTo>
                      <a:pt x="135" y="244"/>
                    </a:lnTo>
                    <a:lnTo>
                      <a:pt x="135" y="281"/>
                    </a:lnTo>
                    <a:lnTo>
                      <a:pt x="89" y="270"/>
                    </a:lnTo>
                    <a:lnTo>
                      <a:pt x="45" y="270"/>
                    </a:lnTo>
                    <a:lnTo>
                      <a:pt x="21" y="270"/>
                    </a:lnTo>
                    <a:lnTo>
                      <a:pt x="21" y="244"/>
                    </a:lnTo>
                    <a:lnTo>
                      <a:pt x="12" y="216"/>
                    </a:lnTo>
                    <a:lnTo>
                      <a:pt x="0" y="216"/>
                    </a:lnTo>
                    <a:lnTo>
                      <a:pt x="0" y="205"/>
                    </a:lnTo>
                    <a:lnTo>
                      <a:pt x="21" y="154"/>
                    </a:lnTo>
                    <a:lnTo>
                      <a:pt x="34" y="154"/>
                    </a:lnTo>
                    <a:lnTo>
                      <a:pt x="45" y="168"/>
                    </a:lnTo>
                    <a:lnTo>
                      <a:pt x="58" y="154"/>
                    </a:lnTo>
                    <a:lnTo>
                      <a:pt x="67" y="115"/>
                    </a:lnTo>
                    <a:lnTo>
                      <a:pt x="76" y="103"/>
                    </a:lnTo>
                    <a:lnTo>
                      <a:pt x="89" y="50"/>
                    </a:lnTo>
                    <a:lnTo>
                      <a:pt x="98" y="39"/>
                    </a:lnTo>
                    <a:lnTo>
                      <a:pt x="98" y="14"/>
                    </a:lnTo>
                    <a:lnTo>
                      <a:pt x="98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14">
                <a:extLst>
                  <a:ext uri="{FF2B5EF4-FFF2-40B4-BE49-F238E27FC236}">
                    <a16:creationId xmlns:a16="http://schemas.microsoft.com/office/drawing/2014/main" id="{E1F1E1F5-4BBD-43B5-B281-05D40E989F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5486" y="3778848"/>
                <a:ext cx="177023" cy="368468"/>
              </a:xfrm>
              <a:custGeom>
                <a:avLst/>
                <a:gdLst/>
                <a:ahLst/>
                <a:cxnLst>
                  <a:cxn ang="0">
                    <a:pos x="98" y="0"/>
                  </a:cxn>
                  <a:cxn ang="0">
                    <a:pos x="110" y="14"/>
                  </a:cxn>
                  <a:cxn ang="0">
                    <a:pos x="110" y="50"/>
                  </a:cxn>
                  <a:cxn ang="0">
                    <a:pos x="122" y="79"/>
                  </a:cxn>
                  <a:cxn ang="0">
                    <a:pos x="98" y="79"/>
                  </a:cxn>
                  <a:cxn ang="0">
                    <a:pos x="98" y="89"/>
                  </a:cxn>
                  <a:cxn ang="0">
                    <a:pos x="110" y="103"/>
                  </a:cxn>
                  <a:cxn ang="0">
                    <a:pos x="122" y="141"/>
                  </a:cxn>
                  <a:cxn ang="0">
                    <a:pos x="110" y="180"/>
                  </a:cxn>
                  <a:cxn ang="0">
                    <a:pos x="110" y="205"/>
                  </a:cxn>
                  <a:cxn ang="0">
                    <a:pos x="135" y="244"/>
                  </a:cxn>
                  <a:cxn ang="0">
                    <a:pos x="135" y="281"/>
                  </a:cxn>
                  <a:cxn ang="0">
                    <a:pos x="89" y="270"/>
                  </a:cxn>
                  <a:cxn ang="0">
                    <a:pos x="45" y="270"/>
                  </a:cxn>
                  <a:cxn ang="0">
                    <a:pos x="21" y="270"/>
                  </a:cxn>
                  <a:cxn ang="0">
                    <a:pos x="21" y="244"/>
                  </a:cxn>
                  <a:cxn ang="0">
                    <a:pos x="12" y="216"/>
                  </a:cxn>
                  <a:cxn ang="0">
                    <a:pos x="0" y="216"/>
                  </a:cxn>
                  <a:cxn ang="0">
                    <a:pos x="0" y="205"/>
                  </a:cxn>
                  <a:cxn ang="0">
                    <a:pos x="21" y="154"/>
                  </a:cxn>
                  <a:cxn ang="0">
                    <a:pos x="34" y="154"/>
                  </a:cxn>
                  <a:cxn ang="0">
                    <a:pos x="45" y="168"/>
                  </a:cxn>
                  <a:cxn ang="0">
                    <a:pos x="58" y="154"/>
                  </a:cxn>
                  <a:cxn ang="0">
                    <a:pos x="67" y="115"/>
                  </a:cxn>
                  <a:cxn ang="0">
                    <a:pos x="76" y="103"/>
                  </a:cxn>
                  <a:cxn ang="0">
                    <a:pos x="89" y="50"/>
                  </a:cxn>
                  <a:cxn ang="0">
                    <a:pos x="98" y="39"/>
                  </a:cxn>
                  <a:cxn ang="0">
                    <a:pos x="98" y="14"/>
                  </a:cxn>
                  <a:cxn ang="0">
                    <a:pos x="98" y="0"/>
                  </a:cxn>
                </a:cxnLst>
                <a:rect l="0" t="0" r="r" b="b"/>
                <a:pathLst>
                  <a:path w="135" h="281">
                    <a:moveTo>
                      <a:pt x="98" y="0"/>
                    </a:moveTo>
                    <a:lnTo>
                      <a:pt x="110" y="14"/>
                    </a:lnTo>
                    <a:lnTo>
                      <a:pt x="110" y="50"/>
                    </a:lnTo>
                    <a:lnTo>
                      <a:pt x="122" y="79"/>
                    </a:lnTo>
                    <a:lnTo>
                      <a:pt x="98" y="79"/>
                    </a:lnTo>
                    <a:lnTo>
                      <a:pt x="98" y="89"/>
                    </a:lnTo>
                    <a:lnTo>
                      <a:pt x="110" y="103"/>
                    </a:lnTo>
                    <a:lnTo>
                      <a:pt x="122" y="141"/>
                    </a:lnTo>
                    <a:lnTo>
                      <a:pt x="110" y="180"/>
                    </a:lnTo>
                    <a:lnTo>
                      <a:pt x="110" y="205"/>
                    </a:lnTo>
                    <a:lnTo>
                      <a:pt x="135" y="244"/>
                    </a:lnTo>
                    <a:lnTo>
                      <a:pt x="135" y="281"/>
                    </a:lnTo>
                    <a:lnTo>
                      <a:pt x="89" y="270"/>
                    </a:lnTo>
                    <a:lnTo>
                      <a:pt x="45" y="270"/>
                    </a:lnTo>
                    <a:lnTo>
                      <a:pt x="21" y="270"/>
                    </a:lnTo>
                    <a:lnTo>
                      <a:pt x="21" y="244"/>
                    </a:lnTo>
                    <a:lnTo>
                      <a:pt x="12" y="216"/>
                    </a:lnTo>
                    <a:lnTo>
                      <a:pt x="0" y="216"/>
                    </a:lnTo>
                    <a:lnTo>
                      <a:pt x="0" y="205"/>
                    </a:lnTo>
                    <a:lnTo>
                      <a:pt x="21" y="154"/>
                    </a:lnTo>
                    <a:lnTo>
                      <a:pt x="34" y="154"/>
                    </a:lnTo>
                    <a:lnTo>
                      <a:pt x="45" y="168"/>
                    </a:lnTo>
                    <a:lnTo>
                      <a:pt x="58" y="154"/>
                    </a:lnTo>
                    <a:lnTo>
                      <a:pt x="67" y="115"/>
                    </a:lnTo>
                    <a:lnTo>
                      <a:pt x="76" y="103"/>
                    </a:lnTo>
                    <a:lnTo>
                      <a:pt x="89" y="50"/>
                    </a:lnTo>
                    <a:lnTo>
                      <a:pt x="98" y="39"/>
                    </a:lnTo>
                    <a:lnTo>
                      <a:pt x="98" y="14"/>
                    </a:lnTo>
                    <a:lnTo>
                      <a:pt x="98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15">
                <a:extLst>
                  <a:ext uri="{FF2B5EF4-FFF2-40B4-BE49-F238E27FC236}">
                    <a16:creationId xmlns:a16="http://schemas.microsoft.com/office/drawing/2014/main" id="{25B635B0-67F2-485F-809F-1F1893E6FD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3502" y="3458897"/>
                <a:ext cx="245209" cy="502218"/>
              </a:xfrm>
              <a:custGeom>
                <a:avLst/>
                <a:gdLst/>
                <a:ahLst/>
                <a:cxnLst>
                  <a:cxn ang="0">
                    <a:pos x="20" y="36"/>
                  </a:cxn>
                  <a:cxn ang="0">
                    <a:pos x="20" y="0"/>
                  </a:cxn>
                  <a:cxn ang="0">
                    <a:pos x="55" y="0"/>
                  </a:cxn>
                  <a:cxn ang="0">
                    <a:pos x="187" y="86"/>
                  </a:cxn>
                  <a:cxn ang="0">
                    <a:pos x="187" y="166"/>
                  </a:cxn>
                  <a:cxn ang="0">
                    <a:pos x="187" y="177"/>
                  </a:cxn>
                  <a:cxn ang="0">
                    <a:pos x="177" y="177"/>
                  </a:cxn>
                  <a:cxn ang="0">
                    <a:pos x="152" y="241"/>
                  </a:cxn>
                  <a:cxn ang="0">
                    <a:pos x="177" y="282"/>
                  </a:cxn>
                  <a:cxn ang="0">
                    <a:pos x="165" y="293"/>
                  </a:cxn>
                  <a:cxn ang="0">
                    <a:pos x="152" y="307"/>
                  </a:cxn>
                  <a:cxn ang="0">
                    <a:pos x="131" y="332"/>
                  </a:cxn>
                  <a:cxn ang="0">
                    <a:pos x="100" y="346"/>
                  </a:cxn>
                  <a:cxn ang="0">
                    <a:pos x="100" y="358"/>
                  </a:cxn>
                  <a:cxn ang="0">
                    <a:pos x="85" y="372"/>
                  </a:cxn>
                  <a:cxn ang="0">
                    <a:pos x="33" y="383"/>
                  </a:cxn>
                  <a:cxn ang="0">
                    <a:pos x="20" y="346"/>
                  </a:cxn>
                  <a:cxn ang="0">
                    <a:pos x="9" y="332"/>
                  </a:cxn>
                  <a:cxn ang="0">
                    <a:pos x="9" y="322"/>
                  </a:cxn>
                  <a:cxn ang="0">
                    <a:pos x="33" y="322"/>
                  </a:cxn>
                  <a:cxn ang="0">
                    <a:pos x="20" y="293"/>
                  </a:cxn>
                  <a:cxn ang="0">
                    <a:pos x="20" y="256"/>
                  </a:cxn>
                  <a:cxn ang="0">
                    <a:pos x="9" y="241"/>
                  </a:cxn>
                  <a:cxn ang="0">
                    <a:pos x="0" y="231"/>
                  </a:cxn>
                  <a:cxn ang="0">
                    <a:pos x="0" y="217"/>
                  </a:cxn>
                  <a:cxn ang="0">
                    <a:pos x="33" y="141"/>
                  </a:cxn>
                  <a:cxn ang="0">
                    <a:pos x="45" y="64"/>
                  </a:cxn>
                  <a:cxn ang="0">
                    <a:pos x="33" y="64"/>
                  </a:cxn>
                  <a:cxn ang="0">
                    <a:pos x="20" y="36"/>
                  </a:cxn>
                </a:cxnLst>
                <a:rect l="0" t="0" r="r" b="b"/>
                <a:pathLst>
                  <a:path w="187" h="383">
                    <a:moveTo>
                      <a:pt x="20" y="36"/>
                    </a:moveTo>
                    <a:lnTo>
                      <a:pt x="20" y="0"/>
                    </a:lnTo>
                    <a:lnTo>
                      <a:pt x="55" y="0"/>
                    </a:lnTo>
                    <a:lnTo>
                      <a:pt x="187" y="86"/>
                    </a:lnTo>
                    <a:lnTo>
                      <a:pt x="187" y="166"/>
                    </a:lnTo>
                    <a:lnTo>
                      <a:pt x="187" y="177"/>
                    </a:lnTo>
                    <a:lnTo>
                      <a:pt x="177" y="177"/>
                    </a:lnTo>
                    <a:lnTo>
                      <a:pt x="152" y="241"/>
                    </a:lnTo>
                    <a:lnTo>
                      <a:pt x="177" y="282"/>
                    </a:lnTo>
                    <a:lnTo>
                      <a:pt x="165" y="293"/>
                    </a:lnTo>
                    <a:lnTo>
                      <a:pt x="152" y="307"/>
                    </a:lnTo>
                    <a:lnTo>
                      <a:pt x="131" y="332"/>
                    </a:lnTo>
                    <a:lnTo>
                      <a:pt x="100" y="346"/>
                    </a:lnTo>
                    <a:lnTo>
                      <a:pt x="100" y="358"/>
                    </a:lnTo>
                    <a:lnTo>
                      <a:pt x="85" y="372"/>
                    </a:lnTo>
                    <a:lnTo>
                      <a:pt x="33" y="383"/>
                    </a:lnTo>
                    <a:lnTo>
                      <a:pt x="20" y="346"/>
                    </a:lnTo>
                    <a:lnTo>
                      <a:pt x="9" y="332"/>
                    </a:lnTo>
                    <a:lnTo>
                      <a:pt x="9" y="322"/>
                    </a:lnTo>
                    <a:lnTo>
                      <a:pt x="33" y="322"/>
                    </a:lnTo>
                    <a:lnTo>
                      <a:pt x="20" y="293"/>
                    </a:lnTo>
                    <a:lnTo>
                      <a:pt x="20" y="256"/>
                    </a:lnTo>
                    <a:lnTo>
                      <a:pt x="9" y="241"/>
                    </a:lnTo>
                    <a:lnTo>
                      <a:pt x="0" y="231"/>
                    </a:lnTo>
                    <a:lnTo>
                      <a:pt x="0" y="217"/>
                    </a:lnTo>
                    <a:lnTo>
                      <a:pt x="33" y="141"/>
                    </a:lnTo>
                    <a:lnTo>
                      <a:pt x="45" y="64"/>
                    </a:lnTo>
                    <a:lnTo>
                      <a:pt x="33" y="64"/>
                    </a:lnTo>
                    <a:lnTo>
                      <a:pt x="20" y="36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16">
                <a:extLst>
                  <a:ext uri="{FF2B5EF4-FFF2-40B4-BE49-F238E27FC236}">
                    <a16:creationId xmlns:a16="http://schemas.microsoft.com/office/drawing/2014/main" id="{ED51612F-850E-4AA1-9598-D54AFC9FFA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3502" y="3458897"/>
                <a:ext cx="245209" cy="502218"/>
              </a:xfrm>
              <a:custGeom>
                <a:avLst/>
                <a:gdLst/>
                <a:ahLst/>
                <a:cxnLst>
                  <a:cxn ang="0">
                    <a:pos x="20" y="36"/>
                  </a:cxn>
                  <a:cxn ang="0">
                    <a:pos x="20" y="0"/>
                  </a:cxn>
                  <a:cxn ang="0">
                    <a:pos x="55" y="0"/>
                  </a:cxn>
                  <a:cxn ang="0">
                    <a:pos x="187" y="86"/>
                  </a:cxn>
                  <a:cxn ang="0">
                    <a:pos x="187" y="166"/>
                  </a:cxn>
                  <a:cxn ang="0">
                    <a:pos x="187" y="177"/>
                  </a:cxn>
                  <a:cxn ang="0">
                    <a:pos x="177" y="177"/>
                  </a:cxn>
                  <a:cxn ang="0">
                    <a:pos x="152" y="241"/>
                  </a:cxn>
                  <a:cxn ang="0">
                    <a:pos x="177" y="282"/>
                  </a:cxn>
                  <a:cxn ang="0">
                    <a:pos x="165" y="293"/>
                  </a:cxn>
                  <a:cxn ang="0">
                    <a:pos x="152" y="307"/>
                  </a:cxn>
                  <a:cxn ang="0">
                    <a:pos x="131" y="332"/>
                  </a:cxn>
                  <a:cxn ang="0">
                    <a:pos x="100" y="346"/>
                  </a:cxn>
                  <a:cxn ang="0">
                    <a:pos x="100" y="358"/>
                  </a:cxn>
                  <a:cxn ang="0">
                    <a:pos x="85" y="372"/>
                  </a:cxn>
                  <a:cxn ang="0">
                    <a:pos x="33" y="383"/>
                  </a:cxn>
                  <a:cxn ang="0">
                    <a:pos x="20" y="346"/>
                  </a:cxn>
                  <a:cxn ang="0">
                    <a:pos x="9" y="332"/>
                  </a:cxn>
                  <a:cxn ang="0">
                    <a:pos x="9" y="322"/>
                  </a:cxn>
                  <a:cxn ang="0">
                    <a:pos x="33" y="322"/>
                  </a:cxn>
                  <a:cxn ang="0">
                    <a:pos x="20" y="293"/>
                  </a:cxn>
                  <a:cxn ang="0">
                    <a:pos x="20" y="256"/>
                  </a:cxn>
                  <a:cxn ang="0">
                    <a:pos x="9" y="241"/>
                  </a:cxn>
                  <a:cxn ang="0">
                    <a:pos x="0" y="231"/>
                  </a:cxn>
                  <a:cxn ang="0">
                    <a:pos x="0" y="217"/>
                  </a:cxn>
                  <a:cxn ang="0">
                    <a:pos x="33" y="141"/>
                  </a:cxn>
                  <a:cxn ang="0">
                    <a:pos x="45" y="64"/>
                  </a:cxn>
                  <a:cxn ang="0">
                    <a:pos x="33" y="64"/>
                  </a:cxn>
                  <a:cxn ang="0">
                    <a:pos x="20" y="36"/>
                  </a:cxn>
                </a:cxnLst>
                <a:rect l="0" t="0" r="r" b="b"/>
                <a:pathLst>
                  <a:path w="187" h="383">
                    <a:moveTo>
                      <a:pt x="20" y="36"/>
                    </a:moveTo>
                    <a:lnTo>
                      <a:pt x="20" y="0"/>
                    </a:lnTo>
                    <a:lnTo>
                      <a:pt x="55" y="0"/>
                    </a:lnTo>
                    <a:lnTo>
                      <a:pt x="187" y="86"/>
                    </a:lnTo>
                    <a:lnTo>
                      <a:pt x="187" y="166"/>
                    </a:lnTo>
                    <a:lnTo>
                      <a:pt x="187" y="177"/>
                    </a:lnTo>
                    <a:lnTo>
                      <a:pt x="177" y="177"/>
                    </a:lnTo>
                    <a:lnTo>
                      <a:pt x="152" y="241"/>
                    </a:lnTo>
                    <a:lnTo>
                      <a:pt x="177" y="282"/>
                    </a:lnTo>
                    <a:lnTo>
                      <a:pt x="165" y="293"/>
                    </a:lnTo>
                    <a:lnTo>
                      <a:pt x="152" y="307"/>
                    </a:lnTo>
                    <a:lnTo>
                      <a:pt x="131" y="332"/>
                    </a:lnTo>
                    <a:lnTo>
                      <a:pt x="100" y="346"/>
                    </a:lnTo>
                    <a:lnTo>
                      <a:pt x="100" y="358"/>
                    </a:lnTo>
                    <a:lnTo>
                      <a:pt x="85" y="372"/>
                    </a:lnTo>
                    <a:lnTo>
                      <a:pt x="33" y="383"/>
                    </a:lnTo>
                    <a:lnTo>
                      <a:pt x="20" y="346"/>
                    </a:lnTo>
                    <a:lnTo>
                      <a:pt x="9" y="332"/>
                    </a:lnTo>
                    <a:lnTo>
                      <a:pt x="9" y="322"/>
                    </a:lnTo>
                    <a:lnTo>
                      <a:pt x="33" y="322"/>
                    </a:lnTo>
                    <a:lnTo>
                      <a:pt x="20" y="293"/>
                    </a:lnTo>
                    <a:lnTo>
                      <a:pt x="20" y="256"/>
                    </a:lnTo>
                    <a:lnTo>
                      <a:pt x="9" y="241"/>
                    </a:lnTo>
                    <a:lnTo>
                      <a:pt x="0" y="231"/>
                    </a:lnTo>
                    <a:lnTo>
                      <a:pt x="0" y="217"/>
                    </a:lnTo>
                    <a:lnTo>
                      <a:pt x="33" y="141"/>
                    </a:lnTo>
                    <a:lnTo>
                      <a:pt x="45" y="64"/>
                    </a:lnTo>
                    <a:lnTo>
                      <a:pt x="33" y="64"/>
                    </a:lnTo>
                    <a:lnTo>
                      <a:pt x="20" y="36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19">
                <a:extLst>
                  <a:ext uri="{FF2B5EF4-FFF2-40B4-BE49-F238E27FC236}">
                    <a16:creationId xmlns:a16="http://schemas.microsoft.com/office/drawing/2014/main" id="{2ECBF969-6960-47AB-8864-EE93BD311A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7765" y="3744755"/>
                <a:ext cx="59008" cy="5245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" y="0"/>
                  </a:cxn>
                  <a:cxn ang="0">
                    <a:pos x="21" y="14"/>
                  </a:cxn>
                  <a:cxn ang="0">
                    <a:pos x="45" y="14"/>
                  </a:cxn>
                  <a:cxn ang="0">
                    <a:pos x="45" y="24"/>
                  </a:cxn>
                  <a:cxn ang="0">
                    <a:pos x="21" y="40"/>
                  </a:cxn>
                  <a:cxn ang="0">
                    <a:pos x="0" y="0"/>
                  </a:cxn>
                </a:cxnLst>
                <a:rect l="0" t="0" r="r" b="b"/>
                <a:pathLst>
                  <a:path w="45" h="40">
                    <a:moveTo>
                      <a:pt x="0" y="0"/>
                    </a:moveTo>
                    <a:lnTo>
                      <a:pt x="21" y="0"/>
                    </a:lnTo>
                    <a:lnTo>
                      <a:pt x="21" y="14"/>
                    </a:lnTo>
                    <a:lnTo>
                      <a:pt x="45" y="14"/>
                    </a:lnTo>
                    <a:lnTo>
                      <a:pt x="45" y="24"/>
                    </a:lnTo>
                    <a:lnTo>
                      <a:pt x="21" y="4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21">
                <a:extLst>
                  <a:ext uri="{FF2B5EF4-FFF2-40B4-BE49-F238E27FC236}">
                    <a16:creationId xmlns:a16="http://schemas.microsoft.com/office/drawing/2014/main" id="{41C2CD19-F9DE-43FD-8B44-936777B313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7534" y="4181410"/>
                <a:ext cx="70809" cy="103591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8" y="17"/>
                  </a:cxn>
                  <a:cxn ang="0">
                    <a:pos x="29" y="0"/>
                  </a:cxn>
                  <a:cxn ang="0">
                    <a:pos x="44" y="17"/>
                  </a:cxn>
                  <a:cxn ang="0">
                    <a:pos x="54" y="28"/>
                  </a:cxn>
                  <a:cxn ang="0">
                    <a:pos x="29" y="64"/>
                  </a:cxn>
                  <a:cxn ang="0">
                    <a:pos x="44" y="64"/>
                  </a:cxn>
                  <a:cxn ang="0">
                    <a:pos x="29" y="79"/>
                  </a:cxn>
                  <a:cxn ang="0">
                    <a:pos x="8" y="64"/>
                  </a:cxn>
                  <a:cxn ang="0">
                    <a:pos x="8" y="79"/>
                  </a:cxn>
                  <a:cxn ang="0">
                    <a:pos x="0" y="64"/>
                  </a:cxn>
                </a:cxnLst>
                <a:rect l="0" t="0" r="r" b="b"/>
                <a:pathLst>
                  <a:path w="54" h="79">
                    <a:moveTo>
                      <a:pt x="0" y="64"/>
                    </a:moveTo>
                    <a:lnTo>
                      <a:pt x="8" y="17"/>
                    </a:lnTo>
                    <a:lnTo>
                      <a:pt x="29" y="0"/>
                    </a:lnTo>
                    <a:lnTo>
                      <a:pt x="44" y="17"/>
                    </a:lnTo>
                    <a:lnTo>
                      <a:pt x="54" y="28"/>
                    </a:lnTo>
                    <a:lnTo>
                      <a:pt x="29" y="64"/>
                    </a:lnTo>
                    <a:lnTo>
                      <a:pt x="44" y="64"/>
                    </a:lnTo>
                    <a:lnTo>
                      <a:pt x="29" y="79"/>
                    </a:lnTo>
                    <a:lnTo>
                      <a:pt x="8" y="64"/>
                    </a:lnTo>
                    <a:lnTo>
                      <a:pt x="8" y="79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22">
                <a:extLst>
                  <a:ext uri="{FF2B5EF4-FFF2-40B4-BE49-F238E27FC236}">
                    <a16:creationId xmlns:a16="http://schemas.microsoft.com/office/drawing/2014/main" id="{99865FA4-036B-42A1-A73A-FD4C13B5AA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7534" y="4181410"/>
                <a:ext cx="70809" cy="103591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8" y="17"/>
                  </a:cxn>
                  <a:cxn ang="0">
                    <a:pos x="29" y="0"/>
                  </a:cxn>
                  <a:cxn ang="0">
                    <a:pos x="44" y="17"/>
                  </a:cxn>
                  <a:cxn ang="0">
                    <a:pos x="54" y="28"/>
                  </a:cxn>
                  <a:cxn ang="0">
                    <a:pos x="29" y="64"/>
                  </a:cxn>
                  <a:cxn ang="0">
                    <a:pos x="44" y="64"/>
                  </a:cxn>
                  <a:cxn ang="0">
                    <a:pos x="29" y="79"/>
                  </a:cxn>
                  <a:cxn ang="0">
                    <a:pos x="8" y="64"/>
                  </a:cxn>
                  <a:cxn ang="0">
                    <a:pos x="8" y="79"/>
                  </a:cxn>
                  <a:cxn ang="0">
                    <a:pos x="0" y="64"/>
                  </a:cxn>
                </a:cxnLst>
                <a:rect l="0" t="0" r="r" b="b"/>
                <a:pathLst>
                  <a:path w="54" h="79">
                    <a:moveTo>
                      <a:pt x="0" y="64"/>
                    </a:moveTo>
                    <a:lnTo>
                      <a:pt x="8" y="17"/>
                    </a:lnTo>
                    <a:lnTo>
                      <a:pt x="29" y="0"/>
                    </a:lnTo>
                    <a:lnTo>
                      <a:pt x="44" y="17"/>
                    </a:lnTo>
                    <a:lnTo>
                      <a:pt x="54" y="28"/>
                    </a:lnTo>
                    <a:lnTo>
                      <a:pt x="29" y="64"/>
                    </a:lnTo>
                    <a:lnTo>
                      <a:pt x="44" y="64"/>
                    </a:lnTo>
                    <a:lnTo>
                      <a:pt x="29" y="79"/>
                    </a:lnTo>
                    <a:lnTo>
                      <a:pt x="8" y="64"/>
                    </a:lnTo>
                    <a:lnTo>
                      <a:pt x="8" y="79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23">
                <a:extLst>
                  <a:ext uri="{FF2B5EF4-FFF2-40B4-BE49-F238E27FC236}">
                    <a16:creationId xmlns:a16="http://schemas.microsoft.com/office/drawing/2014/main" id="{70E01430-FF34-45B1-A0EA-71A50EA77C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7216" y="4300736"/>
                <a:ext cx="43272" cy="16915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0" y="14"/>
                  </a:cxn>
                  <a:cxn ang="0">
                    <a:pos x="0" y="0"/>
                  </a:cxn>
                  <a:cxn ang="0">
                    <a:pos x="24" y="64"/>
                  </a:cxn>
                  <a:cxn ang="0">
                    <a:pos x="15" y="74"/>
                  </a:cxn>
                  <a:cxn ang="0">
                    <a:pos x="33" y="93"/>
                  </a:cxn>
                  <a:cxn ang="0">
                    <a:pos x="33" y="129"/>
                  </a:cxn>
                  <a:cxn ang="0">
                    <a:pos x="24" y="129"/>
                  </a:cxn>
                  <a:cxn ang="0">
                    <a:pos x="24" y="103"/>
                  </a:cxn>
                  <a:cxn ang="0">
                    <a:pos x="0" y="64"/>
                  </a:cxn>
                </a:cxnLst>
                <a:rect l="0" t="0" r="r" b="b"/>
                <a:pathLst>
                  <a:path w="33" h="129">
                    <a:moveTo>
                      <a:pt x="0" y="64"/>
                    </a:moveTo>
                    <a:lnTo>
                      <a:pt x="0" y="14"/>
                    </a:lnTo>
                    <a:lnTo>
                      <a:pt x="0" y="0"/>
                    </a:lnTo>
                    <a:lnTo>
                      <a:pt x="24" y="64"/>
                    </a:lnTo>
                    <a:lnTo>
                      <a:pt x="15" y="74"/>
                    </a:lnTo>
                    <a:lnTo>
                      <a:pt x="33" y="93"/>
                    </a:lnTo>
                    <a:lnTo>
                      <a:pt x="33" y="129"/>
                    </a:lnTo>
                    <a:lnTo>
                      <a:pt x="24" y="129"/>
                    </a:lnTo>
                    <a:lnTo>
                      <a:pt x="24" y="103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24">
                <a:extLst>
                  <a:ext uri="{FF2B5EF4-FFF2-40B4-BE49-F238E27FC236}">
                    <a16:creationId xmlns:a16="http://schemas.microsoft.com/office/drawing/2014/main" id="{4BCA055F-63B9-4D9B-AFFF-6EC1E64965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7216" y="4300736"/>
                <a:ext cx="43272" cy="16915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0" y="14"/>
                  </a:cxn>
                  <a:cxn ang="0">
                    <a:pos x="0" y="0"/>
                  </a:cxn>
                  <a:cxn ang="0">
                    <a:pos x="24" y="64"/>
                  </a:cxn>
                  <a:cxn ang="0">
                    <a:pos x="15" y="74"/>
                  </a:cxn>
                  <a:cxn ang="0">
                    <a:pos x="33" y="93"/>
                  </a:cxn>
                  <a:cxn ang="0">
                    <a:pos x="33" y="129"/>
                  </a:cxn>
                  <a:cxn ang="0">
                    <a:pos x="24" y="129"/>
                  </a:cxn>
                  <a:cxn ang="0">
                    <a:pos x="24" y="103"/>
                  </a:cxn>
                  <a:cxn ang="0">
                    <a:pos x="0" y="64"/>
                  </a:cxn>
                </a:cxnLst>
                <a:rect l="0" t="0" r="r" b="b"/>
                <a:pathLst>
                  <a:path w="33" h="129">
                    <a:moveTo>
                      <a:pt x="0" y="64"/>
                    </a:moveTo>
                    <a:lnTo>
                      <a:pt x="0" y="14"/>
                    </a:lnTo>
                    <a:lnTo>
                      <a:pt x="0" y="0"/>
                    </a:lnTo>
                    <a:lnTo>
                      <a:pt x="24" y="64"/>
                    </a:lnTo>
                    <a:lnTo>
                      <a:pt x="15" y="74"/>
                    </a:lnTo>
                    <a:lnTo>
                      <a:pt x="33" y="93"/>
                    </a:lnTo>
                    <a:lnTo>
                      <a:pt x="33" y="129"/>
                    </a:lnTo>
                    <a:lnTo>
                      <a:pt x="24" y="129"/>
                    </a:lnTo>
                    <a:lnTo>
                      <a:pt x="24" y="103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25">
                <a:extLst>
                  <a:ext uri="{FF2B5EF4-FFF2-40B4-BE49-F238E27FC236}">
                    <a16:creationId xmlns:a16="http://schemas.microsoft.com/office/drawing/2014/main" id="{C4DC58DD-8FA8-4D84-B170-E44CB3FAAD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7853" y="4505295"/>
                <a:ext cx="32782" cy="156042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13" y="50"/>
                  </a:cxn>
                  <a:cxn ang="0">
                    <a:pos x="0" y="0"/>
                  </a:cxn>
                  <a:cxn ang="0">
                    <a:pos x="13" y="10"/>
                  </a:cxn>
                  <a:cxn ang="0">
                    <a:pos x="25" y="50"/>
                  </a:cxn>
                  <a:cxn ang="0">
                    <a:pos x="13" y="74"/>
                  </a:cxn>
                  <a:cxn ang="0">
                    <a:pos x="25" y="119"/>
                  </a:cxn>
                  <a:cxn ang="0">
                    <a:pos x="13" y="89"/>
                  </a:cxn>
                  <a:cxn ang="0">
                    <a:pos x="0" y="64"/>
                  </a:cxn>
                </a:cxnLst>
                <a:rect l="0" t="0" r="r" b="b"/>
                <a:pathLst>
                  <a:path w="25" h="119">
                    <a:moveTo>
                      <a:pt x="0" y="64"/>
                    </a:moveTo>
                    <a:lnTo>
                      <a:pt x="13" y="50"/>
                    </a:lnTo>
                    <a:lnTo>
                      <a:pt x="0" y="0"/>
                    </a:lnTo>
                    <a:lnTo>
                      <a:pt x="13" y="10"/>
                    </a:lnTo>
                    <a:lnTo>
                      <a:pt x="25" y="50"/>
                    </a:lnTo>
                    <a:lnTo>
                      <a:pt x="13" y="74"/>
                    </a:lnTo>
                    <a:lnTo>
                      <a:pt x="25" y="119"/>
                    </a:lnTo>
                    <a:lnTo>
                      <a:pt x="13" y="89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26">
                <a:extLst>
                  <a:ext uri="{FF2B5EF4-FFF2-40B4-BE49-F238E27FC236}">
                    <a16:creationId xmlns:a16="http://schemas.microsoft.com/office/drawing/2014/main" id="{C5A75820-EE60-4CA8-93D0-7EC6640929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7853" y="4505295"/>
                <a:ext cx="32782" cy="156042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13" y="50"/>
                  </a:cxn>
                  <a:cxn ang="0">
                    <a:pos x="0" y="0"/>
                  </a:cxn>
                  <a:cxn ang="0">
                    <a:pos x="13" y="10"/>
                  </a:cxn>
                  <a:cxn ang="0">
                    <a:pos x="25" y="50"/>
                  </a:cxn>
                  <a:cxn ang="0">
                    <a:pos x="13" y="74"/>
                  </a:cxn>
                  <a:cxn ang="0">
                    <a:pos x="25" y="119"/>
                  </a:cxn>
                  <a:cxn ang="0">
                    <a:pos x="13" y="89"/>
                  </a:cxn>
                  <a:cxn ang="0">
                    <a:pos x="0" y="64"/>
                  </a:cxn>
                </a:cxnLst>
                <a:rect l="0" t="0" r="r" b="b"/>
                <a:pathLst>
                  <a:path w="25" h="119">
                    <a:moveTo>
                      <a:pt x="0" y="64"/>
                    </a:moveTo>
                    <a:lnTo>
                      <a:pt x="13" y="50"/>
                    </a:lnTo>
                    <a:lnTo>
                      <a:pt x="0" y="0"/>
                    </a:lnTo>
                    <a:lnTo>
                      <a:pt x="13" y="10"/>
                    </a:lnTo>
                    <a:lnTo>
                      <a:pt x="25" y="50"/>
                    </a:lnTo>
                    <a:lnTo>
                      <a:pt x="13" y="74"/>
                    </a:lnTo>
                    <a:lnTo>
                      <a:pt x="25" y="119"/>
                    </a:lnTo>
                    <a:lnTo>
                      <a:pt x="13" y="89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85">
                <a:extLst>
                  <a:ext uri="{FF2B5EF4-FFF2-40B4-BE49-F238E27FC236}">
                    <a16:creationId xmlns:a16="http://schemas.microsoft.com/office/drawing/2014/main" id="{A76FA3BD-55E3-4600-B9F7-9EC9C901F3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8193" y="3797206"/>
                <a:ext cx="173089" cy="166532"/>
              </a:xfrm>
              <a:custGeom>
                <a:avLst/>
                <a:gdLst/>
                <a:ahLst/>
                <a:cxnLst>
                  <a:cxn ang="0">
                    <a:pos x="107" y="127"/>
                  </a:cxn>
                  <a:cxn ang="0">
                    <a:pos x="97" y="127"/>
                  </a:cxn>
                  <a:cxn ang="0">
                    <a:pos x="85" y="101"/>
                  </a:cxn>
                  <a:cxn ang="0">
                    <a:pos x="75" y="101"/>
                  </a:cxn>
                  <a:cxn ang="0">
                    <a:pos x="75" y="89"/>
                  </a:cxn>
                  <a:cxn ang="0">
                    <a:pos x="64" y="65"/>
                  </a:cxn>
                  <a:cxn ang="0">
                    <a:pos x="42" y="65"/>
                  </a:cxn>
                  <a:cxn ang="0">
                    <a:pos x="20" y="75"/>
                  </a:cxn>
                  <a:cxn ang="0">
                    <a:pos x="0" y="36"/>
                  </a:cxn>
                  <a:cxn ang="0">
                    <a:pos x="0" y="24"/>
                  </a:cxn>
                  <a:cxn ang="0">
                    <a:pos x="20" y="24"/>
                  </a:cxn>
                  <a:cxn ang="0">
                    <a:pos x="20" y="0"/>
                  </a:cxn>
                  <a:cxn ang="0">
                    <a:pos x="64" y="0"/>
                  </a:cxn>
                  <a:cxn ang="0">
                    <a:pos x="75" y="10"/>
                  </a:cxn>
                  <a:cxn ang="0">
                    <a:pos x="97" y="0"/>
                  </a:cxn>
                  <a:cxn ang="0">
                    <a:pos x="116" y="50"/>
                  </a:cxn>
                  <a:cxn ang="0">
                    <a:pos x="116" y="75"/>
                  </a:cxn>
                  <a:cxn ang="0">
                    <a:pos x="132" y="101"/>
                  </a:cxn>
                  <a:cxn ang="0">
                    <a:pos x="116" y="101"/>
                  </a:cxn>
                  <a:cxn ang="0">
                    <a:pos x="116" y="115"/>
                  </a:cxn>
                  <a:cxn ang="0">
                    <a:pos x="107" y="127"/>
                  </a:cxn>
                </a:cxnLst>
                <a:rect l="0" t="0" r="r" b="b"/>
                <a:pathLst>
                  <a:path w="132" h="127">
                    <a:moveTo>
                      <a:pt x="107" y="127"/>
                    </a:moveTo>
                    <a:lnTo>
                      <a:pt x="97" y="127"/>
                    </a:lnTo>
                    <a:lnTo>
                      <a:pt x="85" y="101"/>
                    </a:lnTo>
                    <a:lnTo>
                      <a:pt x="75" y="101"/>
                    </a:lnTo>
                    <a:lnTo>
                      <a:pt x="75" y="89"/>
                    </a:lnTo>
                    <a:lnTo>
                      <a:pt x="64" y="65"/>
                    </a:lnTo>
                    <a:lnTo>
                      <a:pt x="42" y="65"/>
                    </a:lnTo>
                    <a:lnTo>
                      <a:pt x="20" y="75"/>
                    </a:lnTo>
                    <a:lnTo>
                      <a:pt x="0" y="36"/>
                    </a:lnTo>
                    <a:lnTo>
                      <a:pt x="0" y="24"/>
                    </a:lnTo>
                    <a:lnTo>
                      <a:pt x="20" y="24"/>
                    </a:lnTo>
                    <a:lnTo>
                      <a:pt x="20" y="0"/>
                    </a:lnTo>
                    <a:lnTo>
                      <a:pt x="64" y="0"/>
                    </a:lnTo>
                    <a:lnTo>
                      <a:pt x="75" y="10"/>
                    </a:lnTo>
                    <a:lnTo>
                      <a:pt x="97" y="0"/>
                    </a:lnTo>
                    <a:lnTo>
                      <a:pt x="116" y="50"/>
                    </a:lnTo>
                    <a:lnTo>
                      <a:pt x="116" y="75"/>
                    </a:lnTo>
                    <a:lnTo>
                      <a:pt x="132" y="101"/>
                    </a:lnTo>
                    <a:lnTo>
                      <a:pt x="116" y="101"/>
                    </a:lnTo>
                    <a:lnTo>
                      <a:pt x="116" y="115"/>
                    </a:lnTo>
                    <a:lnTo>
                      <a:pt x="107" y="127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86">
                <a:extLst>
                  <a:ext uri="{FF2B5EF4-FFF2-40B4-BE49-F238E27FC236}">
                    <a16:creationId xmlns:a16="http://schemas.microsoft.com/office/drawing/2014/main" id="{4AFB5D2B-9D7F-4A25-AC9A-6169F12434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8193" y="3797206"/>
                <a:ext cx="173089" cy="166532"/>
              </a:xfrm>
              <a:custGeom>
                <a:avLst/>
                <a:gdLst/>
                <a:ahLst/>
                <a:cxnLst>
                  <a:cxn ang="0">
                    <a:pos x="107" y="127"/>
                  </a:cxn>
                  <a:cxn ang="0">
                    <a:pos x="97" y="127"/>
                  </a:cxn>
                  <a:cxn ang="0">
                    <a:pos x="85" y="101"/>
                  </a:cxn>
                  <a:cxn ang="0">
                    <a:pos x="75" y="101"/>
                  </a:cxn>
                  <a:cxn ang="0">
                    <a:pos x="75" y="89"/>
                  </a:cxn>
                  <a:cxn ang="0">
                    <a:pos x="64" y="65"/>
                  </a:cxn>
                  <a:cxn ang="0">
                    <a:pos x="42" y="65"/>
                  </a:cxn>
                  <a:cxn ang="0">
                    <a:pos x="20" y="75"/>
                  </a:cxn>
                  <a:cxn ang="0">
                    <a:pos x="0" y="36"/>
                  </a:cxn>
                  <a:cxn ang="0">
                    <a:pos x="0" y="24"/>
                  </a:cxn>
                  <a:cxn ang="0">
                    <a:pos x="20" y="24"/>
                  </a:cxn>
                  <a:cxn ang="0">
                    <a:pos x="20" y="0"/>
                  </a:cxn>
                  <a:cxn ang="0">
                    <a:pos x="64" y="0"/>
                  </a:cxn>
                  <a:cxn ang="0">
                    <a:pos x="75" y="10"/>
                  </a:cxn>
                  <a:cxn ang="0">
                    <a:pos x="97" y="0"/>
                  </a:cxn>
                  <a:cxn ang="0">
                    <a:pos x="116" y="50"/>
                  </a:cxn>
                  <a:cxn ang="0">
                    <a:pos x="116" y="75"/>
                  </a:cxn>
                  <a:cxn ang="0">
                    <a:pos x="132" y="101"/>
                  </a:cxn>
                  <a:cxn ang="0">
                    <a:pos x="116" y="101"/>
                  </a:cxn>
                  <a:cxn ang="0">
                    <a:pos x="116" y="115"/>
                  </a:cxn>
                  <a:cxn ang="0">
                    <a:pos x="107" y="127"/>
                  </a:cxn>
                </a:cxnLst>
                <a:rect l="0" t="0" r="r" b="b"/>
                <a:pathLst>
                  <a:path w="132" h="127">
                    <a:moveTo>
                      <a:pt x="107" y="127"/>
                    </a:moveTo>
                    <a:lnTo>
                      <a:pt x="97" y="127"/>
                    </a:lnTo>
                    <a:lnTo>
                      <a:pt x="85" y="101"/>
                    </a:lnTo>
                    <a:lnTo>
                      <a:pt x="75" y="101"/>
                    </a:lnTo>
                    <a:lnTo>
                      <a:pt x="75" y="89"/>
                    </a:lnTo>
                    <a:lnTo>
                      <a:pt x="64" y="65"/>
                    </a:lnTo>
                    <a:lnTo>
                      <a:pt x="42" y="65"/>
                    </a:lnTo>
                    <a:lnTo>
                      <a:pt x="20" y="75"/>
                    </a:lnTo>
                    <a:lnTo>
                      <a:pt x="0" y="36"/>
                    </a:lnTo>
                    <a:lnTo>
                      <a:pt x="0" y="24"/>
                    </a:lnTo>
                    <a:lnTo>
                      <a:pt x="20" y="24"/>
                    </a:lnTo>
                    <a:lnTo>
                      <a:pt x="20" y="0"/>
                    </a:lnTo>
                    <a:lnTo>
                      <a:pt x="64" y="0"/>
                    </a:lnTo>
                    <a:lnTo>
                      <a:pt x="75" y="10"/>
                    </a:lnTo>
                    <a:lnTo>
                      <a:pt x="97" y="0"/>
                    </a:lnTo>
                    <a:lnTo>
                      <a:pt x="116" y="50"/>
                    </a:lnTo>
                    <a:lnTo>
                      <a:pt x="116" y="75"/>
                    </a:lnTo>
                    <a:lnTo>
                      <a:pt x="132" y="101"/>
                    </a:lnTo>
                    <a:lnTo>
                      <a:pt x="116" y="101"/>
                    </a:lnTo>
                    <a:lnTo>
                      <a:pt x="116" y="115"/>
                    </a:lnTo>
                    <a:lnTo>
                      <a:pt x="107" y="127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87">
                <a:extLst>
                  <a:ext uri="{FF2B5EF4-FFF2-40B4-BE49-F238E27FC236}">
                    <a16:creationId xmlns:a16="http://schemas.microsoft.com/office/drawing/2014/main" id="{4A86DD8E-29F0-4007-B020-6465B4E1EE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6356" y="3710662"/>
                <a:ext cx="184891" cy="184890"/>
              </a:xfrm>
              <a:custGeom>
                <a:avLst/>
                <a:gdLst/>
                <a:ahLst/>
                <a:cxnLst>
                  <a:cxn ang="0">
                    <a:pos x="131" y="64"/>
                  </a:cxn>
                  <a:cxn ang="0">
                    <a:pos x="141" y="76"/>
                  </a:cxn>
                  <a:cxn ang="0">
                    <a:pos x="131" y="90"/>
                  </a:cxn>
                  <a:cxn ang="0">
                    <a:pos x="119" y="90"/>
                  </a:cxn>
                  <a:cxn ang="0">
                    <a:pos x="109" y="101"/>
                  </a:cxn>
                  <a:cxn ang="0">
                    <a:pos x="86" y="101"/>
                  </a:cxn>
                  <a:cxn ang="0">
                    <a:pos x="42" y="101"/>
                  </a:cxn>
                  <a:cxn ang="0">
                    <a:pos x="42" y="141"/>
                  </a:cxn>
                  <a:cxn ang="0">
                    <a:pos x="33" y="130"/>
                  </a:cxn>
                  <a:cxn ang="0">
                    <a:pos x="9" y="130"/>
                  </a:cxn>
                  <a:cxn ang="0">
                    <a:pos x="0" y="116"/>
                  </a:cxn>
                  <a:cxn ang="0">
                    <a:pos x="0" y="90"/>
                  </a:cxn>
                  <a:cxn ang="0">
                    <a:pos x="18" y="50"/>
                  </a:cxn>
                  <a:cxn ang="0">
                    <a:pos x="42" y="40"/>
                  </a:cxn>
                  <a:cxn ang="0">
                    <a:pos x="76" y="11"/>
                  </a:cxn>
                  <a:cxn ang="0">
                    <a:pos x="97" y="0"/>
                  </a:cxn>
                  <a:cxn ang="0">
                    <a:pos x="97" y="25"/>
                  </a:cxn>
                  <a:cxn ang="0">
                    <a:pos x="119" y="64"/>
                  </a:cxn>
                  <a:cxn ang="0">
                    <a:pos x="131" y="64"/>
                  </a:cxn>
                </a:cxnLst>
                <a:rect l="0" t="0" r="r" b="b"/>
                <a:pathLst>
                  <a:path w="141" h="141">
                    <a:moveTo>
                      <a:pt x="131" y="64"/>
                    </a:moveTo>
                    <a:lnTo>
                      <a:pt x="141" y="76"/>
                    </a:lnTo>
                    <a:lnTo>
                      <a:pt x="131" y="90"/>
                    </a:lnTo>
                    <a:lnTo>
                      <a:pt x="119" y="90"/>
                    </a:lnTo>
                    <a:lnTo>
                      <a:pt x="109" y="101"/>
                    </a:lnTo>
                    <a:lnTo>
                      <a:pt x="86" y="101"/>
                    </a:lnTo>
                    <a:lnTo>
                      <a:pt x="42" y="101"/>
                    </a:lnTo>
                    <a:lnTo>
                      <a:pt x="42" y="141"/>
                    </a:lnTo>
                    <a:lnTo>
                      <a:pt x="33" y="130"/>
                    </a:lnTo>
                    <a:lnTo>
                      <a:pt x="9" y="130"/>
                    </a:lnTo>
                    <a:lnTo>
                      <a:pt x="0" y="116"/>
                    </a:lnTo>
                    <a:lnTo>
                      <a:pt x="0" y="90"/>
                    </a:lnTo>
                    <a:lnTo>
                      <a:pt x="18" y="50"/>
                    </a:lnTo>
                    <a:lnTo>
                      <a:pt x="42" y="40"/>
                    </a:lnTo>
                    <a:lnTo>
                      <a:pt x="76" y="11"/>
                    </a:lnTo>
                    <a:lnTo>
                      <a:pt x="97" y="0"/>
                    </a:lnTo>
                    <a:lnTo>
                      <a:pt x="97" y="25"/>
                    </a:lnTo>
                    <a:lnTo>
                      <a:pt x="119" y="64"/>
                    </a:lnTo>
                    <a:lnTo>
                      <a:pt x="131" y="6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88">
                <a:extLst>
                  <a:ext uri="{FF2B5EF4-FFF2-40B4-BE49-F238E27FC236}">
                    <a16:creationId xmlns:a16="http://schemas.microsoft.com/office/drawing/2014/main" id="{37A6C97C-B039-4369-8829-C53D081F53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6356" y="3710662"/>
                <a:ext cx="184891" cy="184890"/>
              </a:xfrm>
              <a:custGeom>
                <a:avLst/>
                <a:gdLst/>
                <a:ahLst/>
                <a:cxnLst>
                  <a:cxn ang="0">
                    <a:pos x="131" y="64"/>
                  </a:cxn>
                  <a:cxn ang="0">
                    <a:pos x="141" y="76"/>
                  </a:cxn>
                  <a:cxn ang="0">
                    <a:pos x="131" y="90"/>
                  </a:cxn>
                  <a:cxn ang="0">
                    <a:pos x="119" y="90"/>
                  </a:cxn>
                  <a:cxn ang="0">
                    <a:pos x="109" y="101"/>
                  </a:cxn>
                  <a:cxn ang="0">
                    <a:pos x="86" y="101"/>
                  </a:cxn>
                  <a:cxn ang="0">
                    <a:pos x="42" y="101"/>
                  </a:cxn>
                  <a:cxn ang="0">
                    <a:pos x="42" y="141"/>
                  </a:cxn>
                  <a:cxn ang="0">
                    <a:pos x="33" y="130"/>
                  </a:cxn>
                  <a:cxn ang="0">
                    <a:pos x="9" y="130"/>
                  </a:cxn>
                  <a:cxn ang="0">
                    <a:pos x="0" y="116"/>
                  </a:cxn>
                  <a:cxn ang="0">
                    <a:pos x="0" y="90"/>
                  </a:cxn>
                  <a:cxn ang="0">
                    <a:pos x="18" y="50"/>
                  </a:cxn>
                  <a:cxn ang="0">
                    <a:pos x="42" y="40"/>
                  </a:cxn>
                  <a:cxn ang="0">
                    <a:pos x="76" y="11"/>
                  </a:cxn>
                  <a:cxn ang="0">
                    <a:pos x="97" y="0"/>
                  </a:cxn>
                  <a:cxn ang="0">
                    <a:pos x="97" y="25"/>
                  </a:cxn>
                  <a:cxn ang="0">
                    <a:pos x="119" y="64"/>
                  </a:cxn>
                  <a:cxn ang="0">
                    <a:pos x="131" y="64"/>
                  </a:cxn>
                </a:cxnLst>
                <a:rect l="0" t="0" r="r" b="b"/>
                <a:pathLst>
                  <a:path w="141" h="141">
                    <a:moveTo>
                      <a:pt x="131" y="64"/>
                    </a:moveTo>
                    <a:lnTo>
                      <a:pt x="141" y="76"/>
                    </a:lnTo>
                    <a:lnTo>
                      <a:pt x="131" y="90"/>
                    </a:lnTo>
                    <a:lnTo>
                      <a:pt x="119" y="90"/>
                    </a:lnTo>
                    <a:lnTo>
                      <a:pt x="109" y="101"/>
                    </a:lnTo>
                    <a:lnTo>
                      <a:pt x="86" y="101"/>
                    </a:lnTo>
                    <a:lnTo>
                      <a:pt x="42" y="101"/>
                    </a:lnTo>
                    <a:lnTo>
                      <a:pt x="42" y="141"/>
                    </a:lnTo>
                    <a:lnTo>
                      <a:pt x="33" y="130"/>
                    </a:lnTo>
                    <a:lnTo>
                      <a:pt x="9" y="130"/>
                    </a:lnTo>
                    <a:lnTo>
                      <a:pt x="0" y="116"/>
                    </a:lnTo>
                    <a:lnTo>
                      <a:pt x="0" y="90"/>
                    </a:lnTo>
                    <a:lnTo>
                      <a:pt x="18" y="50"/>
                    </a:lnTo>
                    <a:lnTo>
                      <a:pt x="42" y="40"/>
                    </a:lnTo>
                    <a:lnTo>
                      <a:pt x="76" y="11"/>
                    </a:lnTo>
                    <a:lnTo>
                      <a:pt x="97" y="0"/>
                    </a:lnTo>
                    <a:lnTo>
                      <a:pt x="97" y="25"/>
                    </a:lnTo>
                    <a:lnTo>
                      <a:pt x="119" y="64"/>
                    </a:lnTo>
                    <a:lnTo>
                      <a:pt x="131" y="6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89">
                <a:extLst>
                  <a:ext uri="{FF2B5EF4-FFF2-40B4-BE49-F238E27FC236}">
                    <a16:creationId xmlns:a16="http://schemas.microsoft.com/office/drawing/2014/main" id="{5179427B-611E-4E8C-B3DF-D0CDFBB64F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6380" y="3388088"/>
                <a:ext cx="388139" cy="474681"/>
              </a:xfrm>
              <a:custGeom>
                <a:avLst/>
                <a:gdLst/>
                <a:ahLst/>
                <a:cxnLst>
                  <a:cxn ang="0">
                    <a:pos x="219" y="245"/>
                  </a:cxn>
                  <a:cxn ang="0">
                    <a:pos x="198" y="256"/>
                  </a:cxn>
                  <a:cxn ang="0">
                    <a:pos x="164" y="285"/>
                  </a:cxn>
                  <a:cxn ang="0">
                    <a:pos x="140" y="296"/>
                  </a:cxn>
                  <a:cxn ang="0">
                    <a:pos x="122" y="336"/>
                  </a:cxn>
                  <a:cxn ang="0">
                    <a:pos x="122" y="362"/>
                  </a:cxn>
                  <a:cxn ang="0">
                    <a:pos x="109" y="362"/>
                  </a:cxn>
                  <a:cxn ang="0">
                    <a:pos x="100" y="362"/>
                  </a:cxn>
                  <a:cxn ang="0">
                    <a:pos x="87" y="362"/>
                  </a:cxn>
                  <a:cxn ang="0">
                    <a:pos x="79" y="362"/>
                  </a:cxn>
                  <a:cxn ang="0">
                    <a:pos x="64" y="362"/>
                  </a:cxn>
                  <a:cxn ang="0">
                    <a:pos x="45" y="310"/>
                  </a:cxn>
                  <a:cxn ang="0">
                    <a:pos x="23" y="321"/>
                  </a:cxn>
                  <a:cxn ang="0">
                    <a:pos x="12" y="310"/>
                  </a:cxn>
                  <a:cxn ang="0">
                    <a:pos x="0" y="256"/>
                  </a:cxn>
                  <a:cxn ang="0">
                    <a:pos x="12" y="231"/>
                  </a:cxn>
                  <a:cxn ang="0">
                    <a:pos x="23" y="245"/>
                  </a:cxn>
                  <a:cxn ang="0">
                    <a:pos x="33" y="231"/>
                  </a:cxn>
                  <a:cxn ang="0">
                    <a:pos x="122" y="231"/>
                  </a:cxn>
                  <a:cxn ang="0">
                    <a:pos x="100" y="0"/>
                  </a:cxn>
                  <a:cxn ang="0">
                    <a:pos x="131" y="0"/>
                  </a:cxn>
                  <a:cxn ang="0">
                    <a:pos x="231" y="101"/>
                  </a:cxn>
                  <a:cxn ang="0">
                    <a:pos x="253" y="118"/>
                  </a:cxn>
                  <a:cxn ang="0">
                    <a:pos x="275" y="129"/>
                  </a:cxn>
                  <a:cxn ang="0">
                    <a:pos x="275" y="154"/>
                  </a:cxn>
                  <a:cxn ang="0">
                    <a:pos x="296" y="154"/>
                  </a:cxn>
                  <a:cxn ang="0">
                    <a:pos x="296" y="220"/>
                  </a:cxn>
                  <a:cxn ang="0">
                    <a:pos x="286" y="231"/>
                  </a:cxn>
                  <a:cxn ang="0">
                    <a:pos x="219" y="245"/>
                  </a:cxn>
                </a:cxnLst>
                <a:rect l="0" t="0" r="r" b="b"/>
                <a:pathLst>
                  <a:path w="296" h="362">
                    <a:moveTo>
                      <a:pt x="219" y="245"/>
                    </a:moveTo>
                    <a:lnTo>
                      <a:pt x="198" y="256"/>
                    </a:lnTo>
                    <a:lnTo>
                      <a:pt x="164" y="285"/>
                    </a:lnTo>
                    <a:lnTo>
                      <a:pt x="140" y="296"/>
                    </a:lnTo>
                    <a:lnTo>
                      <a:pt x="122" y="336"/>
                    </a:lnTo>
                    <a:lnTo>
                      <a:pt x="122" y="362"/>
                    </a:lnTo>
                    <a:lnTo>
                      <a:pt x="109" y="362"/>
                    </a:lnTo>
                    <a:lnTo>
                      <a:pt x="100" y="362"/>
                    </a:lnTo>
                    <a:lnTo>
                      <a:pt x="87" y="362"/>
                    </a:lnTo>
                    <a:lnTo>
                      <a:pt x="79" y="362"/>
                    </a:lnTo>
                    <a:lnTo>
                      <a:pt x="64" y="362"/>
                    </a:lnTo>
                    <a:lnTo>
                      <a:pt x="45" y="310"/>
                    </a:lnTo>
                    <a:lnTo>
                      <a:pt x="23" y="321"/>
                    </a:lnTo>
                    <a:lnTo>
                      <a:pt x="12" y="310"/>
                    </a:lnTo>
                    <a:lnTo>
                      <a:pt x="0" y="256"/>
                    </a:lnTo>
                    <a:lnTo>
                      <a:pt x="12" y="231"/>
                    </a:lnTo>
                    <a:lnTo>
                      <a:pt x="23" y="245"/>
                    </a:lnTo>
                    <a:lnTo>
                      <a:pt x="33" y="231"/>
                    </a:lnTo>
                    <a:lnTo>
                      <a:pt x="122" y="231"/>
                    </a:lnTo>
                    <a:lnTo>
                      <a:pt x="100" y="0"/>
                    </a:lnTo>
                    <a:lnTo>
                      <a:pt x="131" y="0"/>
                    </a:lnTo>
                    <a:lnTo>
                      <a:pt x="231" y="101"/>
                    </a:lnTo>
                    <a:lnTo>
                      <a:pt x="253" y="118"/>
                    </a:lnTo>
                    <a:lnTo>
                      <a:pt x="275" y="129"/>
                    </a:lnTo>
                    <a:lnTo>
                      <a:pt x="275" y="154"/>
                    </a:lnTo>
                    <a:lnTo>
                      <a:pt x="296" y="154"/>
                    </a:lnTo>
                    <a:lnTo>
                      <a:pt x="296" y="220"/>
                    </a:lnTo>
                    <a:lnTo>
                      <a:pt x="286" y="231"/>
                    </a:lnTo>
                    <a:lnTo>
                      <a:pt x="219" y="245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1">
                <a:extLst>
                  <a:ext uri="{FF2B5EF4-FFF2-40B4-BE49-F238E27FC236}">
                    <a16:creationId xmlns:a16="http://schemas.microsoft.com/office/drawing/2014/main" id="{CC1525DF-8FD9-4201-A8C2-EF64F071FA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4127" y="3458896"/>
                <a:ext cx="393384" cy="628101"/>
              </a:xfrm>
              <a:custGeom>
                <a:avLst/>
                <a:gdLst/>
                <a:ahLst/>
                <a:cxnLst>
                  <a:cxn ang="0">
                    <a:pos x="253" y="435"/>
                  </a:cxn>
                  <a:cxn ang="0">
                    <a:pos x="253" y="450"/>
                  </a:cxn>
                  <a:cxn ang="0">
                    <a:pos x="232" y="450"/>
                  </a:cxn>
                  <a:cxn ang="0">
                    <a:pos x="223" y="460"/>
                  </a:cxn>
                  <a:cxn ang="0">
                    <a:pos x="186" y="479"/>
                  </a:cxn>
                  <a:cxn ang="0">
                    <a:pos x="165" y="479"/>
                  </a:cxn>
                  <a:cxn ang="0">
                    <a:pos x="146" y="450"/>
                  </a:cxn>
                  <a:cxn ang="0">
                    <a:pos x="122" y="450"/>
                  </a:cxn>
                  <a:cxn ang="0">
                    <a:pos x="110" y="435"/>
                  </a:cxn>
                  <a:cxn ang="0">
                    <a:pos x="54" y="359"/>
                  </a:cxn>
                  <a:cxn ang="0">
                    <a:pos x="34" y="347"/>
                  </a:cxn>
                  <a:cxn ang="0">
                    <a:pos x="34" y="323"/>
                  </a:cxn>
                  <a:cxn ang="0">
                    <a:pos x="12" y="294"/>
                  </a:cxn>
                  <a:cxn ang="0">
                    <a:pos x="24" y="282"/>
                  </a:cxn>
                  <a:cxn ang="0">
                    <a:pos x="0" y="242"/>
                  </a:cxn>
                  <a:cxn ang="0">
                    <a:pos x="24" y="177"/>
                  </a:cxn>
                  <a:cxn ang="0">
                    <a:pos x="34" y="177"/>
                  </a:cxn>
                  <a:cxn ang="0">
                    <a:pos x="34" y="167"/>
                  </a:cxn>
                  <a:cxn ang="0">
                    <a:pos x="34" y="86"/>
                  </a:cxn>
                  <a:cxn ang="0">
                    <a:pos x="34" y="76"/>
                  </a:cxn>
                  <a:cxn ang="0">
                    <a:pos x="54" y="76"/>
                  </a:cxn>
                  <a:cxn ang="0">
                    <a:pos x="54" y="21"/>
                  </a:cxn>
                  <a:cxn ang="0">
                    <a:pos x="198" y="21"/>
                  </a:cxn>
                  <a:cxn ang="0">
                    <a:pos x="223" y="21"/>
                  </a:cxn>
                  <a:cxn ang="0">
                    <a:pos x="242" y="0"/>
                  </a:cxn>
                  <a:cxn ang="0">
                    <a:pos x="242" y="11"/>
                  </a:cxn>
                  <a:cxn ang="0">
                    <a:pos x="262" y="21"/>
                  </a:cxn>
                  <a:cxn ang="0">
                    <a:pos x="287" y="112"/>
                  </a:cxn>
                  <a:cxn ang="0">
                    <a:pos x="300" y="126"/>
                  </a:cxn>
                  <a:cxn ang="0">
                    <a:pos x="300" y="141"/>
                  </a:cxn>
                  <a:cxn ang="0">
                    <a:pos x="275" y="152"/>
                  </a:cxn>
                  <a:cxn ang="0">
                    <a:pos x="262" y="242"/>
                  </a:cxn>
                  <a:cxn ang="0">
                    <a:pos x="232" y="308"/>
                  </a:cxn>
                  <a:cxn ang="0">
                    <a:pos x="223" y="359"/>
                  </a:cxn>
                  <a:cxn ang="0">
                    <a:pos x="207" y="359"/>
                  </a:cxn>
                  <a:cxn ang="0">
                    <a:pos x="207" y="373"/>
                  </a:cxn>
                  <a:cxn ang="0">
                    <a:pos x="223" y="385"/>
                  </a:cxn>
                  <a:cxn ang="0">
                    <a:pos x="242" y="424"/>
                  </a:cxn>
                  <a:cxn ang="0">
                    <a:pos x="253" y="435"/>
                  </a:cxn>
                </a:cxnLst>
                <a:rect l="0" t="0" r="r" b="b"/>
                <a:pathLst>
                  <a:path w="300" h="479">
                    <a:moveTo>
                      <a:pt x="253" y="435"/>
                    </a:moveTo>
                    <a:lnTo>
                      <a:pt x="253" y="450"/>
                    </a:lnTo>
                    <a:lnTo>
                      <a:pt x="232" y="450"/>
                    </a:lnTo>
                    <a:lnTo>
                      <a:pt x="223" y="460"/>
                    </a:lnTo>
                    <a:lnTo>
                      <a:pt x="186" y="479"/>
                    </a:lnTo>
                    <a:lnTo>
                      <a:pt x="165" y="479"/>
                    </a:lnTo>
                    <a:lnTo>
                      <a:pt x="146" y="450"/>
                    </a:lnTo>
                    <a:lnTo>
                      <a:pt x="122" y="450"/>
                    </a:lnTo>
                    <a:lnTo>
                      <a:pt x="110" y="435"/>
                    </a:lnTo>
                    <a:lnTo>
                      <a:pt x="54" y="359"/>
                    </a:lnTo>
                    <a:lnTo>
                      <a:pt x="34" y="347"/>
                    </a:lnTo>
                    <a:lnTo>
                      <a:pt x="34" y="323"/>
                    </a:lnTo>
                    <a:lnTo>
                      <a:pt x="12" y="294"/>
                    </a:lnTo>
                    <a:lnTo>
                      <a:pt x="24" y="282"/>
                    </a:lnTo>
                    <a:lnTo>
                      <a:pt x="0" y="242"/>
                    </a:lnTo>
                    <a:lnTo>
                      <a:pt x="24" y="177"/>
                    </a:lnTo>
                    <a:lnTo>
                      <a:pt x="34" y="177"/>
                    </a:lnTo>
                    <a:lnTo>
                      <a:pt x="34" y="167"/>
                    </a:lnTo>
                    <a:lnTo>
                      <a:pt x="34" y="86"/>
                    </a:lnTo>
                    <a:lnTo>
                      <a:pt x="34" y="76"/>
                    </a:lnTo>
                    <a:lnTo>
                      <a:pt x="54" y="76"/>
                    </a:lnTo>
                    <a:lnTo>
                      <a:pt x="54" y="21"/>
                    </a:lnTo>
                    <a:lnTo>
                      <a:pt x="198" y="21"/>
                    </a:lnTo>
                    <a:lnTo>
                      <a:pt x="223" y="21"/>
                    </a:lnTo>
                    <a:lnTo>
                      <a:pt x="242" y="0"/>
                    </a:lnTo>
                    <a:lnTo>
                      <a:pt x="242" y="11"/>
                    </a:lnTo>
                    <a:lnTo>
                      <a:pt x="262" y="21"/>
                    </a:lnTo>
                    <a:lnTo>
                      <a:pt x="287" y="112"/>
                    </a:lnTo>
                    <a:lnTo>
                      <a:pt x="300" y="126"/>
                    </a:lnTo>
                    <a:lnTo>
                      <a:pt x="300" y="141"/>
                    </a:lnTo>
                    <a:lnTo>
                      <a:pt x="275" y="152"/>
                    </a:lnTo>
                    <a:lnTo>
                      <a:pt x="262" y="242"/>
                    </a:lnTo>
                    <a:lnTo>
                      <a:pt x="232" y="308"/>
                    </a:lnTo>
                    <a:lnTo>
                      <a:pt x="223" y="359"/>
                    </a:lnTo>
                    <a:lnTo>
                      <a:pt x="207" y="359"/>
                    </a:lnTo>
                    <a:lnTo>
                      <a:pt x="207" y="373"/>
                    </a:lnTo>
                    <a:lnTo>
                      <a:pt x="223" y="385"/>
                    </a:lnTo>
                    <a:lnTo>
                      <a:pt x="242" y="424"/>
                    </a:lnTo>
                    <a:lnTo>
                      <a:pt x="253" y="435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3">
                <a:extLst>
                  <a:ext uri="{FF2B5EF4-FFF2-40B4-BE49-F238E27FC236}">
                    <a16:creationId xmlns:a16="http://schemas.microsoft.com/office/drawing/2014/main" id="{3BE71A9A-321B-438D-AD55-9544B2AF2C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2532" y="3135013"/>
                <a:ext cx="372403" cy="436655"/>
              </a:xfrm>
              <a:custGeom>
                <a:avLst/>
                <a:gdLst/>
                <a:ahLst/>
                <a:cxnLst>
                  <a:cxn ang="0">
                    <a:pos x="284" y="268"/>
                  </a:cxn>
                  <a:cxn ang="0">
                    <a:pos x="284" y="322"/>
                  </a:cxn>
                  <a:cxn ang="0">
                    <a:pos x="263" y="322"/>
                  </a:cxn>
                  <a:cxn ang="0">
                    <a:pos x="263" y="333"/>
                  </a:cxn>
                  <a:cxn ang="0">
                    <a:pos x="131" y="246"/>
                  </a:cxn>
                  <a:cxn ang="0">
                    <a:pos x="97" y="246"/>
                  </a:cxn>
                  <a:cxn ang="0">
                    <a:pos x="86" y="231"/>
                  </a:cxn>
                  <a:cxn ang="0">
                    <a:pos x="45" y="231"/>
                  </a:cxn>
                  <a:cxn ang="0">
                    <a:pos x="33" y="203"/>
                  </a:cxn>
                  <a:cxn ang="0">
                    <a:pos x="21" y="203"/>
                  </a:cxn>
                  <a:cxn ang="0">
                    <a:pos x="0" y="167"/>
                  </a:cxn>
                  <a:cxn ang="0">
                    <a:pos x="9" y="155"/>
                  </a:cxn>
                  <a:cxn ang="0">
                    <a:pos x="9" y="126"/>
                  </a:cxn>
                  <a:cxn ang="0">
                    <a:pos x="9" y="90"/>
                  </a:cxn>
                  <a:cxn ang="0">
                    <a:pos x="0" y="76"/>
                  </a:cxn>
                  <a:cxn ang="0">
                    <a:pos x="0" y="65"/>
                  </a:cxn>
                  <a:cxn ang="0">
                    <a:pos x="9" y="65"/>
                  </a:cxn>
                  <a:cxn ang="0">
                    <a:pos x="9" y="37"/>
                  </a:cxn>
                  <a:cxn ang="0">
                    <a:pos x="33" y="25"/>
                  </a:cxn>
                  <a:cxn ang="0">
                    <a:pos x="33" y="0"/>
                  </a:cxn>
                  <a:cxn ang="0">
                    <a:pos x="54" y="11"/>
                  </a:cxn>
                  <a:cxn ang="0">
                    <a:pos x="86" y="11"/>
                  </a:cxn>
                  <a:cxn ang="0">
                    <a:pos x="109" y="25"/>
                  </a:cxn>
                  <a:cxn ang="0">
                    <a:pos x="109" y="37"/>
                  </a:cxn>
                  <a:cxn ang="0">
                    <a:pos x="140" y="54"/>
                  </a:cxn>
                  <a:cxn ang="0">
                    <a:pos x="161" y="65"/>
                  </a:cxn>
                  <a:cxn ang="0">
                    <a:pos x="177" y="76"/>
                  </a:cxn>
                  <a:cxn ang="0">
                    <a:pos x="186" y="65"/>
                  </a:cxn>
                  <a:cxn ang="0">
                    <a:pos x="186" y="25"/>
                  </a:cxn>
                  <a:cxn ang="0">
                    <a:pos x="219" y="11"/>
                  </a:cxn>
                  <a:cxn ang="0">
                    <a:pos x="241" y="11"/>
                  </a:cxn>
                  <a:cxn ang="0">
                    <a:pos x="241" y="25"/>
                  </a:cxn>
                  <a:cxn ang="0">
                    <a:pos x="275" y="37"/>
                  </a:cxn>
                  <a:cxn ang="0">
                    <a:pos x="275" y="76"/>
                  </a:cxn>
                  <a:cxn ang="0">
                    <a:pos x="275" y="112"/>
                  </a:cxn>
                  <a:cxn ang="0">
                    <a:pos x="284" y="268"/>
                  </a:cxn>
                </a:cxnLst>
                <a:rect l="0" t="0" r="r" b="b"/>
                <a:pathLst>
                  <a:path w="284" h="333">
                    <a:moveTo>
                      <a:pt x="284" y="268"/>
                    </a:moveTo>
                    <a:lnTo>
                      <a:pt x="284" y="322"/>
                    </a:lnTo>
                    <a:lnTo>
                      <a:pt x="263" y="322"/>
                    </a:lnTo>
                    <a:lnTo>
                      <a:pt x="263" y="333"/>
                    </a:lnTo>
                    <a:lnTo>
                      <a:pt x="131" y="246"/>
                    </a:lnTo>
                    <a:lnTo>
                      <a:pt x="97" y="246"/>
                    </a:lnTo>
                    <a:lnTo>
                      <a:pt x="86" y="231"/>
                    </a:lnTo>
                    <a:lnTo>
                      <a:pt x="45" y="231"/>
                    </a:lnTo>
                    <a:lnTo>
                      <a:pt x="33" y="203"/>
                    </a:lnTo>
                    <a:lnTo>
                      <a:pt x="21" y="203"/>
                    </a:lnTo>
                    <a:lnTo>
                      <a:pt x="0" y="167"/>
                    </a:lnTo>
                    <a:lnTo>
                      <a:pt x="9" y="155"/>
                    </a:lnTo>
                    <a:lnTo>
                      <a:pt x="9" y="126"/>
                    </a:lnTo>
                    <a:lnTo>
                      <a:pt x="9" y="90"/>
                    </a:lnTo>
                    <a:lnTo>
                      <a:pt x="0" y="76"/>
                    </a:lnTo>
                    <a:lnTo>
                      <a:pt x="0" y="65"/>
                    </a:lnTo>
                    <a:lnTo>
                      <a:pt x="9" y="65"/>
                    </a:lnTo>
                    <a:lnTo>
                      <a:pt x="9" y="37"/>
                    </a:lnTo>
                    <a:lnTo>
                      <a:pt x="33" y="25"/>
                    </a:lnTo>
                    <a:lnTo>
                      <a:pt x="33" y="0"/>
                    </a:lnTo>
                    <a:lnTo>
                      <a:pt x="54" y="11"/>
                    </a:lnTo>
                    <a:lnTo>
                      <a:pt x="86" y="11"/>
                    </a:lnTo>
                    <a:lnTo>
                      <a:pt x="109" y="25"/>
                    </a:lnTo>
                    <a:lnTo>
                      <a:pt x="109" y="37"/>
                    </a:lnTo>
                    <a:lnTo>
                      <a:pt x="140" y="54"/>
                    </a:lnTo>
                    <a:lnTo>
                      <a:pt x="161" y="65"/>
                    </a:lnTo>
                    <a:lnTo>
                      <a:pt x="177" y="76"/>
                    </a:lnTo>
                    <a:lnTo>
                      <a:pt x="186" y="65"/>
                    </a:lnTo>
                    <a:lnTo>
                      <a:pt x="186" y="25"/>
                    </a:lnTo>
                    <a:lnTo>
                      <a:pt x="219" y="11"/>
                    </a:lnTo>
                    <a:lnTo>
                      <a:pt x="241" y="11"/>
                    </a:lnTo>
                    <a:lnTo>
                      <a:pt x="241" y="25"/>
                    </a:lnTo>
                    <a:lnTo>
                      <a:pt x="275" y="37"/>
                    </a:lnTo>
                    <a:lnTo>
                      <a:pt x="275" y="76"/>
                    </a:lnTo>
                    <a:lnTo>
                      <a:pt x="275" y="112"/>
                    </a:lnTo>
                    <a:lnTo>
                      <a:pt x="284" y="268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4">
                <a:extLst>
                  <a:ext uri="{FF2B5EF4-FFF2-40B4-BE49-F238E27FC236}">
                    <a16:creationId xmlns:a16="http://schemas.microsoft.com/office/drawing/2014/main" id="{AFC4A9EC-4082-4A23-87DE-281D4892DC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2532" y="3135013"/>
                <a:ext cx="372403" cy="436655"/>
              </a:xfrm>
              <a:custGeom>
                <a:avLst/>
                <a:gdLst/>
                <a:ahLst/>
                <a:cxnLst>
                  <a:cxn ang="0">
                    <a:pos x="284" y="268"/>
                  </a:cxn>
                  <a:cxn ang="0">
                    <a:pos x="284" y="322"/>
                  </a:cxn>
                  <a:cxn ang="0">
                    <a:pos x="263" y="322"/>
                  </a:cxn>
                  <a:cxn ang="0">
                    <a:pos x="263" y="333"/>
                  </a:cxn>
                  <a:cxn ang="0">
                    <a:pos x="131" y="246"/>
                  </a:cxn>
                  <a:cxn ang="0">
                    <a:pos x="97" y="246"/>
                  </a:cxn>
                  <a:cxn ang="0">
                    <a:pos x="86" y="231"/>
                  </a:cxn>
                  <a:cxn ang="0">
                    <a:pos x="45" y="231"/>
                  </a:cxn>
                  <a:cxn ang="0">
                    <a:pos x="33" y="203"/>
                  </a:cxn>
                  <a:cxn ang="0">
                    <a:pos x="21" y="203"/>
                  </a:cxn>
                  <a:cxn ang="0">
                    <a:pos x="0" y="167"/>
                  </a:cxn>
                  <a:cxn ang="0">
                    <a:pos x="9" y="155"/>
                  </a:cxn>
                  <a:cxn ang="0">
                    <a:pos x="9" y="126"/>
                  </a:cxn>
                  <a:cxn ang="0">
                    <a:pos x="9" y="90"/>
                  </a:cxn>
                  <a:cxn ang="0">
                    <a:pos x="0" y="76"/>
                  </a:cxn>
                  <a:cxn ang="0">
                    <a:pos x="0" y="65"/>
                  </a:cxn>
                  <a:cxn ang="0">
                    <a:pos x="9" y="65"/>
                  </a:cxn>
                  <a:cxn ang="0">
                    <a:pos x="9" y="37"/>
                  </a:cxn>
                  <a:cxn ang="0">
                    <a:pos x="33" y="25"/>
                  </a:cxn>
                  <a:cxn ang="0">
                    <a:pos x="33" y="0"/>
                  </a:cxn>
                  <a:cxn ang="0">
                    <a:pos x="54" y="11"/>
                  </a:cxn>
                  <a:cxn ang="0">
                    <a:pos x="86" y="11"/>
                  </a:cxn>
                  <a:cxn ang="0">
                    <a:pos x="109" y="25"/>
                  </a:cxn>
                  <a:cxn ang="0">
                    <a:pos x="109" y="37"/>
                  </a:cxn>
                  <a:cxn ang="0">
                    <a:pos x="140" y="54"/>
                  </a:cxn>
                  <a:cxn ang="0">
                    <a:pos x="161" y="65"/>
                  </a:cxn>
                  <a:cxn ang="0">
                    <a:pos x="177" y="76"/>
                  </a:cxn>
                  <a:cxn ang="0">
                    <a:pos x="186" y="65"/>
                  </a:cxn>
                  <a:cxn ang="0">
                    <a:pos x="186" y="25"/>
                  </a:cxn>
                  <a:cxn ang="0">
                    <a:pos x="219" y="11"/>
                  </a:cxn>
                  <a:cxn ang="0">
                    <a:pos x="241" y="11"/>
                  </a:cxn>
                  <a:cxn ang="0">
                    <a:pos x="241" y="25"/>
                  </a:cxn>
                  <a:cxn ang="0">
                    <a:pos x="275" y="37"/>
                  </a:cxn>
                  <a:cxn ang="0">
                    <a:pos x="275" y="76"/>
                  </a:cxn>
                  <a:cxn ang="0">
                    <a:pos x="275" y="112"/>
                  </a:cxn>
                  <a:cxn ang="0">
                    <a:pos x="284" y="268"/>
                  </a:cxn>
                </a:cxnLst>
                <a:rect l="0" t="0" r="r" b="b"/>
                <a:pathLst>
                  <a:path w="284" h="333">
                    <a:moveTo>
                      <a:pt x="284" y="268"/>
                    </a:moveTo>
                    <a:lnTo>
                      <a:pt x="284" y="322"/>
                    </a:lnTo>
                    <a:lnTo>
                      <a:pt x="263" y="322"/>
                    </a:lnTo>
                    <a:lnTo>
                      <a:pt x="263" y="333"/>
                    </a:lnTo>
                    <a:lnTo>
                      <a:pt x="131" y="246"/>
                    </a:lnTo>
                    <a:lnTo>
                      <a:pt x="97" y="246"/>
                    </a:lnTo>
                    <a:lnTo>
                      <a:pt x="86" y="231"/>
                    </a:lnTo>
                    <a:lnTo>
                      <a:pt x="45" y="231"/>
                    </a:lnTo>
                    <a:lnTo>
                      <a:pt x="33" y="203"/>
                    </a:lnTo>
                    <a:lnTo>
                      <a:pt x="21" y="203"/>
                    </a:lnTo>
                    <a:lnTo>
                      <a:pt x="0" y="167"/>
                    </a:lnTo>
                    <a:lnTo>
                      <a:pt x="9" y="155"/>
                    </a:lnTo>
                    <a:lnTo>
                      <a:pt x="9" y="126"/>
                    </a:lnTo>
                    <a:lnTo>
                      <a:pt x="9" y="90"/>
                    </a:lnTo>
                    <a:lnTo>
                      <a:pt x="0" y="76"/>
                    </a:lnTo>
                    <a:lnTo>
                      <a:pt x="0" y="65"/>
                    </a:lnTo>
                    <a:lnTo>
                      <a:pt x="9" y="65"/>
                    </a:lnTo>
                    <a:lnTo>
                      <a:pt x="9" y="37"/>
                    </a:lnTo>
                    <a:lnTo>
                      <a:pt x="33" y="25"/>
                    </a:lnTo>
                    <a:lnTo>
                      <a:pt x="33" y="0"/>
                    </a:lnTo>
                    <a:lnTo>
                      <a:pt x="54" y="11"/>
                    </a:lnTo>
                    <a:lnTo>
                      <a:pt x="86" y="11"/>
                    </a:lnTo>
                    <a:lnTo>
                      <a:pt x="109" y="25"/>
                    </a:lnTo>
                    <a:lnTo>
                      <a:pt x="109" y="37"/>
                    </a:lnTo>
                    <a:lnTo>
                      <a:pt x="140" y="54"/>
                    </a:lnTo>
                    <a:lnTo>
                      <a:pt x="161" y="65"/>
                    </a:lnTo>
                    <a:lnTo>
                      <a:pt x="177" y="76"/>
                    </a:lnTo>
                    <a:lnTo>
                      <a:pt x="186" y="65"/>
                    </a:lnTo>
                    <a:lnTo>
                      <a:pt x="186" y="25"/>
                    </a:lnTo>
                    <a:lnTo>
                      <a:pt x="219" y="11"/>
                    </a:lnTo>
                    <a:lnTo>
                      <a:pt x="241" y="11"/>
                    </a:lnTo>
                    <a:lnTo>
                      <a:pt x="241" y="25"/>
                    </a:lnTo>
                    <a:lnTo>
                      <a:pt x="275" y="37"/>
                    </a:lnTo>
                    <a:lnTo>
                      <a:pt x="275" y="76"/>
                    </a:lnTo>
                    <a:lnTo>
                      <a:pt x="275" y="112"/>
                    </a:lnTo>
                    <a:lnTo>
                      <a:pt x="284" y="268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5">
                <a:extLst>
                  <a:ext uri="{FF2B5EF4-FFF2-40B4-BE49-F238E27FC236}">
                    <a16:creationId xmlns:a16="http://schemas.microsoft.com/office/drawing/2014/main" id="{1A41FD29-99CD-4333-9621-1E539BC3AB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1612" y="3018308"/>
                <a:ext cx="481240" cy="574338"/>
              </a:xfrm>
              <a:custGeom>
                <a:avLst/>
                <a:gdLst/>
                <a:ahLst/>
                <a:cxnLst>
                  <a:cxn ang="0">
                    <a:pos x="299" y="0"/>
                  </a:cxn>
                  <a:cxn ang="0">
                    <a:pos x="308" y="0"/>
                  </a:cxn>
                  <a:cxn ang="0">
                    <a:pos x="308" y="10"/>
                  </a:cxn>
                  <a:cxn ang="0">
                    <a:pos x="308" y="53"/>
                  </a:cxn>
                  <a:cxn ang="0">
                    <a:pos x="290" y="76"/>
                  </a:cxn>
                  <a:cxn ang="0">
                    <a:pos x="299" y="101"/>
                  </a:cxn>
                  <a:cxn ang="0">
                    <a:pos x="321" y="115"/>
                  </a:cxn>
                  <a:cxn ang="0">
                    <a:pos x="321" y="155"/>
                  </a:cxn>
                  <a:cxn ang="0">
                    <a:pos x="321" y="165"/>
                  </a:cxn>
                  <a:cxn ang="0">
                    <a:pos x="330" y="180"/>
                  </a:cxn>
                  <a:cxn ang="0">
                    <a:pos x="330" y="216"/>
                  </a:cxn>
                  <a:cxn ang="0">
                    <a:pos x="330" y="246"/>
                  </a:cxn>
                  <a:cxn ang="0">
                    <a:pos x="321" y="256"/>
                  </a:cxn>
                  <a:cxn ang="0">
                    <a:pos x="343" y="292"/>
                  </a:cxn>
                  <a:cxn ang="0">
                    <a:pos x="354" y="292"/>
                  </a:cxn>
                  <a:cxn ang="0">
                    <a:pos x="367" y="321"/>
                  </a:cxn>
                  <a:cxn ang="0">
                    <a:pos x="253" y="422"/>
                  </a:cxn>
                  <a:cxn ang="0">
                    <a:pos x="232" y="438"/>
                  </a:cxn>
                  <a:cxn ang="0">
                    <a:pos x="211" y="438"/>
                  </a:cxn>
                  <a:cxn ang="0">
                    <a:pos x="211" y="412"/>
                  </a:cxn>
                  <a:cxn ang="0">
                    <a:pos x="189" y="400"/>
                  </a:cxn>
                  <a:cxn ang="0">
                    <a:pos x="167" y="383"/>
                  </a:cxn>
                  <a:cxn ang="0">
                    <a:pos x="67" y="282"/>
                  </a:cxn>
                  <a:cxn ang="0">
                    <a:pos x="0" y="230"/>
                  </a:cxn>
                  <a:cxn ang="0">
                    <a:pos x="0" y="216"/>
                  </a:cxn>
                  <a:cxn ang="0">
                    <a:pos x="0" y="191"/>
                  </a:cxn>
                  <a:cxn ang="0">
                    <a:pos x="15" y="180"/>
                  </a:cxn>
                  <a:cxn ang="0">
                    <a:pos x="67" y="165"/>
                  </a:cxn>
                  <a:cxn ang="0">
                    <a:pos x="91" y="144"/>
                  </a:cxn>
                  <a:cxn ang="0">
                    <a:pos x="91" y="126"/>
                  </a:cxn>
                  <a:cxn ang="0">
                    <a:pos x="134" y="115"/>
                  </a:cxn>
                  <a:cxn ang="0">
                    <a:pos x="134" y="53"/>
                  </a:cxn>
                  <a:cxn ang="0">
                    <a:pos x="122" y="36"/>
                  </a:cxn>
                  <a:cxn ang="0">
                    <a:pos x="177" y="10"/>
                  </a:cxn>
                  <a:cxn ang="0">
                    <a:pos x="232" y="0"/>
                  </a:cxn>
                  <a:cxn ang="0">
                    <a:pos x="253" y="0"/>
                  </a:cxn>
                  <a:cxn ang="0">
                    <a:pos x="266" y="0"/>
                  </a:cxn>
                  <a:cxn ang="0">
                    <a:pos x="299" y="0"/>
                  </a:cxn>
                </a:cxnLst>
                <a:rect l="0" t="0" r="r" b="b"/>
                <a:pathLst>
                  <a:path w="367" h="438">
                    <a:moveTo>
                      <a:pt x="299" y="0"/>
                    </a:moveTo>
                    <a:lnTo>
                      <a:pt x="308" y="0"/>
                    </a:lnTo>
                    <a:lnTo>
                      <a:pt x="308" y="10"/>
                    </a:lnTo>
                    <a:lnTo>
                      <a:pt x="308" y="53"/>
                    </a:lnTo>
                    <a:lnTo>
                      <a:pt x="290" y="76"/>
                    </a:lnTo>
                    <a:lnTo>
                      <a:pt x="299" y="101"/>
                    </a:lnTo>
                    <a:lnTo>
                      <a:pt x="321" y="115"/>
                    </a:lnTo>
                    <a:lnTo>
                      <a:pt x="321" y="155"/>
                    </a:lnTo>
                    <a:lnTo>
                      <a:pt x="321" y="165"/>
                    </a:lnTo>
                    <a:lnTo>
                      <a:pt x="330" y="180"/>
                    </a:lnTo>
                    <a:lnTo>
                      <a:pt x="330" y="216"/>
                    </a:lnTo>
                    <a:lnTo>
                      <a:pt x="330" y="246"/>
                    </a:lnTo>
                    <a:lnTo>
                      <a:pt x="321" y="256"/>
                    </a:lnTo>
                    <a:lnTo>
                      <a:pt x="343" y="292"/>
                    </a:lnTo>
                    <a:lnTo>
                      <a:pt x="354" y="292"/>
                    </a:lnTo>
                    <a:lnTo>
                      <a:pt x="367" y="321"/>
                    </a:lnTo>
                    <a:lnTo>
                      <a:pt x="253" y="422"/>
                    </a:lnTo>
                    <a:lnTo>
                      <a:pt x="232" y="438"/>
                    </a:lnTo>
                    <a:lnTo>
                      <a:pt x="211" y="438"/>
                    </a:lnTo>
                    <a:lnTo>
                      <a:pt x="211" y="412"/>
                    </a:lnTo>
                    <a:lnTo>
                      <a:pt x="189" y="400"/>
                    </a:lnTo>
                    <a:lnTo>
                      <a:pt x="167" y="383"/>
                    </a:lnTo>
                    <a:lnTo>
                      <a:pt x="67" y="282"/>
                    </a:lnTo>
                    <a:lnTo>
                      <a:pt x="0" y="230"/>
                    </a:lnTo>
                    <a:lnTo>
                      <a:pt x="0" y="216"/>
                    </a:lnTo>
                    <a:lnTo>
                      <a:pt x="0" y="191"/>
                    </a:lnTo>
                    <a:lnTo>
                      <a:pt x="15" y="180"/>
                    </a:lnTo>
                    <a:lnTo>
                      <a:pt x="67" y="165"/>
                    </a:lnTo>
                    <a:lnTo>
                      <a:pt x="91" y="144"/>
                    </a:lnTo>
                    <a:lnTo>
                      <a:pt x="91" y="126"/>
                    </a:lnTo>
                    <a:lnTo>
                      <a:pt x="134" y="115"/>
                    </a:lnTo>
                    <a:lnTo>
                      <a:pt x="134" y="53"/>
                    </a:lnTo>
                    <a:lnTo>
                      <a:pt x="122" y="36"/>
                    </a:lnTo>
                    <a:lnTo>
                      <a:pt x="177" y="10"/>
                    </a:lnTo>
                    <a:lnTo>
                      <a:pt x="232" y="0"/>
                    </a:lnTo>
                    <a:lnTo>
                      <a:pt x="253" y="0"/>
                    </a:lnTo>
                    <a:lnTo>
                      <a:pt x="266" y="0"/>
                    </a:lnTo>
                    <a:lnTo>
                      <a:pt x="299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159">
                <a:extLst>
                  <a:ext uri="{FF2B5EF4-FFF2-40B4-BE49-F238E27FC236}">
                    <a16:creationId xmlns:a16="http://schemas.microsoft.com/office/drawing/2014/main" id="{8F432715-7A5E-4AB5-ACB6-A3AEFDEFF2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4446" y="3184841"/>
                <a:ext cx="257010" cy="302904"/>
              </a:xfrm>
              <a:custGeom>
                <a:avLst/>
                <a:gdLst/>
                <a:ahLst/>
                <a:cxnLst>
                  <a:cxn ang="0">
                    <a:pos x="161" y="17"/>
                  </a:cxn>
                  <a:cxn ang="0">
                    <a:pos x="177" y="53"/>
                  </a:cxn>
                  <a:cxn ang="0">
                    <a:pos x="161" y="89"/>
                  </a:cxn>
                  <a:cxn ang="0">
                    <a:pos x="152" y="75"/>
                  </a:cxn>
                  <a:cxn ang="0">
                    <a:pos x="131" y="39"/>
                  </a:cxn>
                  <a:cxn ang="0">
                    <a:pos x="140" y="64"/>
                  </a:cxn>
                  <a:cxn ang="0">
                    <a:pos x="196" y="184"/>
                  </a:cxn>
                  <a:cxn ang="0">
                    <a:pos x="196" y="209"/>
                  </a:cxn>
                  <a:cxn ang="0">
                    <a:pos x="177" y="231"/>
                  </a:cxn>
                  <a:cxn ang="0">
                    <a:pos x="152" y="231"/>
                  </a:cxn>
                  <a:cxn ang="0">
                    <a:pos x="8" y="231"/>
                  </a:cxn>
                  <a:cxn ang="0">
                    <a:pos x="0" y="75"/>
                  </a:cxn>
                  <a:cxn ang="0">
                    <a:pos x="0" y="39"/>
                  </a:cxn>
                  <a:cxn ang="0">
                    <a:pos x="0" y="0"/>
                  </a:cxn>
                  <a:cxn ang="0">
                    <a:pos x="33" y="0"/>
                  </a:cxn>
                  <a:cxn ang="0">
                    <a:pos x="75" y="17"/>
                  </a:cxn>
                  <a:cxn ang="0">
                    <a:pos x="109" y="0"/>
                  </a:cxn>
                  <a:cxn ang="0">
                    <a:pos x="119" y="0"/>
                  </a:cxn>
                  <a:cxn ang="0">
                    <a:pos x="119" y="17"/>
                  </a:cxn>
                  <a:cxn ang="0">
                    <a:pos x="131" y="17"/>
                  </a:cxn>
                  <a:cxn ang="0">
                    <a:pos x="140" y="17"/>
                  </a:cxn>
                  <a:cxn ang="0">
                    <a:pos x="161" y="17"/>
                  </a:cxn>
                </a:cxnLst>
                <a:rect l="0" t="0" r="r" b="b"/>
                <a:pathLst>
                  <a:path w="196" h="231">
                    <a:moveTo>
                      <a:pt x="161" y="17"/>
                    </a:moveTo>
                    <a:lnTo>
                      <a:pt x="177" y="53"/>
                    </a:lnTo>
                    <a:lnTo>
                      <a:pt x="161" y="89"/>
                    </a:lnTo>
                    <a:lnTo>
                      <a:pt x="152" y="75"/>
                    </a:lnTo>
                    <a:lnTo>
                      <a:pt x="131" y="39"/>
                    </a:lnTo>
                    <a:lnTo>
                      <a:pt x="140" y="64"/>
                    </a:lnTo>
                    <a:lnTo>
                      <a:pt x="196" y="184"/>
                    </a:lnTo>
                    <a:lnTo>
                      <a:pt x="196" y="209"/>
                    </a:lnTo>
                    <a:lnTo>
                      <a:pt x="177" y="231"/>
                    </a:lnTo>
                    <a:lnTo>
                      <a:pt x="152" y="231"/>
                    </a:lnTo>
                    <a:lnTo>
                      <a:pt x="8" y="231"/>
                    </a:lnTo>
                    <a:lnTo>
                      <a:pt x="0" y="75"/>
                    </a:lnTo>
                    <a:lnTo>
                      <a:pt x="0" y="39"/>
                    </a:lnTo>
                    <a:lnTo>
                      <a:pt x="0" y="0"/>
                    </a:lnTo>
                    <a:lnTo>
                      <a:pt x="33" y="0"/>
                    </a:lnTo>
                    <a:lnTo>
                      <a:pt x="75" y="17"/>
                    </a:lnTo>
                    <a:lnTo>
                      <a:pt x="109" y="0"/>
                    </a:lnTo>
                    <a:lnTo>
                      <a:pt x="119" y="0"/>
                    </a:lnTo>
                    <a:lnTo>
                      <a:pt x="119" y="17"/>
                    </a:lnTo>
                    <a:lnTo>
                      <a:pt x="131" y="17"/>
                    </a:lnTo>
                    <a:lnTo>
                      <a:pt x="140" y="17"/>
                    </a:lnTo>
                    <a:lnTo>
                      <a:pt x="161" y="17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60">
                <a:extLst>
                  <a:ext uri="{FF2B5EF4-FFF2-40B4-BE49-F238E27FC236}">
                    <a16:creationId xmlns:a16="http://schemas.microsoft.com/office/drawing/2014/main" id="{B5D558ED-FC56-4B81-9B6C-2BADAEC476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4446" y="3184841"/>
                <a:ext cx="257010" cy="302904"/>
              </a:xfrm>
              <a:custGeom>
                <a:avLst/>
                <a:gdLst/>
                <a:ahLst/>
                <a:cxnLst>
                  <a:cxn ang="0">
                    <a:pos x="161" y="17"/>
                  </a:cxn>
                  <a:cxn ang="0">
                    <a:pos x="177" y="53"/>
                  </a:cxn>
                  <a:cxn ang="0">
                    <a:pos x="161" y="89"/>
                  </a:cxn>
                  <a:cxn ang="0">
                    <a:pos x="152" y="75"/>
                  </a:cxn>
                  <a:cxn ang="0">
                    <a:pos x="131" y="39"/>
                  </a:cxn>
                  <a:cxn ang="0">
                    <a:pos x="140" y="64"/>
                  </a:cxn>
                  <a:cxn ang="0">
                    <a:pos x="196" y="184"/>
                  </a:cxn>
                  <a:cxn ang="0">
                    <a:pos x="196" y="209"/>
                  </a:cxn>
                  <a:cxn ang="0">
                    <a:pos x="177" y="231"/>
                  </a:cxn>
                  <a:cxn ang="0">
                    <a:pos x="152" y="231"/>
                  </a:cxn>
                  <a:cxn ang="0">
                    <a:pos x="8" y="231"/>
                  </a:cxn>
                  <a:cxn ang="0">
                    <a:pos x="0" y="75"/>
                  </a:cxn>
                  <a:cxn ang="0">
                    <a:pos x="0" y="39"/>
                  </a:cxn>
                  <a:cxn ang="0">
                    <a:pos x="0" y="0"/>
                  </a:cxn>
                  <a:cxn ang="0">
                    <a:pos x="33" y="0"/>
                  </a:cxn>
                  <a:cxn ang="0">
                    <a:pos x="75" y="17"/>
                  </a:cxn>
                  <a:cxn ang="0">
                    <a:pos x="109" y="0"/>
                  </a:cxn>
                  <a:cxn ang="0">
                    <a:pos x="119" y="0"/>
                  </a:cxn>
                  <a:cxn ang="0">
                    <a:pos x="119" y="17"/>
                  </a:cxn>
                  <a:cxn ang="0">
                    <a:pos x="131" y="17"/>
                  </a:cxn>
                  <a:cxn ang="0">
                    <a:pos x="140" y="17"/>
                  </a:cxn>
                  <a:cxn ang="0">
                    <a:pos x="161" y="17"/>
                  </a:cxn>
                </a:cxnLst>
                <a:rect l="0" t="0" r="r" b="b"/>
                <a:pathLst>
                  <a:path w="196" h="231">
                    <a:moveTo>
                      <a:pt x="161" y="17"/>
                    </a:moveTo>
                    <a:lnTo>
                      <a:pt x="177" y="53"/>
                    </a:lnTo>
                    <a:lnTo>
                      <a:pt x="161" y="89"/>
                    </a:lnTo>
                    <a:lnTo>
                      <a:pt x="152" y="75"/>
                    </a:lnTo>
                    <a:lnTo>
                      <a:pt x="131" y="39"/>
                    </a:lnTo>
                    <a:lnTo>
                      <a:pt x="140" y="64"/>
                    </a:lnTo>
                    <a:lnTo>
                      <a:pt x="196" y="184"/>
                    </a:lnTo>
                    <a:lnTo>
                      <a:pt x="196" y="209"/>
                    </a:lnTo>
                    <a:lnTo>
                      <a:pt x="177" y="231"/>
                    </a:lnTo>
                    <a:lnTo>
                      <a:pt x="152" y="231"/>
                    </a:lnTo>
                    <a:lnTo>
                      <a:pt x="8" y="231"/>
                    </a:lnTo>
                    <a:lnTo>
                      <a:pt x="0" y="75"/>
                    </a:lnTo>
                    <a:lnTo>
                      <a:pt x="0" y="39"/>
                    </a:lnTo>
                    <a:lnTo>
                      <a:pt x="0" y="0"/>
                    </a:lnTo>
                    <a:lnTo>
                      <a:pt x="33" y="0"/>
                    </a:lnTo>
                    <a:lnTo>
                      <a:pt x="75" y="17"/>
                    </a:lnTo>
                    <a:lnTo>
                      <a:pt x="109" y="0"/>
                    </a:lnTo>
                    <a:lnTo>
                      <a:pt x="119" y="0"/>
                    </a:lnTo>
                    <a:lnTo>
                      <a:pt x="119" y="17"/>
                    </a:lnTo>
                    <a:lnTo>
                      <a:pt x="131" y="17"/>
                    </a:lnTo>
                    <a:lnTo>
                      <a:pt x="140" y="17"/>
                    </a:lnTo>
                    <a:lnTo>
                      <a:pt x="161" y="17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61">
                <a:extLst>
                  <a:ext uri="{FF2B5EF4-FFF2-40B4-BE49-F238E27FC236}">
                    <a16:creationId xmlns:a16="http://schemas.microsoft.com/office/drawing/2014/main" id="{CB454D70-FBEF-42B5-9690-5C271406F7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5562" y="3625430"/>
                <a:ext cx="346178" cy="460257"/>
              </a:xfrm>
              <a:custGeom>
                <a:avLst/>
                <a:gdLst/>
                <a:ahLst/>
                <a:cxnLst>
                  <a:cxn ang="0">
                    <a:pos x="67" y="322"/>
                  </a:cxn>
                  <a:cxn ang="0">
                    <a:pos x="45" y="322"/>
                  </a:cxn>
                  <a:cxn ang="0">
                    <a:pos x="45" y="306"/>
                  </a:cxn>
                  <a:cxn ang="0">
                    <a:pos x="34" y="296"/>
                  </a:cxn>
                  <a:cxn ang="0">
                    <a:pos x="15" y="256"/>
                  </a:cxn>
                  <a:cxn ang="0">
                    <a:pos x="0" y="246"/>
                  </a:cxn>
                  <a:cxn ang="0">
                    <a:pos x="0" y="231"/>
                  </a:cxn>
                  <a:cxn ang="0">
                    <a:pos x="15" y="231"/>
                  </a:cxn>
                  <a:cxn ang="0">
                    <a:pos x="24" y="181"/>
                  </a:cxn>
                  <a:cxn ang="0">
                    <a:pos x="55" y="115"/>
                  </a:cxn>
                  <a:cxn ang="0">
                    <a:pos x="67" y="25"/>
                  </a:cxn>
                  <a:cxn ang="0">
                    <a:pos x="92" y="14"/>
                  </a:cxn>
                  <a:cxn ang="0">
                    <a:pos x="92" y="0"/>
                  </a:cxn>
                  <a:cxn ang="0">
                    <a:pos x="110" y="50"/>
                  </a:cxn>
                  <a:cxn ang="0">
                    <a:pos x="147" y="76"/>
                  </a:cxn>
                  <a:cxn ang="0">
                    <a:pos x="177" y="129"/>
                  </a:cxn>
                  <a:cxn ang="0">
                    <a:pos x="169" y="141"/>
                  </a:cxn>
                  <a:cxn ang="0">
                    <a:pos x="156" y="166"/>
                  </a:cxn>
                  <a:cxn ang="0">
                    <a:pos x="177" y="166"/>
                  </a:cxn>
                  <a:cxn ang="0">
                    <a:pos x="177" y="181"/>
                  </a:cxn>
                  <a:cxn ang="0">
                    <a:pos x="199" y="220"/>
                  </a:cxn>
                  <a:cxn ang="0">
                    <a:pos x="254" y="246"/>
                  </a:cxn>
                  <a:cxn ang="0">
                    <a:pos x="264" y="246"/>
                  </a:cxn>
                  <a:cxn ang="0">
                    <a:pos x="224" y="306"/>
                  </a:cxn>
                  <a:cxn ang="0">
                    <a:pos x="187" y="322"/>
                  </a:cxn>
                  <a:cxn ang="0">
                    <a:pos x="156" y="332"/>
                  </a:cxn>
                  <a:cxn ang="0">
                    <a:pos x="147" y="332"/>
                  </a:cxn>
                  <a:cxn ang="0">
                    <a:pos x="110" y="351"/>
                  </a:cxn>
                  <a:cxn ang="0">
                    <a:pos x="92" y="351"/>
                  </a:cxn>
                  <a:cxn ang="0">
                    <a:pos x="67" y="322"/>
                  </a:cxn>
                </a:cxnLst>
                <a:rect l="0" t="0" r="r" b="b"/>
                <a:pathLst>
                  <a:path w="264" h="351">
                    <a:moveTo>
                      <a:pt x="67" y="322"/>
                    </a:moveTo>
                    <a:lnTo>
                      <a:pt x="45" y="322"/>
                    </a:lnTo>
                    <a:lnTo>
                      <a:pt x="45" y="306"/>
                    </a:lnTo>
                    <a:lnTo>
                      <a:pt x="34" y="296"/>
                    </a:lnTo>
                    <a:lnTo>
                      <a:pt x="15" y="256"/>
                    </a:lnTo>
                    <a:lnTo>
                      <a:pt x="0" y="246"/>
                    </a:lnTo>
                    <a:lnTo>
                      <a:pt x="0" y="231"/>
                    </a:lnTo>
                    <a:lnTo>
                      <a:pt x="15" y="231"/>
                    </a:lnTo>
                    <a:lnTo>
                      <a:pt x="24" y="181"/>
                    </a:lnTo>
                    <a:lnTo>
                      <a:pt x="55" y="115"/>
                    </a:lnTo>
                    <a:lnTo>
                      <a:pt x="67" y="25"/>
                    </a:lnTo>
                    <a:lnTo>
                      <a:pt x="92" y="14"/>
                    </a:lnTo>
                    <a:lnTo>
                      <a:pt x="92" y="0"/>
                    </a:lnTo>
                    <a:lnTo>
                      <a:pt x="110" y="50"/>
                    </a:lnTo>
                    <a:lnTo>
                      <a:pt x="147" y="76"/>
                    </a:lnTo>
                    <a:lnTo>
                      <a:pt x="177" y="129"/>
                    </a:lnTo>
                    <a:lnTo>
                      <a:pt x="169" y="141"/>
                    </a:lnTo>
                    <a:lnTo>
                      <a:pt x="156" y="166"/>
                    </a:lnTo>
                    <a:lnTo>
                      <a:pt x="177" y="166"/>
                    </a:lnTo>
                    <a:lnTo>
                      <a:pt x="177" y="181"/>
                    </a:lnTo>
                    <a:lnTo>
                      <a:pt x="199" y="220"/>
                    </a:lnTo>
                    <a:lnTo>
                      <a:pt x="254" y="246"/>
                    </a:lnTo>
                    <a:lnTo>
                      <a:pt x="264" y="246"/>
                    </a:lnTo>
                    <a:lnTo>
                      <a:pt x="224" y="306"/>
                    </a:lnTo>
                    <a:lnTo>
                      <a:pt x="187" y="322"/>
                    </a:lnTo>
                    <a:lnTo>
                      <a:pt x="156" y="332"/>
                    </a:lnTo>
                    <a:lnTo>
                      <a:pt x="147" y="332"/>
                    </a:lnTo>
                    <a:lnTo>
                      <a:pt x="110" y="351"/>
                    </a:lnTo>
                    <a:lnTo>
                      <a:pt x="92" y="351"/>
                    </a:lnTo>
                    <a:lnTo>
                      <a:pt x="67" y="322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62">
                <a:extLst>
                  <a:ext uri="{FF2B5EF4-FFF2-40B4-BE49-F238E27FC236}">
                    <a16:creationId xmlns:a16="http://schemas.microsoft.com/office/drawing/2014/main" id="{D041EF1B-F98A-4ED3-A418-8A705D4DD0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5562" y="3625430"/>
                <a:ext cx="346178" cy="460257"/>
              </a:xfrm>
              <a:custGeom>
                <a:avLst/>
                <a:gdLst/>
                <a:ahLst/>
                <a:cxnLst>
                  <a:cxn ang="0">
                    <a:pos x="67" y="322"/>
                  </a:cxn>
                  <a:cxn ang="0">
                    <a:pos x="45" y="322"/>
                  </a:cxn>
                  <a:cxn ang="0">
                    <a:pos x="45" y="306"/>
                  </a:cxn>
                  <a:cxn ang="0">
                    <a:pos x="34" y="296"/>
                  </a:cxn>
                  <a:cxn ang="0">
                    <a:pos x="15" y="256"/>
                  </a:cxn>
                  <a:cxn ang="0">
                    <a:pos x="0" y="246"/>
                  </a:cxn>
                  <a:cxn ang="0">
                    <a:pos x="0" y="231"/>
                  </a:cxn>
                  <a:cxn ang="0">
                    <a:pos x="15" y="231"/>
                  </a:cxn>
                  <a:cxn ang="0">
                    <a:pos x="24" y="181"/>
                  </a:cxn>
                  <a:cxn ang="0">
                    <a:pos x="55" y="115"/>
                  </a:cxn>
                  <a:cxn ang="0">
                    <a:pos x="67" y="25"/>
                  </a:cxn>
                  <a:cxn ang="0">
                    <a:pos x="92" y="14"/>
                  </a:cxn>
                  <a:cxn ang="0">
                    <a:pos x="92" y="0"/>
                  </a:cxn>
                  <a:cxn ang="0">
                    <a:pos x="110" y="50"/>
                  </a:cxn>
                  <a:cxn ang="0">
                    <a:pos x="147" y="76"/>
                  </a:cxn>
                  <a:cxn ang="0">
                    <a:pos x="177" y="129"/>
                  </a:cxn>
                  <a:cxn ang="0">
                    <a:pos x="169" y="141"/>
                  </a:cxn>
                  <a:cxn ang="0">
                    <a:pos x="156" y="166"/>
                  </a:cxn>
                  <a:cxn ang="0">
                    <a:pos x="177" y="166"/>
                  </a:cxn>
                  <a:cxn ang="0">
                    <a:pos x="177" y="181"/>
                  </a:cxn>
                  <a:cxn ang="0">
                    <a:pos x="199" y="220"/>
                  </a:cxn>
                  <a:cxn ang="0">
                    <a:pos x="254" y="246"/>
                  </a:cxn>
                  <a:cxn ang="0">
                    <a:pos x="264" y="246"/>
                  </a:cxn>
                  <a:cxn ang="0">
                    <a:pos x="224" y="306"/>
                  </a:cxn>
                  <a:cxn ang="0">
                    <a:pos x="187" y="322"/>
                  </a:cxn>
                  <a:cxn ang="0">
                    <a:pos x="156" y="332"/>
                  </a:cxn>
                  <a:cxn ang="0">
                    <a:pos x="147" y="332"/>
                  </a:cxn>
                  <a:cxn ang="0">
                    <a:pos x="110" y="351"/>
                  </a:cxn>
                  <a:cxn ang="0">
                    <a:pos x="92" y="351"/>
                  </a:cxn>
                  <a:cxn ang="0">
                    <a:pos x="67" y="322"/>
                  </a:cxn>
                </a:cxnLst>
                <a:rect l="0" t="0" r="r" b="b"/>
                <a:pathLst>
                  <a:path w="264" h="351">
                    <a:moveTo>
                      <a:pt x="67" y="322"/>
                    </a:moveTo>
                    <a:lnTo>
                      <a:pt x="45" y="322"/>
                    </a:lnTo>
                    <a:lnTo>
                      <a:pt x="45" y="306"/>
                    </a:lnTo>
                    <a:lnTo>
                      <a:pt x="34" y="296"/>
                    </a:lnTo>
                    <a:lnTo>
                      <a:pt x="15" y="256"/>
                    </a:lnTo>
                    <a:lnTo>
                      <a:pt x="0" y="246"/>
                    </a:lnTo>
                    <a:lnTo>
                      <a:pt x="0" y="231"/>
                    </a:lnTo>
                    <a:lnTo>
                      <a:pt x="15" y="231"/>
                    </a:lnTo>
                    <a:lnTo>
                      <a:pt x="24" y="181"/>
                    </a:lnTo>
                    <a:lnTo>
                      <a:pt x="55" y="115"/>
                    </a:lnTo>
                    <a:lnTo>
                      <a:pt x="67" y="25"/>
                    </a:lnTo>
                    <a:lnTo>
                      <a:pt x="92" y="14"/>
                    </a:lnTo>
                    <a:lnTo>
                      <a:pt x="92" y="0"/>
                    </a:lnTo>
                    <a:lnTo>
                      <a:pt x="110" y="50"/>
                    </a:lnTo>
                    <a:lnTo>
                      <a:pt x="147" y="76"/>
                    </a:lnTo>
                    <a:lnTo>
                      <a:pt x="177" y="129"/>
                    </a:lnTo>
                    <a:lnTo>
                      <a:pt x="169" y="141"/>
                    </a:lnTo>
                    <a:lnTo>
                      <a:pt x="156" y="166"/>
                    </a:lnTo>
                    <a:lnTo>
                      <a:pt x="177" y="166"/>
                    </a:lnTo>
                    <a:lnTo>
                      <a:pt x="177" y="181"/>
                    </a:lnTo>
                    <a:lnTo>
                      <a:pt x="199" y="220"/>
                    </a:lnTo>
                    <a:lnTo>
                      <a:pt x="254" y="246"/>
                    </a:lnTo>
                    <a:lnTo>
                      <a:pt x="264" y="246"/>
                    </a:lnTo>
                    <a:lnTo>
                      <a:pt x="224" y="306"/>
                    </a:lnTo>
                    <a:lnTo>
                      <a:pt x="187" y="322"/>
                    </a:lnTo>
                    <a:lnTo>
                      <a:pt x="156" y="332"/>
                    </a:lnTo>
                    <a:lnTo>
                      <a:pt x="147" y="332"/>
                    </a:lnTo>
                    <a:lnTo>
                      <a:pt x="110" y="351"/>
                    </a:lnTo>
                    <a:lnTo>
                      <a:pt x="92" y="351"/>
                    </a:lnTo>
                    <a:lnTo>
                      <a:pt x="67" y="322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63">
                <a:extLst>
                  <a:ext uri="{FF2B5EF4-FFF2-40B4-BE49-F238E27FC236}">
                    <a16:creationId xmlns:a16="http://schemas.microsoft.com/office/drawing/2014/main" id="{E96CFD5B-13BC-4B48-9883-E2976FC8E8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6885" y="4063395"/>
                <a:ext cx="124571" cy="170466"/>
              </a:xfrm>
              <a:custGeom>
                <a:avLst/>
                <a:gdLst/>
                <a:ahLst/>
                <a:cxnLst>
                  <a:cxn ang="0">
                    <a:pos x="76" y="0"/>
                  </a:cxn>
                  <a:cxn ang="0">
                    <a:pos x="85" y="0"/>
                  </a:cxn>
                  <a:cxn ang="0">
                    <a:pos x="95" y="54"/>
                  </a:cxn>
                  <a:cxn ang="0">
                    <a:pos x="76" y="90"/>
                  </a:cxn>
                  <a:cxn ang="0">
                    <a:pos x="76" y="130"/>
                  </a:cxn>
                  <a:cxn ang="0">
                    <a:pos x="39" y="130"/>
                  </a:cxn>
                  <a:cxn ang="0">
                    <a:pos x="9" y="130"/>
                  </a:cxn>
                  <a:cxn ang="0">
                    <a:pos x="0" y="130"/>
                  </a:cxn>
                  <a:cxn ang="0">
                    <a:pos x="9" y="90"/>
                  </a:cxn>
                  <a:cxn ang="0">
                    <a:pos x="18" y="64"/>
                  </a:cxn>
                  <a:cxn ang="0">
                    <a:pos x="30" y="54"/>
                  </a:cxn>
                  <a:cxn ang="0">
                    <a:pos x="18" y="39"/>
                  </a:cxn>
                  <a:cxn ang="0">
                    <a:pos x="18" y="18"/>
                  </a:cxn>
                  <a:cxn ang="0">
                    <a:pos x="39" y="18"/>
                  </a:cxn>
                  <a:cxn ang="0">
                    <a:pos x="76" y="0"/>
                  </a:cxn>
                </a:cxnLst>
                <a:rect l="0" t="0" r="r" b="b"/>
                <a:pathLst>
                  <a:path w="95" h="130">
                    <a:moveTo>
                      <a:pt x="76" y="0"/>
                    </a:moveTo>
                    <a:lnTo>
                      <a:pt x="85" y="0"/>
                    </a:lnTo>
                    <a:lnTo>
                      <a:pt x="95" y="54"/>
                    </a:lnTo>
                    <a:lnTo>
                      <a:pt x="76" y="90"/>
                    </a:lnTo>
                    <a:lnTo>
                      <a:pt x="76" y="130"/>
                    </a:lnTo>
                    <a:lnTo>
                      <a:pt x="39" y="130"/>
                    </a:lnTo>
                    <a:lnTo>
                      <a:pt x="9" y="130"/>
                    </a:lnTo>
                    <a:lnTo>
                      <a:pt x="0" y="130"/>
                    </a:lnTo>
                    <a:lnTo>
                      <a:pt x="9" y="90"/>
                    </a:lnTo>
                    <a:lnTo>
                      <a:pt x="18" y="64"/>
                    </a:lnTo>
                    <a:lnTo>
                      <a:pt x="30" y="54"/>
                    </a:lnTo>
                    <a:lnTo>
                      <a:pt x="18" y="39"/>
                    </a:lnTo>
                    <a:lnTo>
                      <a:pt x="18" y="18"/>
                    </a:lnTo>
                    <a:lnTo>
                      <a:pt x="39" y="18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64">
                <a:extLst>
                  <a:ext uri="{FF2B5EF4-FFF2-40B4-BE49-F238E27FC236}">
                    <a16:creationId xmlns:a16="http://schemas.microsoft.com/office/drawing/2014/main" id="{69B07C63-5A38-4A12-B7D1-2DFA97D21B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6885" y="4063395"/>
                <a:ext cx="124571" cy="170466"/>
              </a:xfrm>
              <a:custGeom>
                <a:avLst/>
                <a:gdLst/>
                <a:ahLst/>
                <a:cxnLst>
                  <a:cxn ang="0">
                    <a:pos x="76" y="0"/>
                  </a:cxn>
                  <a:cxn ang="0">
                    <a:pos x="85" y="0"/>
                  </a:cxn>
                  <a:cxn ang="0">
                    <a:pos x="95" y="54"/>
                  </a:cxn>
                  <a:cxn ang="0">
                    <a:pos x="76" y="90"/>
                  </a:cxn>
                  <a:cxn ang="0">
                    <a:pos x="76" y="130"/>
                  </a:cxn>
                  <a:cxn ang="0">
                    <a:pos x="39" y="130"/>
                  </a:cxn>
                  <a:cxn ang="0">
                    <a:pos x="9" y="130"/>
                  </a:cxn>
                  <a:cxn ang="0">
                    <a:pos x="0" y="130"/>
                  </a:cxn>
                  <a:cxn ang="0">
                    <a:pos x="9" y="90"/>
                  </a:cxn>
                  <a:cxn ang="0">
                    <a:pos x="18" y="64"/>
                  </a:cxn>
                  <a:cxn ang="0">
                    <a:pos x="30" y="54"/>
                  </a:cxn>
                  <a:cxn ang="0">
                    <a:pos x="18" y="39"/>
                  </a:cxn>
                  <a:cxn ang="0">
                    <a:pos x="18" y="18"/>
                  </a:cxn>
                  <a:cxn ang="0">
                    <a:pos x="39" y="18"/>
                  </a:cxn>
                  <a:cxn ang="0">
                    <a:pos x="76" y="0"/>
                  </a:cxn>
                </a:cxnLst>
                <a:rect l="0" t="0" r="r" b="b"/>
                <a:pathLst>
                  <a:path w="95" h="130">
                    <a:moveTo>
                      <a:pt x="76" y="0"/>
                    </a:moveTo>
                    <a:lnTo>
                      <a:pt x="85" y="0"/>
                    </a:lnTo>
                    <a:lnTo>
                      <a:pt x="95" y="54"/>
                    </a:lnTo>
                    <a:lnTo>
                      <a:pt x="76" y="90"/>
                    </a:lnTo>
                    <a:lnTo>
                      <a:pt x="76" y="130"/>
                    </a:lnTo>
                    <a:lnTo>
                      <a:pt x="39" y="130"/>
                    </a:lnTo>
                    <a:lnTo>
                      <a:pt x="9" y="130"/>
                    </a:lnTo>
                    <a:lnTo>
                      <a:pt x="0" y="130"/>
                    </a:lnTo>
                    <a:lnTo>
                      <a:pt x="9" y="90"/>
                    </a:lnTo>
                    <a:lnTo>
                      <a:pt x="18" y="64"/>
                    </a:lnTo>
                    <a:lnTo>
                      <a:pt x="30" y="54"/>
                    </a:lnTo>
                    <a:lnTo>
                      <a:pt x="18" y="39"/>
                    </a:lnTo>
                    <a:lnTo>
                      <a:pt x="18" y="18"/>
                    </a:lnTo>
                    <a:lnTo>
                      <a:pt x="39" y="18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65">
                <a:extLst>
                  <a:ext uri="{FF2B5EF4-FFF2-40B4-BE49-F238E27FC236}">
                    <a16:creationId xmlns:a16="http://schemas.microsoft.com/office/drawing/2014/main" id="{3525614E-CA6B-4966-A4E0-2DB6252940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7853" y="4048971"/>
                <a:ext cx="184891" cy="302904"/>
              </a:xfrm>
              <a:custGeom>
                <a:avLst/>
                <a:gdLst/>
                <a:ahLst/>
                <a:cxnLst>
                  <a:cxn ang="0">
                    <a:pos x="76" y="206"/>
                  </a:cxn>
                  <a:cxn ang="0">
                    <a:pos x="94" y="231"/>
                  </a:cxn>
                  <a:cxn ang="0">
                    <a:pos x="116" y="191"/>
                  </a:cxn>
                  <a:cxn ang="0">
                    <a:pos x="116" y="166"/>
                  </a:cxn>
                  <a:cxn ang="0">
                    <a:pos x="116" y="180"/>
                  </a:cxn>
                  <a:cxn ang="0">
                    <a:pos x="141" y="155"/>
                  </a:cxn>
                  <a:cxn ang="0">
                    <a:pos x="131" y="129"/>
                  </a:cxn>
                  <a:cxn ang="0">
                    <a:pos x="131" y="50"/>
                  </a:cxn>
                  <a:cxn ang="0">
                    <a:pos x="141" y="10"/>
                  </a:cxn>
                  <a:cxn ang="0">
                    <a:pos x="131" y="10"/>
                  </a:cxn>
                  <a:cxn ang="0">
                    <a:pos x="94" y="28"/>
                  </a:cxn>
                  <a:cxn ang="0">
                    <a:pos x="76" y="28"/>
                  </a:cxn>
                  <a:cxn ang="0">
                    <a:pos x="51" y="0"/>
                  </a:cxn>
                  <a:cxn ang="0">
                    <a:pos x="30" y="0"/>
                  </a:cxn>
                  <a:cxn ang="0">
                    <a:pos x="9" y="0"/>
                  </a:cxn>
                  <a:cxn ang="0">
                    <a:pos x="0" y="10"/>
                  </a:cxn>
                  <a:cxn ang="0">
                    <a:pos x="9" y="10"/>
                  </a:cxn>
                  <a:cxn ang="0">
                    <a:pos x="18" y="64"/>
                  </a:cxn>
                  <a:cxn ang="0">
                    <a:pos x="0" y="101"/>
                  </a:cxn>
                  <a:cxn ang="0">
                    <a:pos x="0" y="141"/>
                  </a:cxn>
                  <a:cxn ang="0">
                    <a:pos x="9" y="141"/>
                  </a:cxn>
                  <a:cxn ang="0">
                    <a:pos x="64" y="180"/>
                  </a:cxn>
                  <a:cxn ang="0">
                    <a:pos x="76" y="206"/>
                  </a:cxn>
                </a:cxnLst>
                <a:rect l="0" t="0" r="r" b="b"/>
                <a:pathLst>
                  <a:path w="141" h="231">
                    <a:moveTo>
                      <a:pt x="76" y="206"/>
                    </a:moveTo>
                    <a:lnTo>
                      <a:pt x="94" y="231"/>
                    </a:lnTo>
                    <a:lnTo>
                      <a:pt x="116" y="191"/>
                    </a:lnTo>
                    <a:lnTo>
                      <a:pt x="116" y="166"/>
                    </a:lnTo>
                    <a:lnTo>
                      <a:pt x="116" y="180"/>
                    </a:lnTo>
                    <a:lnTo>
                      <a:pt x="141" y="155"/>
                    </a:lnTo>
                    <a:lnTo>
                      <a:pt x="131" y="129"/>
                    </a:lnTo>
                    <a:lnTo>
                      <a:pt x="131" y="50"/>
                    </a:lnTo>
                    <a:lnTo>
                      <a:pt x="141" y="10"/>
                    </a:lnTo>
                    <a:lnTo>
                      <a:pt x="131" y="10"/>
                    </a:lnTo>
                    <a:lnTo>
                      <a:pt x="94" y="28"/>
                    </a:lnTo>
                    <a:lnTo>
                      <a:pt x="76" y="28"/>
                    </a:lnTo>
                    <a:lnTo>
                      <a:pt x="51" y="0"/>
                    </a:lnTo>
                    <a:lnTo>
                      <a:pt x="30" y="0"/>
                    </a:lnTo>
                    <a:lnTo>
                      <a:pt x="9" y="0"/>
                    </a:lnTo>
                    <a:lnTo>
                      <a:pt x="0" y="10"/>
                    </a:lnTo>
                    <a:lnTo>
                      <a:pt x="9" y="10"/>
                    </a:lnTo>
                    <a:lnTo>
                      <a:pt x="18" y="64"/>
                    </a:lnTo>
                    <a:lnTo>
                      <a:pt x="0" y="101"/>
                    </a:lnTo>
                    <a:lnTo>
                      <a:pt x="0" y="141"/>
                    </a:lnTo>
                    <a:lnTo>
                      <a:pt x="9" y="141"/>
                    </a:lnTo>
                    <a:lnTo>
                      <a:pt x="64" y="180"/>
                    </a:lnTo>
                    <a:lnTo>
                      <a:pt x="76" y="206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66">
                <a:extLst>
                  <a:ext uri="{FF2B5EF4-FFF2-40B4-BE49-F238E27FC236}">
                    <a16:creationId xmlns:a16="http://schemas.microsoft.com/office/drawing/2014/main" id="{65DEE30D-6E54-4AB2-8E55-06FB1D9BD1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7853" y="4048971"/>
                <a:ext cx="184891" cy="302904"/>
              </a:xfrm>
              <a:custGeom>
                <a:avLst/>
                <a:gdLst/>
                <a:ahLst/>
                <a:cxnLst>
                  <a:cxn ang="0">
                    <a:pos x="76" y="206"/>
                  </a:cxn>
                  <a:cxn ang="0">
                    <a:pos x="94" y="231"/>
                  </a:cxn>
                  <a:cxn ang="0">
                    <a:pos x="116" y="191"/>
                  </a:cxn>
                  <a:cxn ang="0">
                    <a:pos x="116" y="166"/>
                  </a:cxn>
                  <a:cxn ang="0">
                    <a:pos x="116" y="180"/>
                  </a:cxn>
                  <a:cxn ang="0">
                    <a:pos x="141" y="155"/>
                  </a:cxn>
                  <a:cxn ang="0">
                    <a:pos x="131" y="129"/>
                  </a:cxn>
                  <a:cxn ang="0">
                    <a:pos x="131" y="50"/>
                  </a:cxn>
                  <a:cxn ang="0">
                    <a:pos x="141" y="10"/>
                  </a:cxn>
                  <a:cxn ang="0">
                    <a:pos x="131" y="10"/>
                  </a:cxn>
                  <a:cxn ang="0">
                    <a:pos x="94" y="28"/>
                  </a:cxn>
                  <a:cxn ang="0">
                    <a:pos x="76" y="28"/>
                  </a:cxn>
                  <a:cxn ang="0">
                    <a:pos x="51" y="0"/>
                  </a:cxn>
                  <a:cxn ang="0">
                    <a:pos x="30" y="0"/>
                  </a:cxn>
                  <a:cxn ang="0">
                    <a:pos x="9" y="0"/>
                  </a:cxn>
                  <a:cxn ang="0">
                    <a:pos x="0" y="10"/>
                  </a:cxn>
                  <a:cxn ang="0">
                    <a:pos x="9" y="10"/>
                  </a:cxn>
                  <a:cxn ang="0">
                    <a:pos x="18" y="64"/>
                  </a:cxn>
                  <a:cxn ang="0">
                    <a:pos x="0" y="101"/>
                  </a:cxn>
                  <a:cxn ang="0">
                    <a:pos x="0" y="141"/>
                  </a:cxn>
                  <a:cxn ang="0">
                    <a:pos x="9" y="141"/>
                  </a:cxn>
                  <a:cxn ang="0">
                    <a:pos x="64" y="180"/>
                  </a:cxn>
                  <a:cxn ang="0">
                    <a:pos x="76" y="206"/>
                  </a:cxn>
                </a:cxnLst>
                <a:rect l="0" t="0" r="r" b="b"/>
                <a:pathLst>
                  <a:path w="141" h="231">
                    <a:moveTo>
                      <a:pt x="76" y="206"/>
                    </a:moveTo>
                    <a:lnTo>
                      <a:pt x="94" y="231"/>
                    </a:lnTo>
                    <a:lnTo>
                      <a:pt x="116" y="191"/>
                    </a:lnTo>
                    <a:lnTo>
                      <a:pt x="116" y="166"/>
                    </a:lnTo>
                    <a:lnTo>
                      <a:pt x="116" y="180"/>
                    </a:lnTo>
                    <a:lnTo>
                      <a:pt x="141" y="155"/>
                    </a:lnTo>
                    <a:lnTo>
                      <a:pt x="131" y="129"/>
                    </a:lnTo>
                    <a:lnTo>
                      <a:pt x="131" y="50"/>
                    </a:lnTo>
                    <a:lnTo>
                      <a:pt x="141" y="10"/>
                    </a:lnTo>
                    <a:lnTo>
                      <a:pt x="131" y="10"/>
                    </a:lnTo>
                    <a:lnTo>
                      <a:pt x="94" y="28"/>
                    </a:lnTo>
                    <a:lnTo>
                      <a:pt x="76" y="28"/>
                    </a:lnTo>
                    <a:lnTo>
                      <a:pt x="51" y="0"/>
                    </a:lnTo>
                    <a:lnTo>
                      <a:pt x="30" y="0"/>
                    </a:lnTo>
                    <a:lnTo>
                      <a:pt x="9" y="0"/>
                    </a:lnTo>
                    <a:lnTo>
                      <a:pt x="0" y="10"/>
                    </a:lnTo>
                    <a:lnTo>
                      <a:pt x="9" y="10"/>
                    </a:lnTo>
                    <a:lnTo>
                      <a:pt x="18" y="64"/>
                    </a:lnTo>
                    <a:lnTo>
                      <a:pt x="0" y="101"/>
                    </a:lnTo>
                    <a:lnTo>
                      <a:pt x="0" y="141"/>
                    </a:lnTo>
                    <a:lnTo>
                      <a:pt x="9" y="141"/>
                    </a:lnTo>
                    <a:lnTo>
                      <a:pt x="64" y="180"/>
                    </a:lnTo>
                    <a:lnTo>
                      <a:pt x="76" y="206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67">
                <a:extLst>
                  <a:ext uri="{FF2B5EF4-FFF2-40B4-BE49-F238E27FC236}">
                    <a16:creationId xmlns:a16="http://schemas.microsoft.com/office/drawing/2014/main" id="{163FA86E-F465-4C34-8772-9BFF7B0596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6885" y="4235172"/>
                <a:ext cx="251766" cy="335686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39" y="0"/>
                  </a:cxn>
                  <a:cxn ang="0">
                    <a:pos x="76" y="0"/>
                  </a:cxn>
                  <a:cxn ang="0">
                    <a:pos x="85" y="0"/>
                  </a:cxn>
                  <a:cxn ang="0">
                    <a:pos x="140" y="39"/>
                  </a:cxn>
                  <a:cxn ang="0">
                    <a:pos x="152" y="64"/>
                  </a:cxn>
                  <a:cxn ang="0">
                    <a:pos x="170" y="89"/>
                  </a:cxn>
                  <a:cxn ang="0">
                    <a:pos x="162" y="115"/>
                  </a:cxn>
                  <a:cxn ang="0">
                    <a:pos x="182" y="143"/>
                  </a:cxn>
                  <a:cxn ang="0">
                    <a:pos x="170" y="194"/>
                  </a:cxn>
                  <a:cxn ang="0">
                    <a:pos x="182" y="215"/>
                  </a:cxn>
                  <a:cxn ang="0">
                    <a:pos x="192" y="234"/>
                  </a:cxn>
                  <a:cxn ang="0">
                    <a:pos x="170" y="244"/>
                  </a:cxn>
                  <a:cxn ang="0">
                    <a:pos x="115" y="256"/>
                  </a:cxn>
                  <a:cxn ang="0">
                    <a:pos x="94" y="256"/>
                  </a:cxn>
                  <a:cxn ang="0">
                    <a:pos x="85" y="215"/>
                  </a:cxn>
                  <a:cxn ang="0">
                    <a:pos x="76" y="205"/>
                  </a:cxn>
                  <a:cxn ang="0">
                    <a:pos x="60" y="205"/>
                  </a:cxn>
                  <a:cxn ang="0">
                    <a:pos x="30" y="179"/>
                  </a:cxn>
                  <a:cxn ang="0">
                    <a:pos x="18" y="179"/>
                  </a:cxn>
                  <a:cxn ang="0">
                    <a:pos x="18" y="169"/>
                  </a:cxn>
                  <a:cxn ang="0">
                    <a:pos x="0" y="125"/>
                  </a:cxn>
                  <a:cxn ang="0">
                    <a:pos x="0" y="79"/>
                  </a:cxn>
                  <a:cxn ang="0">
                    <a:pos x="18" y="50"/>
                  </a:cxn>
                  <a:cxn ang="0">
                    <a:pos x="18" y="24"/>
                  </a:cxn>
                  <a:cxn ang="0">
                    <a:pos x="18" y="14"/>
                  </a:cxn>
                  <a:cxn ang="0">
                    <a:pos x="9" y="0"/>
                  </a:cxn>
                </a:cxnLst>
                <a:rect l="0" t="0" r="r" b="b"/>
                <a:pathLst>
                  <a:path w="192" h="256">
                    <a:moveTo>
                      <a:pt x="9" y="0"/>
                    </a:moveTo>
                    <a:lnTo>
                      <a:pt x="39" y="0"/>
                    </a:lnTo>
                    <a:lnTo>
                      <a:pt x="76" y="0"/>
                    </a:lnTo>
                    <a:lnTo>
                      <a:pt x="85" y="0"/>
                    </a:lnTo>
                    <a:lnTo>
                      <a:pt x="140" y="39"/>
                    </a:lnTo>
                    <a:lnTo>
                      <a:pt x="152" y="64"/>
                    </a:lnTo>
                    <a:lnTo>
                      <a:pt x="170" y="89"/>
                    </a:lnTo>
                    <a:lnTo>
                      <a:pt x="162" y="115"/>
                    </a:lnTo>
                    <a:lnTo>
                      <a:pt x="182" y="143"/>
                    </a:lnTo>
                    <a:lnTo>
                      <a:pt x="170" y="194"/>
                    </a:lnTo>
                    <a:lnTo>
                      <a:pt x="182" y="215"/>
                    </a:lnTo>
                    <a:lnTo>
                      <a:pt x="192" y="234"/>
                    </a:lnTo>
                    <a:lnTo>
                      <a:pt x="170" y="244"/>
                    </a:lnTo>
                    <a:lnTo>
                      <a:pt x="115" y="256"/>
                    </a:lnTo>
                    <a:lnTo>
                      <a:pt x="94" y="256"/>
                    </a:lnTo>
                    <a:lnTo>
                      <a:pt x="85" y="215"/>
                    </a:lnTo>
                    <a:lnTo>
                      <a:pt x="76" y="205"/>
                    </a:lnTo>
                    <a:lnTo>
                      <a:pt x="60" y="205"/>
                    </a:lnTo>
                    <a:lnTo>
                      <a:pt x="30" y="179"/>
                    </a:lnTo>
                    <a:lnTo>
                      <a:pt x="18" y="179"/>
                    </a:lnTo>
                    <a:lnTo>
                      <a:pt x="18" y="169"/>
                    </a:lnTo>
                    <a:lnTo>
                      <a:pt x="0" y="125"/>
                    </a:lnTo>
                    <a:lnTo>
                      <a:pt x="0" y="79"/>
                    </a:lnTo>
                    <a:lnTo>
                      <a:pt x="18" y="50"/>
                    </a:lnTo>
                    <a:lnTo>
                      <a:pt x="18" y="24"/>
                    </a:lnTo>
                    <a:lnTo>
                      <a:pt x="18" y="14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68">
                <a:extLst>
                  <a:ext uri="{FF2B5EF4-FFF2-40B4-BE49-F238E27FC236}">
                    <a16:creationId xmlns:a16="http://schemas.microsoft.com/office/drawing/2014/main" id="{3D40A115-6D8A-40CD-9C6B-E42FFE376D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6885" y="4235172"/>
                <a:ext cx="251766" cy="335686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39" y="0"/>
                  </a:cxn>
                  <a:cxn ang="0">
                    <a:pos x="76" y="0"/>
                  </a:cxn>
                  <a:cxn ang="0">
                    <a:pos x="85" y="0"/>
                  </a:cxn>
                  <a:cxn ang="0">
                    <a:pos x="140" y="39"/>
                  </a:cxn>
                  <a:cxn ang="0">
                    <a:pos x="152" y="64"/>
                  </a:cxn>
                  <a:cxn ang="0">
                    <a:pos x="170" y="89"/>
                  </a:cxn>
                  <a:cxn ang="0">
                    <a:pos x="162" y="115"/>
                  </a:cxn>
                  <a:cxn ang="0">
                    <a:pos x="182" y="143"/>
                  </a:cxn>
                  <a:cxn ang="0">
                    <a:pos x="170" y="194"/>
                  </a:cxn>
                  <a:cxn ang="0">
                    <a:pos x="182" y="215"/>
                  </a:cxn>
                  <a:cxn ang="0">
                    <a:pos x="192" y="234"/>
                  </a:cxn>
                  <a:cxn ang="0">
                    <a:pos x="170" y="244"/>
                  </a:cxn>
                  <a:cxn ang="0">
                    <a:pos x="115" y="256"/>
                  </a:cxn>
                  <a:cxn ang="0">
                    <a:pos x="94" y="256"/>
                  </a:cxn>
                  <a:cxn ang="0">
                    <a:pos x="85" y="215"/>
                  </a:cxn>
                  <a:cxn ang="0">
                    <a:pos x="76" y="205"/>
                  </a:cxn>
                  <a:cxn ang="0">
                    <a:pos x="60" y="205"/>
                  </a:cxn>
                  <a:cxn ang="0">
                    <a:pos x="30" y="179"/>
                  </a:cxn>
                  <a:cxn ang="0">
                    <a:pos x="18" y="179"/>
                  </a:cxn>
                  <a:cxn ang="0">
                    <a:pos x="18" y="169"/>
                  </a:cxn>
                  <a:cxn ang="0">
                    <a:pos x="0" y="125"/>
                  </a:cxn>
                  <a:cxn ang="0">
                    <a:pos x="0" y="79"/>
                  </a:cxn>
                  <a:cxn ang="0">
                    <a:pos x="18" y="50"/>
                  </a:cxn>
                  <a:cxn ang="0">
                    <a:pos x="18" y="24"/>
                  </a:cxn>
                  <a:cxn ang="0">
                    <a:pos x="18" y="14"/>
                  </a:cxn>
                  <a:cxn ang="0">
                    <a:pos x="9" y="0"/>
                  </a:cxn>
                </a:cxnLst>
                <a:rect l="0" t="0" r="r" b="b"/>
                <a:pathLst>
                  <a:path w="192" h="256">
                    <a:moveTo>
                      <a:pt x="9" y="0"/>
                    </a:moveTo>
                    <a:lnTo>
                      <a:pt x="39" y="0"/>
                    </a:lnTo>
                    <a:lnTo>
                      <a:pt x="76" y="0"/>
                    </a:lnTo>
                    <a:lnTo>
                      <a:pt x="85" y="0"/>
                    </a:lnTo>
                    <a:lnTo>
                      <a:pt x="140" y="39"/>
                    </a:lnTo>
                    <a:lnTo>
                      <a:pt x="152" y="64"/>
                    </a:lnTo>
                    <a:lnTo>
                      <a:pt x="170" y="89"/>
                    </a:lnTo>
                    <a:lnTo>
                      <a:pt x="162" y="115"/>
                    </a:lnTo>
                    <a:lnTo>
                      <a:pt x="182" y="143"/>
                    </a:lnTo>
                    <a:lnTo>
                      <a:pt x="170" y="194"/>
                    </a:lnTo>
                    <a:lnTo>
                      <a:pt x="182" y="215"/>
                    </a:lnTo>
                    <a:lnTo>
                      <a:pt x="192" y="234"/>
                    </a:lnTo>
                    <a:lnTo>
                      <a:pt x="170" y="244"/>
                    </a:lnTo>
                    <a:lnTo>
                      <a:pt x="115" y="256"/>
                    </a:lnTo>
                    <a:lnTo>
                      <a:pt x="94" y="256"/>
                    </a:lnTo>
                    <a:lnTo>
                      <a:pt x="85" y="215"/>
                    </a:lnTo>
                    <a:lnTo>
                      <a:pt x="76" y="205"/>
                    </a:lnTo>
                    <a:lnTo>
                      <a:pt x="60" y="205"/>
                    </a:lnTo>
                    <a:lnTo>
                      <a:pt x="30" y="179"/>
                    </a:lnTo>
                    <a:lnTo>
                      <a:pt x="18" y="179"/>
                    </a:lnTo>
                    <a:lnTo>
                      <a:pt x="18" y="169"/>
                    </a:lnTo>
                    <a:lnTo>
                      <a:pt x="0" y="125"/>
                    </a:lnTo>
                    <a:lnTo>
                      <a:pt x="0" y="79"/>
                    </a:lnTo>
                    <a:lnTo>
                      <a:pt x="18" y="50"/>
                    </a:lnTo>
                    <a:lnTo>
                      <a:pt x="18" y="24"/>
                    </a:lnTo>
                    <a:lnTo>
                      <a:pt x="18" y="14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69">
                <a:extLst>
                  <a:ext uri="{FF2B5EF4-FFF2-40B4-BE49-F238E27FC236}">
                    <a16:creationId xmlns:a16="http://schemas.microsoft.com/office/drawing/2014/main" id="{8603CE90-B2FF-4656-9F0F-AA7834241B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4127" y="4458088"/>
                <a:ext cx="293727" cy="318640"/>
              </a:xfrm>
              <a:custGeom>
                <a:avLst/>
                <a:gdLst/>
                <a:ahLst/>
                <a:cxnLst>
                  <a:cxn ang="0">
                    <a:pos x="131" y="192"/>
                  </a:cxn>
                  <a:cxn ang="0">
                    <a:pos x="156" y="180"/>
                  </a:cxn>
                  <a:cxn ang="0">
                    <a:pos x="156" y="166"/>
                  </a:cxn>
                  <a:cxn ang="0">
                    <a:pos x="208" y="141"/>
                  </a:cxn>
                  <a:cxn ang="0">
                    <a:pos x="199" y="141"/>
                  </a:cxn>
                  <a:cxn ang="0">
                    <a:pos x="208" y="101"/>
                  </a:cxn>
                  <a:cxn ang="0">
                    <a:pos x="208" y="86"/>
                  </a:cxn>
                  <a:cxn ang="0">
                    <a:pos x="224" y="65"/>
                  </a:cxn>
                  <a:cxn ang="0">
                    <a:pos x="208" y="36"/>
                  </a:cxn>
                  <a:cxn ang="0">
                    <a:pos x="178" y="10"/>
                  </a:cxn>
                  <a:cxn ang="0">
                    <a:pos x="165" y="10"/>
                  </a:cxn>
                  <a:cxn ang="0">
                    <a:pos x="165" y="0"/>
                  </a:cxn>
                  <a:cxn ang="0">
                    <a:pos x="156" y="0"/>
                  </a:cxn>
                  <a:cxn ang="0">
                    <a:pos x="131" y="10"/>
                  </a:cxn>
                  <a:cxn ang="0">
                    <a:pos x="131" y="24"/>
                  </a:cxn>
                  <a:cxn ang="0">
                    <a:pos x="122" y="86"/>
                  </a:cxn>
                  <a:cxn ang="0">
                    <a:pos x="131" y="101"/>
                  </a:cxn>
                  <a:cxn ang="0">
                    <a:pos x="147" y="101"/>
                  </a:cxn>
                  <a:cxn ang="0">
                    <a:pos x="147" y="127"/>
                  </a:cxn>
                  <a:cxn ang="0">
                    <a:pos x="122" y="112"/>
                  </a:cxn>
                  <a:cxn ang="0">
                    <a:pos x="89" y="86"/>
                  </a:cxn>
                  <a:cxn ang="0">
                    <a:pos x="79" y="86"/>
                  </a:cxn>
                  <a:cxn ang="0">
                    <a:pos x="46" y="65"/>
                  </a:cxn>
                  <a:cxn ang="0">
                    <a:pos x="34" y="112"/>
                  </a:cxn>
                  <a:cxn ang="0">
                    <a:pos x="46" y="112"/>
                  </a:cxn>
                  <a:cxn ang="0">
                    <a:pos x="0" y="127"/>
                  </a:cxn>
                  <a:cxn ang="0">
                    <a:pos x="0" y="202"/>
                  </a:cxn>
                  <a:cxn ang="0">
                    <a:pos x="24" y="231"/>
                  </a:cxn>
                  <a:cxn ang="0">
                    <a:pos x="34" y="231"/>
                  </a:cxn>
                  <a:cxn ang="0">
                    <a:pos x="54" y="243"/>
                  </a:cxn>
                  <a:cxn ang="0">
                    <a:pos x="89" y="243"/>
                  </a:cxn>
                  <a:cxn ang="0">
                    <a:pos x="122" y="202"/>
                  </a:cxn>
                  <a:cxn ang="0">
                    <a:pos x="131" y="192"/>
                  </a:cxn>
                </a:cxnLst>
                <a:rect l="0" t="0" r="r" b="b"/>
                <a:pathLst>
                  <a:path w="224" h="243">
                    <a:moveTo>
                      <a:pt x="131" y="192"/>
                    </a:moveTo>
                    <a:lnTo>
                      <a:pt x="156" y="180"/>
                    </a:lnTo>
                    <a:lnTo>
                      <a:pt x="156" y="166"/>
                    </a:lnTo>
                    <a:lnTo>
                      <a:pt x="208" y="141"/>
                    </a:lnTo>
                    <a:lnTo>
                      <a:pt x="199" y="141"/>
                    </a:lnTo>
                    <a:lnTo>
                      <a:pt x="208" y="101"/>
                    </a:lnTo>
                    <a:lnTo>
                      <a:pt x="208" y="86"/>
                    </a:lnTo>
                    <a:lnTo>
                      <a:pt x="224" y="65"/>
                    </a:lnTo>
                    <a:lnTo>
                      <a:pt x="208" y="36"/>
                    </a:lnTo>
                    <a:lnTo>
                      <a:pt x="178" y="10"/>
                    </a:lnTo>
                    <a:lnTo>
                      <a:pt x="165" y="10"/>
                    </a:lnTo>
                    <a:lnTo>
                      <a:pt x="165" y="0"/>
                    </a:lnTo>
                    <a:lnTo>
                      <a:pt x="156" y="0"/>
                    </a:lnTo>
                    <a:lnTo>
                      <a:pt x="131" y="10"/>
                    </a:lnTo>
                    <a:lnTo>
                      <a:pt x="131" y="24"/>
                    </a:lnTo>
                    <a:lnTo>
                      <a:pt x="122" y="86"/>
                    </a:lnTo>
                    <a:lnTo>
                      <a:pt x="131" y="101"/>
                    </a:lnTo>
                    <a:lnTo>
                      <a:pt x="147" y="101"/>
                    </a:lnTo>
                    <a:lnTo>
                      <a:pt x="147" y="127"/>
                    </a:lnTo>
                    <a:lnTo>
                      <a:pt x="122" y="112"/>
                    </a:lnTo>
                    <a:lnTo>
                      <a:pt x="89" y="86"/>
                    </a:lnTo>
                    <a:lnTo>
                      <a:pt x="79" y="86"/>
                    </a:lnTo>
                    <a:lnTo>
                      <a:pt x="46" y="65"/>
                    </a:lnTo>
                    <a:lnTo>
                      <a:pt x="34" y="112"/>
                    </a:lnTo>
                    <a:lnTo>
                      <a:pt x="46" y="112"/>
                    </a:lnTo>
                    <a:lnTo>
                      <a:pt x="0" y="127"/>
                    </a:lnTo>
                    <a:lnTo>
                      <a:pt x="0" y="202"/>
                    </a:lnTo>
                    <a:lnTo>
                      <a:pt x="24" y="231"/>
                    </a:lnTo>
                    <a:lnTo>
                      <a:pt x="34" y="231"/>
                    </a:lnTo>
                    <a:lnTo>
                      <a:pt x="54" y="243"/>
                    </a:lnTo>
                    <a:lnTo>
                      <a:pt x="89" y="243"/>
                    </a:lnTo>
                    <a:lnTo>
                      <a:pt x="122" y="202"/>
                    </a:lnTo>
                    <a:lnTo>
                      <a:pt x="131" y="192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70">
                <a:extLst>
                  <a:ext uri="{FF2B5EF4-FFF2-40B4-BE49-F238E27FC236}">
                    <a16:creationId xmlns:a16="http://schemas.microsoft.com/office/drawing/2014/main" id="{E468C1D7-AB91-4E0E-8014-CEDD890788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4127" y="4458088"/>
                <a:ext cx="293727" cy="318640"/>
              </a:xfrm>
              <a:custGeom>
                <a:avLst/>
                <a:gdLst/>
                <a:ahLst/>
                <a:cxnLst>
                  <a:cxn ang="0">
                    <a:pos x="131" y="192"/>
                  </a:cxn>
                  <a:cxn ang="0">
                    <a:pos x="156" y="180"/>
                  </a:cxn>
                  <a:cxn ang="0">
                    <a:pos x="156" y="166"/>
                  </a:cxn>
                  <a:cxn ang="0">
                    <a:pos x="208" y="141"/>
                  </a:cxn>
                  <a:cxn ang="0">
                    <a:pos x="199" y="141"/>
                  </a:cxn>
                  <a:cxn ang="0">
                    <a:pos x="208" y="101"/>
                  </a:cxn>
                  <a:cxn ang="0">
                    <a:pos x="208" y="86"/>
                  </a:cxn>
                  <a:cxn ang="0">
                    <a:pos x="224" y="65"/>
                  </a:cxn>
                  <a:cxn ang="0">
                    <a:pos x="208" y="36"/>
                  </a:cxn>
                  <a:cxn ang="0">
                    <a:pos x="178" y="10"/>
                  </a:cxn>
                  <a:cxn ang="0">
                    <a:pos x="165" y="10"/>
                  </a:cxn>
                  <a:cxn ang="0">
                    <a:pos x="165" y="0"/>
                  </a:cxn>
                  <a:cxn ang="0">
                    <a:pos x="156" y="0"/>
                  </a:cxn>
                  <a:cxn ang="0">
                    <a:pos x="131" y="10"/>
                  </a:cxn>
                  <a:cxn ang="0">
                    <a:pos x="131" y="24"/>
                  </a:cxn>
                  <a:cxn ang="0">
                    <a:pos x="122" y="86"/>
                  </a:cxn>
                  <a:cxn ang="0">
                    <a:pos x="131" y="101"/>
                  </a:cxn>
                  <a:cxn ang="0">
                    <a:pos x="147" y="101"/>
                  </a:cxn>
                  <a:cxn ang="0">
                    <a:pos x="147" y="127"/>
                  </a:cxn>
                  <a:cxn ang="0">
                    <a:pos x="122" y="112"/>
                  </a:cxn>
                  <a:cxn ang="0">
                    <a:pos x="89" y="86"/>
                  </a:cxn>
                  <a:cxn ang="0">
                    <a:pos x="79" y="86"/>
                  </a:cxn>
                  <a:cxn ang="0">
                    <a:pos x="46" y="65"/>
                  </a:cxn>
                  <a:cxn ang="0">
                    <a:pos x="34" y="112"/>
                  </a:cxn>
                  <a:cxn ang="0">
                    <a:pos x="46" y="112"/>
                  </a:cxn>
                  <a:cxn ang="0">
                    <a:pos x="0" y="127"/>
                  </a:cxn>
                  <a:cxn ang="0">
                    <a:pos x="0" y="202"/>
                  </a:cxn>
                  <a:cxn ang="0">
                    <a:pos x="24" y="231"/>
                  </a:cxn>
                  <a:cxn ang="0">
                    <a:pos x="34" y="231"/>
                  </a:cxn>
                  <a:cxn ang="0">
                    <a:pos x="54" y="243"/>
                  </a:cxn>
                  <a:cxn ang="0">
                    <a:pos x="89" y="243"/>
                  </a:cxn>
                  <a:cxn ang="0">
                    <a:pos x="122" y="202"/>
                  </a:cxn>
                  <a:cxn ang="0">
                    <a:pos x="131" y="192"/>
                  </a:cxn>
                </a:cxnLst>
                <a:rect l="0" t="0" r="r" b="b"/>
                <a:pathLst>
                  <a:path w="224" h="243">
                    <a:moveTo>
                      <a:pt x="131" y="192"/>
                    </a:moveTo>
                    <a:lnTo>
                      <a:pt x="156" y="180"/>
                    </a:lnTo>
                    <a:lnTo>
                      <a:pt x="156" y="166"/>
                    </a:lnTo>
                    <a:lnTo>
                      <a:pt x="208" y="141"/>
                    </a:lnTo>
                    <a:lnTo>
                      <a:pt x="199" y="141"/>
                    </a:lnTo>
                    <a:lnTo>
                      <a:pt x="208" y="101"/>
                    </a:lnTo>
                    <a:lnTo>
                      <a:pt x="208" y="86"/>
                    </a:lnTo>
                    <a:lnTo>
                      <a:pt x="224" y="65"/>
                    </a:lnTo>
                    <a:lnTo>
                      <a:pt x="208" y="36"/>
                    </a:lnTo>
                    <a:lnTo>
                      <a:pt x="178" y="10"/>
                    </a:lnTo>
                    <a:lnTo>
                      <a:pt x="165" y="10"/>
                    </a:lnTo>
                    <a:lnTo>
                      <a:pt x="165" y="0"/>
                    </a:lnTo>
                    <a:lnTo>
                      <a:pt x="156" y="0"/>
                    </a:lnTo>
                    <a:lnTo>
                      <a:pt x="131" y="10"/>
                    </a:lnTo>
                    <a:lnTo>
                      <a:pt x="131" y="24"/>
                    </a:lnTo>
                    <a:lnTo>
                      <a:pt x="122" y="86"/>
                    </a:lnTo>
                    <a:lnTo>
                      <a:pt x="131" y="101"/>
                    </a:lnTo>
                    <a:lnTo>
                      <a:pt x="147" y="101"/>
                    </a:lnTo>
                    <a:lnTo>
                      <a:pt x="147" y="127"/>
                    </a:lnTo>
                    <a:lnTo>
                      <a:pt x="122" y="112"/>
                    </a:lnTo>
                    <a:lnTo>
                      <a:pt x="89" y="86"/>
                    </a:lnTo>
                    <a:lnTo>
                      <a:pt x="79" y="86"/>
                    </a:lnTo>
                    <a:lnTo>
                      <a:pt x="46" y="65"/>
                    </a:lnTo>
                    <a:lnTo>
                      <a:pt x="34" y="112"/>
                    </a:lnTo>
                    <a:lnTo>
                      <a:pt x="46" y="112"/>
                    </a:lnTo>
                    <a:lnTo>
                      <a:pt x="0" y="127"/>
                    </a:lnTo>
                    <a:lnTo>
                      <a:pt x="0" y="202"/>
                    </a:lnTo>
                    <a:lnTo>
                      <a:pt x="24" y="231"/>
                    </a:lnTo>
                    <a:lnTo>
                      <a:pt x="34" y="231"/>
                    </a:lnTo>
                    <a:lnTo>
                      <a:pt x="54" y="243"/>
                    </a:lnTo>
                    <a:lnTo>
                      <a:pt x="89" y="243"/>
                    </a:lnTo>
                    <a:lnTo>
                      <a:pt x="122" y="202"/>
                    </a:lnTo>
                    <a:lnTo>
                      <a:pt x="131" y="192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71">
                <a:extLst>
                  <a:ext uri="{FF2B5EF4-FFF2-40B4-BE49-F238E27FC236}">
                    <a16:creationId xmlns:a16="http://schemas.microsoft.com/office/drawing/2014/main" id="{B753CD40-CFBF-4F21-9C48-81EABD9557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8686" y="4543321"/>
                <a:ext cx="239964" cy="502218"/>
              </a:xfrm>
              <a:custGeom>
                <a:avLst/>
                <a:gdLst/>
                <a:ahLst/>
                <a:cxnLst>
                  <a:cxn ang="0">
                    <a:pos x="21" y="383"/>
                  </a:cxn>
                  <a:cxn ang="0">
                    <a:pos x="21" y="371"/>
                  </a:cxn>
                  <a:cxn ang="0">
                    <a:pos x="9" y="292"/>
                  </a:cxn>
                  <a:cxn ang="0">
                    <a:pos x="42" y="227"/>
                  </a:cxn>
                  <a:cxn ang="0">
                    <a:pos x="42" y="165"/>
                  </a:cxn>
                  <a:cxn ang="0">
                    <a:pos x="42" y="136"/>
                  </a:cxn>
                  <a:cxn ang="0">
                    <a:pos x="9" y="126"/>
                  </a:cxn>
                  <a:cxn ang="0">
                    <a:pos x="0" y="126"/>
                  </a:cxn>
                  <a:cxn ang="0">
                    <a:pos x="0" y="115"/>
                  </a:cxn>
                  <a:cxn ang="0">
                    <a:pos x="0" y="100"/>
                  </a:cxn>
                  <a:cxn ang="0">
                    <a:pos x="51" y="76"/>
                  </a:cxn>
                  <a:cxn ang="0">
                    <a:pos x="51" y="90"/>
                  </a:cxn>
                  <a:cxn ang="0">
                    <a:pos x="76" y="90"/>
                  </a:cxn>
                  <a:cxn ang="0">
                    <a:pos x="67" y="126"/>
                  </a:cxn>
                  <a:cxn ang="0">
                    <a:pos x="85" y="151"/>
                  </a:cxn>
                  <a:cxn ang="0">
                    <a:pos x="97" y="126"/>
                  </a:cxn>
                  <a:cxn ang="0">
                    <a:pos x="97" y="100"/>
                  </a:cxn>
                  <a:cxn ang="0">
                    <a:pos x="76" y="60"/>
                  </a:cxn>
                  <a:cxn ang="0">
                    <a:pos x="76" y="36"/>
                  </a:cxn>
                  <a:cxn ang="0">
                    <a:pos x="85" y="21"/>
                  </a:cxn>
                  <a:cxn ang="0">
                    <a:pos x="106" y="21"/>
                  </a:cxn>
                  <a:cxn ang="0">
                    <a:pos x="161" y="10"/>
                  </a:cxn>
                  <a:cxn ang="0">
                    <a:pos x="183" y="0"/>
                  </a:cxn>
                  <a:cxn ang="0">
                    <a:pos x="183" y="115"/>
                  </a:cxn>
                  <a:cxn ang="0">
                    <a:pos x="153" y="151"/>
                  </a:cxn>
                  <a:cxn ang="0">
                    <a:pos x="118" y="165"/>
                  </a:cxn>
                  <a:cxn ang="0">
                    <a:pos x="76" y="227"/>
                  </a:cxn>
                  <a:cxn ang="0">
                    <a:pos x="76" y="237"/>
                  </a:cxn>
                  <a:cxn ang="0">
                    <a:pos x="85" y="282"/>
                  </a:cxn>
                  <a:cxn ang="0">
                    <a:pos x="76" y="332"/>
                  </a:cxn>
                  <a:cxn ang="0">
                    <a:pos x="30" y="357"/>
                  </a:cxn>
                  <a:cxn ang="0">
                    <a:pos x="30" y="371"/>
                  </a:cxn>
                  <a:cxn ang="0">
                    <a:pos x="30" y="383"/>
                  </a:cxn>
                  <a:cxn ang="0">
                    <a:pos x="21" y="383"/>
                  </a:cxn>
                </a:cxnLst>
                <a:rect l="0" t="0" r="r" b="b"/>
                <a:pathLst>
                  <a:path w="183" h="383">
                    <a:moveTo>
                      <a:pt x="21" y="383"/>
                    </a:moveTo>
                    <a:lnTo>
                      <a:pt x="21" y="371"/>
                    </a:lnTo>
                    <a:lnTo>
                      <a:pt x="9" y="292"/>
                    </a:lnTo>
                    <a:lnTo>
                      <a:pt x="42" y="227"/>
                    </a:lnTo>
                    <a:lnTo>
                      <a:pt x="42" y="165"/>
                    </a:lnTo>
                    <a:lnTo>
                      <a:pt x="42" y="136"/>
                    </a:lnTo>
                    <a:lnTo>
                      <a:pt x="9" y="126"/>
                    </a:lnTo>
                    <a:lnTo>
                      <a:pt x="0" y="126"/>
                    </a:lnTo>
                    <a:lnTo>
                      <a:pt x="0" y="115"/>
                    </a:lnTo>
                    <a:lnTo>
                      <a:pt x="0" y="100"/>
                    </a:lnTo>
                    <a:lnTo>
                      <a:pt x="51" y="76"/>
                    </a:lnTo>
                    <a:lnTo>
                      <a:pt x="51" y="90"/>
                    </a:lnTo>
                    <a:lnTo>
                      <a:pt x="76" y="90"/>
                    </a:lnTo>
                    <a:lnTo>
                      <a:pt x="67" y="126"/>
                    </a:lnTo>
                    <a:lnTo>
                      <a:pt x="85" y="151"/>
                    </a:lnTo>
                    <a:lnTo>
                      <a:pt x="97" y="126"/>
                    </a:lnTo>
                    <a:lnTo>
                      <a:pt x="97" y="100"/>
                    </a:lnTo>
                    <a:lnTo>
                      <a:pt x="76" y="60"/>
                    </a:lnTo>
                    <a:lnTo>
                      <a:pt x="76" y="36"/>
                    </a:lnTo>
                    <a:lnTo>
                      <a:pt x="85" y="21"/>
                    </a:lnTo>
                    <a:lnTo>
                      <a:pt x="106" y="21"/>
                    </a:lnTo>
                    <a:lnTo>
                      <a:pt x="161" y="10"/>
                    </a:lnTo>
                    <a:lnTo>
                      <a:pt x="183" y="0"/>
                    </a:lnTo>
                    <a:lnTo>
                      <a:pt x="183" y="115"/>
                    </a:lnTo>
                    <a:lnTo>
                      <a:pt x="153" y="151"/>
                    </a:lnTo>
                    <a:lnTo>
                      <a:pt x="118" y="165"/>
                    </a:lnTo>
                    <a:lnTo>
                      <a:pt x="76" y="227"/>
                    </a:lnTo>
                    <a:lnTo>
                      <a:pt x="76" y="237"/>
                    </a:lnTo>
                    <a:lnTo>
                      <a:pt x="85" y="282"/>
                    </a:lnTo>
                    <a:lnTo>
                      <a:pt x="76" y="332"/>
                    </a:lnTo>
                    <a:lnTo>
                      <a:pt x="30" y="357"/>
                    </a:lnTo>
                    <a:lnTo>
                      <a:pt x="30" y="371"/>
                    </a:lnTo>
                    <a:lnTo>
                      <a:pt x="30" y="383"/>
                    </a:lnTo>
                    <a:lnTo>
                      <a:pt x="21" y="383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75">
                <a:extLst>
                  <a:ext uri="{FF2B5EF4-FFF2-40B4-BE49-F238E27FC236}">
                    <a16:creationId xmlns:a16="http://schemas.microsoft.com/office/drawing/2014/main" id="{9C544783-6494-4DFC-9B55-7BF5473C48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4936" y="4695428"/>
                <a:ext cx="188824" cy="232096"/>
              </a:xfrm>
              <a:custGeom>
                <a:avLst/>
                <a:gdLst/>
                <a:ahLst/>
                <a:cxnLst>
                  <a:cxn ang="0">
                    <a:pos x="76" y="166"/>
                  </a:cxn>
                  <a:cxn ang="0">
                    <a:pos x="101" y="166"/>
                  </a:cxn>
                  <a:cxn ang="0">
                    <a:pos x="110" y="177"/>
                  </a:cxn>
                  <a:cxn ang="0">
                    <a:pos x="144" y="112"/>
                  </a:cxn>
                  <a:cxn ang="0">
                    <a:pos x="144" y="50"/>
                  </a:cxn>
                  <a:cxn ang="0">
                    <a:pos x="144" y="21"/>
                  </a:cxn>
                  <a:cxn ang="0">
                    <a:pos x="110" y="11"/>
                  </a:cxn>
                  <a:cxn ang="0">
                    <a:pos x="101" y="11"/>
                  </a:cxn>
                  <a:cxn ang="0">
                    <a:pos x="101" y="0"/>
                  </a:cxn>
                  <a:cxn ang="0">
                    <a:pos x="76" y="11"/>
                  </a:cxn>
                  <a:cxn ang="0">
                    <a:pos x="67" y="21"/>
                  </a:cxn>
                  <a:cxn ang="0">
                    <a:pos x="34" y="61"/>
                  </a:cxn>
                  <a:cxn ang="0">
                    <a:pos x="0" y="61"/>
                  </a:cxn>
                  <a:cxn ang="0">
                    <a:pos x="24" y="100"/>
                  </a:cxn>
                  <a:cxn ang="0">
                    <a:pos x="46" y="123"/>
                  </a:cxn>
                  <a:cxn ang="0">
                    <a:pos x="55" y="152"/>
                  </a:cxn>
                  <a:cxn ang="0">
                    <a:pos x="76" y="166"/>
                  </a:cxn>
                </a:cxnLst>
                <a:rect l="0" t="0" r="r" b="b"/>
                <a:pathLst>
                  <a:path w="144" h="177">
                    <a:moveTo>
                      <a:pt x="76" y="166"/>
                    </a:moveTo>
                    <a:lnTo>
                      <a:pt x="101" y="166"/>
                    </a:lnTo>
                    <a:lnTo>
                      <a:pt x="110" y="177"/>
                    </a:lnTo>
                    <a:lnTo>
                      <a:pt x="144" y="112"/>
                    </a:lnTo>
                    <a:lnTo>
                      <a:pt x="144" y="50"/>
                    </a:lnTo>
                    <a:lnTo>
                      <a:pt x="144" y="21"/>
                    </a:lnTo>
                    <a:lnTo>
                      <a:pt x="110" y="11"/>
                    </a:lnTo>
                    <a:lnTo>
                      <a:pt x="101" y="11"/>
                    </a:lnTo>
                    <a:lnTo>
                      <a:pt x="101" y="0"/>
                    </a:lnTo>
                    <a:lnTo>
                      <a:pt x="76" y="11"/>
                    </a:lnTo>
                    <a:lnTo>
                      <a:pt x="67" y="21"/>
                    </a:lnTo>
                    <a:lnTo>
                      <a:pt x="34" y="61"/>
                    </a:lnTo>
                    <a:lnTo>
                      <a:pt x="0" y="61"/>
                    </a:lnTo>
                    <a:lnTo>
                      <a:pt x="24" y="100"/>
                    </a:lnTo>
                    <a:lnTo>
                      <a:pt x="46" y="123"/>
                    </a:lnTo>
                    <a:lnTo>
                      <a:pt x="55" y="152"/>
                    </a:lnTo>
                    <a:lnTo>
                      <a:pt x="76" y="166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76">
                <a:extLst>
                  <a:ext uri="{FF2B5EF4-FFF2-40B4-BE49-F238E27FC236}">
                    <a16:creationId xmlns:a16="http://schemas.microsoft.com/office/drawing/2014/main" id="{246C3199-9EE8-47A4-8AA8-39FCE56BA3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4936" y="4695428"/>
                <a:ext cx="188824" cy="232096"/>
              </a:xfrm>
              <a:custGeom>
                <a:avLst/>
                <a:gdLst/>
                <a:ahLst/>
                <a:cxnLst>
                  <a:cxn ang="0">
                    <a:pos x="76" y="166"/>
                  </a:cxn>
                  <a:cxn ang="0">
                    <a:pos x="101" y="166"/>
                  </a:cxn>
                  <a:cxn ang="0">
                    <a:pos x="110" y="177"/>
                  </a:cxn>
                  <a:cxn ang="0">
                    <a:pos x="144" y="112"/>
                  </a:cxn>
                  <a:cxn ang="0">
                    <a:pos x="144" y="50"/>
                  </a:cxn>
                  <a:cxn ang="0">
                    <a:pos x="144" y="21"/>
                  </a:cxn>
                  <a:cxn ang="0">
                    <a:pos x="110" y="11"/>
                  </a:cxn>
                  <a:cxn ang="0">
                    <a:pos x="101" y="11"/>
                  </a:cxn>
                  <a:cxn ang="0">
                    <a:pos x="101" y="0"/>
                  </a:cxn>
                  <a:cxn ang="0">
                    <a:pos x="76" y="11"/>
                  </a:cxn>
                  <a:cxn ang="0">
                    <a:pos x="67" y="21"/>
                  </a:cxn>
                  <a:cxn ang="0">
                    <a:pos x="34" y="61"/>
                  </a:cxn>
                  <a:cxn ang="0">
                    <a:pos x="0" y="61"/>
                  </a:cxn>
                  <a:cxn ang="0">
                    <a:pos x="24" y="100"/>
                  </a:cxn>
                  <a:cxn ang="0">
                    <a:pos x="46" y="123"/>
                  </a:cxn>
                  <a:cxn ang="0">
                    <a:pos x="55" y="152"/>
                  </a:cxn>
                  <a:cxn ang="0">
                    <a:pos x="76" y="166"/>
                  </a:cxn>
                </a:cxnLst>
                <a:rect l="0" t="0" r="r" b="b"/>
                <a:pathLst>
                  <a:path w="144" h="177">
                    <a:moveTo>
                      <a:pt x="76" y="166"/>
                    </a:moveTo>
                    <a:lnTo>
                      <a:pt x="101" y="166"/>
                    </a:lnTo>
                    <a:lnTo>
                      <a:pt x="110" y="177"/>
                    </a:lnTo>
                    <a:lnTo>
                      <a:pt x="144" y="112"/>
                    </a:lnTo>
                    <a:lnTo>
                      <a:pt x="144" y="50"/>
                    </a:lnTo>
                    <a:lnTo>
                      <a:pt x="144" y="21"/>
                    </a:lnTo>
                    <a:lnTo>
                      <a:pt x="110" y="11"/>
                    </a:lnTo>
                    <a:lnTo>
                      <a:pt x="101" y="11"/>
                    </a:lnTo>
                    <a:lnTo>
                      <a:pt x="101" y="0"/>
                    </a:lnTo>
                    <a:lnTo>
                      <a:pt x="76" y="11"/>
                    </a:lnTo>
                    <a:lnTo>
                      <a:pt x="67" y="21"/>
                    </a:lnTo>
                    <a:lnTo>
                      <a:pt x="34" y="61"/>
                    </a:lnTo>
                    <a:lnTo>
                      <a:pt x="0" y="61"/>
                    </a:lnTo>
                    <a:lnTo>
                      <a:pt x="24" y="100"/>
                    </a:lnTo>
                    <a:lnTo>
                      <a:pt x="46" y="123"/>
                    </a:lnTo>
                    <a:lnTo>
                      <a:pt x="55" y="152"/>
                    </a:lnTo>
                    <a:lnTo>
                      <a:pt x="76" y="166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77">
                <a:extLst>
                  <a:ext uri="{FF2B5EF4-FFF2-40B4-BE49-F238E27FC236}">
                    <a16:creationId xmlns:a16="http://schemas.microsoft.com/office/drawing/2014/main" id="{F1E85EAB-4F9E-48FB-8B81-F352AD5632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5621" y="4914412"/>
                <a:ext cx="371092" cy="402561"/>
              </a:xfrm>
              <a:custGeom>
                <a:avLst/>
                <a:gdLst/>
                <a:ahLst/>
                <a:cxnLst>
                  <a:cxn ang="0">
                    <a:pos x="228" y="0"/>
                  </a:cxn>
                  <a:cxn ang="0">
                    <a:pos x="198" y="24"/>
                  </a:cxn>
                  <a:cxn ang="0">
                    <a:pos x="151" y="76"/>
                  </a:cxn>
                  <a:cxn ang="0">
                    <a:pos x="143" y="76"/>
                  </a:cxn>
                  <a:cxn ang="0">
                    <a:pos x="121" y="76"/>
                  </a:cxn>
                  <a:cxn ang="0">
                    <a:pos x="97" y="100"/>
                  </a:cxn>
                  <a:cxn ang="0">
                    <a:pos x="76" y="112"/>
                  </a:cxn>
                  <a:cxn ang="0">
                    <a:pos x="67" y="100"/>
                  </a:cxn>
                  <a:cxn ang="0">
                    <a:pos x="76" y="76"/>
                  </a:cxn>
                  <a:cxn ang="0">
                    <a:pos x="54" y="64"/>
                  </a:cxn>
                  <a:cxn ang="0">
                    <a:pos x="54" y="155"/>
                  </a:cxn>
                  <a:cxn ang="0">
                    <a:pos x="45" y="165"/>
                  </a:cxn>
                  <a:cxn ang="0">
                    <a:pos x="21" y="165"/>
                  </a:cxn>
                  <a:cxn ang="0">
                    <a:pos x="9" y="155"/>
                  </a:cxn>
                  <a:cxn ang="0">
                    <a:pos x="0" y="141"/>
                  </a:cxn>
                  <a:cxn ang="0">
                    <a:pos x="0" y="155"/>
                  </a:cxn>
                  <a:cxn ang="0">
                    <a:pos x="0" y="165"/>
                  </a:cxn>
                  <a:cxn ang="0">
                    <a:pos x="21" y="230"/>
                  </a:cxn>
                  <a:cxn ang="0">
                    <a:pos x="29" y="256"/>
                  </a:cxn>
                  <a:cxn ang="0">
                    <a:pos x="21" y="256"/>
                  </a:cxn>
                  <a:cxn ang="0">
                    <a:pos x="29" y="292"/>
                  </a:cxn>
                  <a:cxn ang="0">
                    <a:pos x="29" y="282"/>
                  </a:cxn>
                  <a:cxn ang="0">
                    <a:pos x="45" y="307"/>
                  </a:cxn>
                  <a:cxn ang="0">
                    <a:pos x="54" y="307"/>
                  </a:cxn>
                  <a:cxn ang="0">
                    <a:pos x="97" y="282"/>
                  </a:cxn>
                  <a:cxn ang="0">
                    <a:pos x="143" y="292"/>
                  </a:cxn>
                  <a:cxn ang="0">
                    <a:pos x="176" y="282"/>
                  </a:cxn>
                  <a:cxn ang="0">
                    <a:pos x="207" y="256"/>
                  </a:cxn>
                  <a:cxn ang="0">
                    <a:pos x="243" y="201"/>
                  </a:cxn>
                  <a:cxn ang="0">
                    <a:pos x="262" y="165"/>
                  </a:cxn>
                  <a:cxn ang="0">
                    <a:pos x="274" y="155"/>
                  </a:cxn>
                  <a:cxn ang="0">
                    <a:pos x="283" y="112"/>
                  </a:cxn>
                  <a:cxn ang="0">
                    <a:pos x="283" y="100"/>
                  </a:cxn>
                  <a:cxn ang="0">
                    <a:pos x="274" y="100"/>
                  </a:cxn>
                  <a:cxn ang="0">
                    <a:pos x="262" y="112"/>
                  </a:cxn>
                  <a:cxn ang="0">
                    <a:pos x="253" y="112"/>
                  </a:cxn>
                  <a:cxn ang="0">
                    <a:pos x="262" y="89"/>
                  </a:cxn>
                  <a:cxn ang="0">
                    <a:pos x="274" y="89"/>
                  </a:cxn>
                  <a:cxn ang="0">
                    <a:pos x="262" y="10"/>
                  </a:cxn>
                  <a:cxn ang="0">
                    <a:pos x="253" y="0"/>
                  </a:cxn>
                  <a:cxn ang="0">
                    <a:pos x="228" y="0"/>
                  </a:cxn>
                </a:cxnLst>
                <a:rect l="0" t="0" r="r" b="b"/>
                <a:pathLst>
                  <a:path w="283" h="307">
                    <a:moveTo>
                      <a:pt x="228" y="0"/>
                    </a:moveTo>
                    <a:lnTo>
                      <a:pt x="198" y="24"/>
                    </a:lnTo>
                    <a:lnTo>
                      <a:pt x="151" y="76"/>
                    </a:lnTo>
                    <a:lnTo>
                      <a:pt x="143" y="76"/>
                    </a:lnTo>
                    <a:lnTo>
                      <a:pt x="121" y="76"/>
                    </a:lnTo>
                    <a:lnTo>
                      <a:pt x="97" y="100"/>
                    </a:lnTo>
                    <a:lnTo>
                      <a:pt x="76" y="112"/>
                    </a:lnTo>
                    <a:lnTo>
                      <a:pt x="67" y="100"/>
                    </a:lnTo>
                    <a:lnTo>
                      <a:pt x="76" y="76"/>
                    </a:lnTo>
                    <a:lnTo>
                      <a:pt x="54" y="64"/>
                    </a:lnTo>
                    <a:lnTo>
                      <a:pt x="54" y="155"/>
                    </a:lnTo>
                    <a:lnTo>
                      <a:pt x="45" y="165"/>
                    </a:lnTo>
                    <a:lnTo>
                      <a:pt x="21" y="165"/>
                    </a:lnTo>
                    <a:lnTo>
                      <a:pt x="9" y="155"/>
                    </a:lnTo>
                    <a:lnTo>
                      <a:pt x="0" y="141"/>
                    </a:lnTo>
                    <a:lnTo>
                      <a:pt x="0" y="155"/>
                    </a:lnTo>
                    <a:lnTo>
                      <a:pt x="0" y="165"/>
                    </a:lnTo>
                    <a:lnTo>
                      <a:pt x="21" y="230"/>
                    </a:lnTo>
                    <a:lnTo>
                      <a:pt x="29" y="256"/>
                    </a:lnTo>
                    <a:lnTo>
                      <a:pt x="21" y="256"/>
                    </a:lnTo>
                    <a:lnTo>
                      <a:pt x="29" y="292"/>
                    </a:lnTo>
                    <a:lnTo>
                      <a:pt x="29" y="282"/>
                    </a:lnTo>
                    <a:lnTo>
                      <a:pt x="45" y="307"/>
                    </a:lnTo>
                    <a:lnTo>
                      <a:pt x="54" y="307"/>
                    </a:lnTo>
                    <a:lnTo>
                      <a:pt x="97" y="282"/>
                    </a:lnTo>
                    <a:lnTo>
                      <a:pt x="143" y="292"/>
                    </a:lnTo>
                    <a:lnTo>
                      <a:pt x="176" y="282"/>
                    </a:lnTo>
                    <a:lnTo>
                      <a:pt x="207" y="256"/>
                    </a:lnTo>
                    <a:lnTo>
                      <a:pt x="243" y="201"/>
                    </a:lnTo>
                    <a:lnTo>
                      <a:pt x="262" y="165"/>
                    </a:lnTo>
                    <a:lnTo>
                      <a:pt x="274" y="155"/>
                    </a:lnTo>
                    <a:lnTo>
                      <a:pt x="283" y="112"/>
                    </a:lnTo>
                    <a:lnTo>
                      <a:pt x="283" y="100"/>
                    </a:lnTo>
                    <a:lnTo>
                      <a:pt x="274" y="100"/>
                    </a:lnTo>
                    <a:lnTo>
                      <a:pt x="262" y="112"/>
                    </a:lnTo>
                    <a:lnTo>
                      <a:pt x="253" y="112"/>
                    </a:lnTo>
                    <a:lnTo>
                      <a:pt x="262" y="89"/>
                    </a:lnTo>
                    <a:lnTo>
                      <a:pt x="274" y="89"/>
                    </a:lnTo>
                    <a:lnTo>
                      <a:pt x="262" y="10"/>
                    </a:lnTo>
                    <a:lnTo>
                      <a:pt x="253" y="0"/>
                    </a:lnTo>
                    <a:lnTo>
                      <a:pt x="228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79">
                <a:extLst>
                  <a:ext uri="{FF2B5EF4-FFF2-40B4-BE49-F238E27FC236}">
                    <a16:creationId xmlns:a16="http://schemas.microsoft.com/office/drawing/2014/main" id="{4DFF0330-D51F-4009-AF9B-22A4284FC8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2851" y="4742635"/>
                <a:ext cx="312085" cy="389448"/>
              </a:xfrm>
              <a:custGeom>
                <a:avLst/>
                <a:gdLst/>
                <a:ahLst/>
                <a:cxnLst>
                  <a:cxn ang="0">
                    <a:pos x="140" y="195"/>
                  </a:cxn>
                  <a:cxn ang="0">
                    <a:pos x="140" y="286"/>
                  </a:cxn>
                  <a:cxn ang="0">
                    <a:pos x="131" y="297"/>
                  </a:cxn>
                  <a:cxn ang="0">
                    <a:pos x="107" y="297"/>
                  </a:cxn>
                  <a:cxn ang="0">
                    <a:pos x="95" y="286"/>
                  </a:cxn>
                  <a:cxn ang="0">
                    <a:pos x="85" y="272"/>
                  </a:cxn>
                  <a:cxn ang="0">
                    <a:pos x="85" y="286"/>
                  </a:cxn>
                  <a:cxn ang="0">
                    <a:pos x="64" y="260"/>
                  </a:cxn>
                  <a:cxn ang="0">
                    <a:pos x="51" y="167"/>
                  </a:cxn>
                  <a:cxn ang="0">
                    <a:pos x="51" y="130"/>
                  </a:cxn>
                  <a:cxn ang="0">
                    <a:pos x="0" y="25"/>
                  </a:cxn>
                  <a:cxn ang="0">
                    <a:pos x="0" y="14"/>
                  </a:cxn>
                  <a:cxn ang="0">
                    <a:pos x="31" y="0"/>
                  </a:cxn>
                  <a:cxn ang="0">
                    <a:pos x="40" y="14"/>
                  </a:cxn>
                  <a:cxn ang="0">
                    <a:pos x="115" y="14"/>
                  </a:cxn>
                  <a:cxn ang="0">
                    <a:pos x="131" y="25"/>
                  </a:cxn>
                  <a:cxn ang="0">
                    <a:pos x="173" y="25"/>
                  </a:cxn>
                  <a:cxn ang="0">
                    <a:pos x="207" y="14"/>
                  </a:cxn>
                  <a:cxn ang="0">
                    <a:pos x="217" y="14"/>
                  </a:cxn>
                  <a:cxn ang="0">
                    <a:pos x="238" y="25"/>
                  </a:cxn>
                  <a:cxn ang="0">
                    <a:pos x="217" y="25"/>
                  </a:cxn>
                  <a:cxn ang="0">
                    <a:pos x="207" y="40"/>
                  </a:cxn>
                  <a:cxn ang="0">
                    <a:pos x="207" y="25"/>
                  </a:cxn>
                  <a:cxn ang="0">
                    <a:pos x="162" y="40"/>
                  </a:cxn>
                  <a:cxn ang="0">
                    <a:pos x="162" y="116"/>
                  </a:cxn>
                  <a:cxn ang="0">
                    <a:pos x="140" y="130"/>
                  </a:cxn>
                  <a:cxn ang="0">
                    <a:pos x="140" y="195"/>
                  </a:cxn>
                </a:cxnLst>
                <a:rect l="0" t="0" r="r" b="b"/>
                <a:pathLst>
                  <a:path w="238" h="297">
                    <a:moveTo>
                      <a:pt x="140" y="195"/>
                    </a:moveTo>
                    <a:lnTo>
                      <a:pt x="140" y="286"/>
                    </a:lnTo>
                    <a:lnTo>
                      <a:pt x="131" y="297"/>
                    </a:lnTo>
                    <a:lnTo>
                      <a:pt x="107" y="297"/>
                    </a:lnTo>
                    <a:lnTo>
                      <a:pt x="95" y="286"/>
                    </a:lnTo>
                    <a:lnTo>
                      <a:pt x="85" y="272"/>
                    </a:lnTo>
                    <a:lnTo>
                      <a:pt x="85" y="286"/>
                    </a:lnTo>
                    <a:lnTo>
                      <a:pt x="64" y="260"/>
                    </a:lnTo>
                    <a:lnTo>
                      <a:pt x="51" y="167"/>
                    </a:lnTo>
                    <a:lnTo>
                      <a:pt x="51" y="130"/>
                    </a:lnTo>
                    <a:lnTo>
                      <a:pt x="0" y="25"/>
                    </a:lnTo>
                    <a:lnTo>
                      <a:pt x="0" y="14"/>
                    </a:lnTo>
                    <a:lnTo>
                      <a:pt x="31" y="0"/>
                    </a:lnTo>
                    <a:lnTo>
                      <a:pt x="40" y="14"/>
                    </a:lnTo>
                    <a:lnTo>
                      <a:pt x="115" y="14"/>
                    </a:lnTo>
                    <a:lnTo>
                      <a:pt x="131" y="25"/>
                    </a:lnTo>
                    <a:lnTo>
                      <a:pt x="173" y="25"/>
                    </a:lnTo>
                    <a:lnTo>
                      <a:pt x="207" y="14"/>
                    </a:lnTo>
                    <a:lnTo>
                      <a:pt x="217" y="14"/>
                    </a:lnTo>
                    <a:lnTo>
                      <a:pt x="238" y="25"/>
                    </a:lnTo>
                    <a:lnTo>
                      <a:pt x="217" y="25"/>
                    </a:lnTo>
                    <a:lnTo>
                      <a:pt x="207" y="40"/>
                    </a:lnTo>
                    <a:lnTo>
                      <a:pt x="207" y="25"/>
                    </a:lnTo>
                    <a:lnTo>
                      <a:pt x="162" y="40"/>
                    </a:lnTo>
                    <a:lnTo>
                      <a:pt x="162" y="116"/>
                    </a:lnTo>
                    <a:lnTo>
                      <a:pt x="140" y="130"/>
                    </a:lnTo>
                    <a:lnTo>
                      <a:pt x="140" y="195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80">
                <a:extLst>
                  <a:ext uri="{FF2B5EF4-FFF2-40B4-BE49-F238E27FC236}">
                    <a16:creationId xmlns:a16="http://schemas.microsoft.com/office/drawing/2014/main" id="{53137B04-A9D4-4D20-B379-6035F4FAED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2851" y="4742635"/>
                <a:ext cx="312085" cy="389448"/>
              </a:xfrm>
              <a:custGeom>
                <a:avLst/>
                <a:gdLst/>
                <a:ahLst/>
                <a:cxnLst>
                  <a:cxn ang="0">
                    <a:pos x="140" y="195"/>
                  </a:cxn>
                  <a:cxn ang="0">
                    <a:pos x="140" y="286"/>
                  </a:cxn>
                  <a:cxn ang="0">
                    <a:pos x="131" y="297"/>
                  </a:cxn>
                  <a:cxn ang="0">
                    <a:pos x="107" y="297"/>
                  </a:cxn>
                  <a:cxn ang="0">
                    <a:pos x="95" y="286"/>
                  </a:cxn>
                  <a:cxn ang="0">
                    <a:pos x="85" y="272"/>
                  </a:cxn>
                  <a:cxn ang="0">
                    <a:pos x="85" y="286"/>
                  </a:cxn>
                  <a:cxn ang="0">
                    <a:pos x="64" y="260"/>
                  </a:cxn>
                  <a:cxn ang="0">
                    <a:pos x="51" y="167"/>
                  </a:cxn>
                  <a:cxn ang="0">
                    <a:pos x="51" y="130"/>
                  </a:cxn>
                  <a:cxn ang="0">
                    <a:pos x="0" y="25"/>
                  </a:cxn>
                  <a:cxn ang="0">
                    <a:pos x="0" y="14"/>
                  </a:cxn>
                  <a:cxn ang="0">
                    <a:pos x="31" y="0"/>
                  </a:cxn>
                  <a:cxn ang="0">
                    <a:pos x="40" y="14"/>
                  </a:cxn>
                  <a:cxn ang="0">
                    <a:pos x="115" y="14"/>
                  </a:cxn>
                  <a:cxn ang="0">
                    <a:pos x="131" y="25"/>
                  </a:cxn>
                  <a:cxn ang="0">
                    <a:pos x="173" y="25"/>
                  </a:cxn>
                  <a:cxn ang="0">
                    <a:pos x="207" y="14"/>
                  </a:cxn>
                  <a:cxn ang="0">
                    <a:pos x="217" y="14"/>
                  </a:cxn>
                  <a:cxn ang="0">
                    <a:pos x="238" y="25"/>
                  </a:cxn>
                  <a:cxn ang="0">
                    <a:pos x="217" y="25"/>
                  </a:cxn>
                  <a:cxn ang="0">
                    <a:pos x="207" y="40"/>
                  </a:cxn>
                  <a:cxn ang="0">
                    <a:pos x="207" y="25"/>
                  </a:cxn>
                  <a:cxn ang="0">
                    <a:pos x="162" y="40"/>
                  </a:cxn>
                  <a:cxn ang="0">
                    <a:pos x="162" y="116"/>
                  </a:cxn>
                  <a:cxn ang="0">
                    <a:pos x="140" y="130"/>
                  </a:cxn>
                  <a:cxn ang="0">
                    <a:pos x="140" y="195"/>
                  </a:cxn>
                </a:cxnLst>
                <a:rect l="0" t="0" r="r" b="b"/>
                <a:pathLst>
                  <a:path w="238" h="297">
                    <a:moveTo>
                      <a:pt x="140" y="195"/>
                    </a:moveTo>
                    <a:lnTo>
                      <a:pt x="140" y="286"/>
                    </a:lnTo>
                    <a:lnTo>
                      <a:pt x="131" y="297"/>
                    </a:lnTo>
                    <a:lnTo>
                      <a:pt x="107" y="297"/>
                    </a:lnTo>
                    <a:lnTo>
                      <a:pt x="95" y="286"/>
                    </a:lnTo>
                    <a:lnTo>
                      <a:pt x="85" y="272"/>
                    </a:lnTo>
                    <a:lnTo>
                      <a:pt x="85" y="286"/>
                    </a:lnTo>
                    <a:lnTo>
                      <a:pt x="64" y="260"/>
                    </a:lnTo>
                    <a:lnTo>
                      <a:pt x="51" y="167"/>
                    </a:lnTo>
                    <a:lnTo>
                      <a:pt x="51" y="130"/>
                    </a:lnTo>
                    <a:lnTo>
                      <a:pt x="0" y="25"/>
                    </a:lnTo>
                    <a:lnTo>
                      <a:pt x="0" y="14"/>
                    </a:lnTo>
                    <a:lnTo>
                      <a:pt x="31" y="0"/>
                    </a:lnTo>
                    <a:lnTo>
                      <a:pt x="40" y="14"/>
                    </a:lnTo>
                    <a:lnTo>
                      <a:pt x="115" y="14"/>
                    </a:lnTo>
                    <a:lnTo>
                      <a:pt x="131" y="25"/>
                    </a:lnTo>
                    <a:lnTo>
                      <a:pt x="173" y="25"/>
                    </a:lnTo>
                    <a:lnTo>
                      <a:pt x="207" y="14"/>
                    </a:lnTo>
                    <a:lnTo>
                      <a:pt x="217" y="14"/>
                    </a:lnTo>
                    <a:lnTo>
                      <a:pt x="238" y="25"/>
                    </a:lnTo>
                    <a:lnTo>
                      <a:pt x="217" y="25"/>
                    </a:lnTo>
                    <a:lnTo>
                      <a:pt x="207" y="40"/>
                    </a:lnTo>
                    <a:lnTo>
                      <a:pt x="207" y="25"/>
                    </a:lnTo>
                    <a:lnTo>
                      <a:pt x="162" y="40"/>
                    </a:lnTo>
                    <a:lnTo>
                      <a:pt x="162" y="116"/>
                    </a:lnTo>
                    <a:lnTo>
                      <a:pt x="140" y="130"/>
                    </a:lnTo>
                    <a:lnTo>
                      <a:pt x="140" y="195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81">
                <a:extLst>
                  <a:ext uri="{FF2B5EF4-FFF2-40B4-BE49-F238E27FC236}">
                    <a16:creationId xmlns:a16="http://schemas.microsoft.com/office/drawing/2014/main" id="{9A466899-6706-49C9-9D93-B7737C07E7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2851" y="4387280"/>
                <a:ext cx="300284" cy="389448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9" y="11"/>
                  </a:cxn>
                  <a:cxn ang="0">
                    <a:pos x="31" y="64"/>
                  </a:cxn>
                  <a:cxn ang="0">
                    <a:pos x="18" y="79"/>
                  </a:cxn>
                  <a:cxn ang="0">
                    <a:pos x="40" y="129"/>
                  </a:cxn>
                  <a:cxn ang="0">
                    <a:pos x="31" y="155"/>
                  </a:cxn>
                  <a:cxn ang="0">
                    <a:pos x="18" y="181"/>
                  </a:cxn>
                  <a:cxn ang="0">
                    <a:pos x="0" y="246"/>
                  </a:cxn>
                  <a:cxn ang="0">
                    <a:pos x="0" y="285"/>
                  </a:cxn>
                  <a:cxn ang="0">
                    <a:pos x="31" y="271"/>
                  </a:cxn>
                  <a:cxn ang="0">
                    <a:pos x="40" y="285"/>
                  </a:cxn>
                  <a:cxn ang="0">
                    <a:pos x="116" y="285"/>
                  </a:cxn>
                  <a:cxn ang="0">
                    <a:pos x="131" y="297"/>
                  </a:cxn>
                  <a:cxn ang="0">
                    <a:pos x="174" y="297"/>
                  </a:cxn>
                  <a:cxn ang="0">
                    <a:pos x="208" y="285"/>
                  </a:cxn>
                  <a:cxn ang="0">
                    <a:pos x="183" y="256"/>
                  </a:cxn>
                  <a:cxn ang="0">
                    <a:pos x="183" y="181"/>
                  </a:cxn>
                  <a:cxn ang="0">
                    <a:pos x="229" y="167"/>
                  </a:cxn>
                  <a:cxn ang="0">
                    <a:pos x="217" y="167"/>
                  </a:cxn>
                  <a:cxn ang="0">
                    <a:pos x="229" y="119"/>
                  </a:cxn>
                  <a:cxn ang="0">
                    <a:pos x="183" y="129"/>
                  </a:cxn>
                  <a:cxn ang="0">
                    <a:pos x="195" y="119"/>
                  </a:cxn>
                  <a:cxn ang="0">
                    <a:pos x="183" y="90"/>
                  </a:cxn>
                  <a:cxn ang="0">
                    <a:pos x="183" y="40"/>
                  </a:cxn>
                  <a:cxn ang="0">
                    <a:pos x="162" y="28"/>
                  </a:cxn>
                  <a:cxn ang="0">
                    <a:pos x="140" y="28"/>
                  </a:cxn>
                  <a:cxn ang="0">
                    <a:pos x="140" y="54"/>
                  </a:cxn>
                  <a:cxn ang="0">
                    <a:pos x="107" y="54"/>
                  </a:cxn>
                  <a:cxn ang="0">
                    <a:pos x="95" y="40"/>
                  </a:cxn>
                  <a:cxn ang="0">
                    <a:pos x="85" y="0"/>
                  </a:cxn>
                  <a:cxn ang="0">
                    <a:pos x="76" y="0"/>
                  </a:cxn>
                  <a:cxn ang="0">
                    <a:pos x="31" y="0"/>
                  </a:cxn>
                </a:cxnLst>
                <a:rect l="0" t="0" r="r" b="b"/>
                <a:pathLst>
                  <a:path w="229" h="297">
                    <a:moveTo>
                      <a:pt x="31" y="0"/>
                    </a:moveTo>
                    <a:lnTo>
                      <a:pt x="9" y="11"/>
                    </a:lnTo>
                    <a:lnTo>
                      <a:pt x="31" y="64"/>
                    </a:lnTo>
                    <a:lnTo>
                      <a:pt x="18" y="79"/>
                    </a:lnTo>
                    <a:lnTo>
                      <a:pt x="40" y="129"/>
                    </a:lnTo>
                    <a:lnTo>
                      <a:pt x="31" y="155"/>
                    </a:lnTo>
                    <a:lnTo>
                      <a:pt x="18" y="181"/>
                    </a:lnTo>
                    <a:lnTo>
                      <a:pt x="0" y="246"/>
                    </a:lnTo>
                    <a:lnTo>
                      <a:pt x="0" y="285"/>
                    </a:lnTo>
                    <a:lnTo>
                      <a:pt x="31" y="271"/>
                    </a:lnTo>
                    <a:lnTo>
                      <a:pt x="40" y="285"/>
                    </a:lnTo>
                    <a:lnTo>
                      <a:pt x="116" y="285"/>
                    </a:lnTo>
                    <a:lnTo>
                      <a:pt x="131" y="297"/>
                    </a:lnTo>
                    <a:lnTo>
                      <a:pt x="174" y="297"/>
                    </a:lnTo>
                    <a:lnTo>
                      <a:pt x="208" y="285"/>
                    </a:lnTo>
                    <a:lnTo>
                      <a:pt x="183" y="256"/>
                    </a:lnTo>
                    <a:lnTo>
                      <a:pt x="183" y="181"/>
                    </a:lnTo>
                    <a:lnTo>
                      <a:pt x="229" y="167"/>
                    </a:lnTo>
                    <a:lnTo>
                      <a:pt x="217" y="167"/>
                    </a:lnTo>
                    <a:lnTo>
                      <a:pt x="229" y="119"/>
                    </a:lnTo>
                    <a:lnTo>
                      <a:pt x="183" y="129"/>
                    </a:lnTo>
                    <a:lnTo>
                      <a:pt x="195" y="119"/>
                    </a:lnTo>
                    <a:lnTo>
                      <a:pt x="183" y="90"/>
                    </a:lnTo>
                    <a:lnTo>
                      <a:pt x="183" y="40"/>
                    </a:lnTo>
                    <a:lnTo>
                      <a:pt x="162" y="28"/>
                    </a:lnTo>
                    <a:lnTo>
                      <a:pt x="140" y="28"/>
                    </a:lnTo>
                    <a:lnTo>
                      <a:pt x="140" y="54"/>
                    </a:lnTo>
                    <a:lnTo>
                      <a:pt x="107" y="54"/>
                    </a:lnTo>
                    <a:lnTo>
                      <a:pt x="95" y="40"/>
                    </a:lnTo>
                    <a:lnTo>
                      <a:pt x="85" y="0"/>
                    </a:lnTo>
                    <a:lnTo>
                      <a:pt x="76" y="0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83">
                <a:extLst>
                  <a:ext uri="{FF2B5EF4-FFF2-40B4-BE49-F238E27FC236}">
                    <a16:creationId xmlns:a16="http://schemas.microsoft.com/office/drawing/2014/main" id="{578A6232-F437-42E4-B468-6B0C7F728B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5805" y="4086998"/>
                <a:ext cx="188824" cy="264877"/>
              </a:xfrm>
              <a:custGeom>
                <a:avLst/>
                <a:gdLst/>
                <a:ahLst/>
                <a:cxnLst>
                  <a:cxn ang="0">
                    <a:pos x="31" y="191"/>
                  </a:cxn>
                  <a:cxn ang="0">
                    <a:pos x="21" y="202"/>
                  </a:cxn>
                  <a:cxn ang="0">
                    <a:pos x="0" y="191"/>
                  </a:cxn>
                  <a:cxn ang="0">
                    <a:pos x="12" y="162"/>
                  </a:cxn>
                  <a:cxn ang="0">
                    <a:pos x="12" y="151"/>
                  </a:cxn>
                  <a:cxn ang="0">
                    <a:pos x="31" y="126"/>
                  </a:cxn>
                  <a:cxn ang="0">
                    <a:pos x="52" y="137"/>
                  </a:cxn>
                  <a:cxn ang="0">
                    <a:pos x="52" y="112"/>
                  </a:cxn>
                  <a:cxn ang="0">
                    <a:pos x="52" y="72"/>
                  </a:cxn>
                  <a:cxn ang="0">
                    <a:pos x="52" y="60"/>
                  </a:cxn>
                  <a:cxn ang="0">
                    <a:pos x="52" y="46"/>
                  </a:cxn>
                  <a:cxn ang="0">
                    <a:pos x="52" y="36"/>
                  </a:cxn>
                  <a:cxn ang="0">
                    <a:pos x="43" y="36"/>
                  </a:cxn>
                  <a:cxn ang="0">
                    <a:pos x="89" y="46"/>
                  </a:cxn>
                  <a:cxn ang="0">
                    <a:pos x="89" y="10"/>
                  </a:cxn>
                  <a:cxn ang="0">
                    <a:pos x="98" y="0"/>
                  </a:cxn>
                  <a:cxn ang="0">
                    <a:pos x="107" y="0"/>
                  </a:cxn>
                  <a:cxn ang="0">
                    <a:pos x="120" y="0"/>
                  </a:cxn>
                  <a:cxn ang="0">
                    <a:pos x="144" y="0"/>
                  </a:cxn>
                  <a:cxn ang="0">
                    <a:pos x="128" y="36"/>
                  </a:cxn>
                  <a:cxn ang="0">
                    <a:pos x="120" y="101"/>
                  </a:cxn>
                  <a:cxn ang="0">
                    <a:pos x="98" y="137"/>
                  </a:cxn>
                  <a:cxn ang="0">
                    <a:pos x="89" y="177"/>
                  </a:cxn>
                  <a:cxn ang="0">
                    <a:pos x="64" y="202"/>
                  </a:cxn>
                  <a:cxn ang="0">
                    <a:pos x="52" y="191"/>
                  </a:cxn>
                  <a:cxn ang="0">
                    <a:pos x="43" y="202"/>
                  </a:cxn>
                  <a:cxn ang="0">
                    <a:pos x="31" y="202"/>
                  </a:cxn>
                  <a:cxn ang="0">
                    <a:pos x="31" y="191"/>
                  </a:cxn>
                </a:cxnLst>
                <a:rect l="0" t="0" r="r" b="b"/>
                <a:pathLst>
                  <a:path w="144" h="202">
                    <a:moveTo>
                      <a:pt x="31" y="191"/>
                    </a:moveTo>
                    <a:lnTo>
                      <a:pt x="21" y="202"/>
                    </a:lnTo>
                    <a:lnTo>
                      <a:pt x="0" y="191"/>
                    </a:lnTo>
                    <a:lnTo>
                      <a:pt x="12" y="162"/>
                    </a:lnTo>
                    <a:lnTo>
                      <a:pt x="12" y="151"/>
                    </a:lnTo>
                    <a:lnTo>
                      <a:pt x="31" y="126"/>
                    </a:lnTo>
                    <a:lnTo>
                      <a:pt x="52" y="137"/>
                    </a:lnTo>
                    <a:lnTo>
                      <a:pt x="52" y="112"/>
                    </a:lnTo>
                    <a:lnTo>
                      <a:pt x="52" y="72"/>
                    </a:lnTo>
                    <a:lnTo>
                      <a:pt x="52" y="60"/>
                    </a:lnTo>
                    <a:lnTo>
                      <a:pt x="52" y="46"/>
                    </a:lnTo>
                    <a:lnTo>
                      <a:pt x="52" y="36"/>
                    </a:lnTo>
                    <a:lnTo>
                      <a:pt x="43" y="36"/>
                    </a:lnTo>
                    <a:lnTo>
                      <a:pt x="89" y="46"/>
                    </a:lnTo>
                    <a:lnTo>
                      <a:pt x="89" y="10"/>
                    </a:lnTo>
                    <a:lnTo>
                      <a:pt x="98" y="0"/>
                    </a:lnTo>
                    <a:lnTo>
                      <a:pt x="107" y="0"/>
                    </a:lnTo>
                    <a:lnTo>
                      <a:pt x="120" y="0"/>
                    </a:lnTo>
                    <a:lnTo>
                      <a:pt x="144" y="0"/>
                    </a:lnTo>
                    <a:lnTo>
                      <a:pt x="128" y="36"/>
                    </a:lnTo>
                    <a:lnTo>
                      <a:pt x="120" y="101"/>
                    </a:lnTo>
                    <a:lnTo>
                      <a:pt x="98" y="137"/>
                    </a:lnTo>
                    <a:lnTo>
                      <a:pt x="89" y="177"/>
                    </a:lnTo>
                    <a:lnTo>
                      <a:pt x="64" y="202"/>
                    </a:lnTo>
                    <a:lnTo>
                      <a:pt x="52" y="191"/>
                    </a:lnTo>
                    <a:lnTo>
                      <a:pt x="43" y="202"/>
                    </a:lnTo>
                    <a:lnTo>
                      <a:pt x="31" y="202"/>
                    </a:lnTo>
                    <a:lnTo>
                      <a:pt x="31" y="19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84">
                <a:extLst>
                  <a:ext uri="{FF2B5EF4-FFF2-40B4-BE49-F238E27FC236}">
                    <a16:creationId xmlns:a16="http://schemas.microsoft.com/office/drawing/2014/main" id="{2606A717-161B-47D0-B122-7DD2E98A2D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5805" y="4086998"/>
                <a:ext cx="188824" cy="264877"/>
              </a:xfrm>
              <a:custGeom>
                <a:avLst/>
                <a:gdLst/>
                <a:ahLst/>
                <a:cxnLst>
                  <a:cxn ang="0">
                    <a:pos x="31" y="191"/>
                  </a:cxn>
                  <a:cxn ang="0">
                    <a:pos x="21" y="202"/>
                  </a:cxn>
                  <a:cxn ang="0">
                    <a:pos x="0" y="191"/>
                  </a:cxn>
                  <a:cxn ang="0">
                    <a:pos x="12" y="162"/>
                  </a:cxn>
                  <a:cxn ang="0">
                    <a:pos x="12" y="151"/>
                  </a:cxn>
                  <a:cxn ang="0">
                    <a:pos x="31" y="126"/>
                  </a:cxn>
                  <a:cxn ang="0">
                    <a:pos x="52" y="137"/>
                  </a:cxn>
                  <a:cxn ang="0">
                    <a:pos x="52" y="112"/>
                  </a:cxn>
                  <a:cxn ang="0">
                    <a:pos x="52" y="72"/>
                  </a:cxn>
                  <a:cxn ang="0">
                    <a:pos x="52" y="60"/>
                  </a:cxn>
                  <a:cxn ang="0">
                    <a:pos x="52" y="46"/>
                  </a:cxn>
                  <a:cxn ang="0">
                    <a:pos x="52" y="36"/>
                  </a:cxn>
                  <a:cxn ang="0">
                    <a:pos x="43" y="36"/>
                  </a:cxn>
                  <a:cxn ang="0">
                    <a:pos x="89" y="46"/>
                  </a:cxn>
                  <a:cxn ang="0">
                    <a:pos x="89" y="10"/>
                  </a:cxn>
                  <a:cxn ang="0">
                    <a:pos x="98" y="0"/>
                  </a:cxn>
                  <a:cxn ang="0">
                    <a:pos x="107" y="0"/>
                  </a:cxn>
                  <a:cxn ang="0">
                    <a:pos x="120" y="0"/>
                  </a:cxn>
                  <a:cxn ang="0">
                    <a:pos x="144" y="0"/>
                  </a:cxn>
                  <a:cxn ang="0">
                    <a:pos x="128" y="36"/>
                  </a:cxn>
                  <a:cxn ang="0">
                    <a:pos x="120" y="101"/>
                  </a:cxn>
                  <a:cxn ang="0">
                    <a:pos x="98" y="137"/>
                  </a:cxn>
                  <a:cxn ang="0">
                    <a:pos x="89" y="177"/>
                  </a:cxn>
                  <a:cxn ang="0">
                    <a:pos x="64" y="202"/>
                  </a:cxn>
                  <a:cxn ang="0">
                    <a:pos x="52" y="191"/>
                  </a:cxn>
                  <a:cxn ang="0">
                    <a:pos x="43" y="202"/>
                  </a:cxn>
                  <a:cxn ang="0">
                    <a:pos x="31" y="202"/>
                  </a:cxn>
                  <a:cxn ang="0">
                    <a:pos x="31" y="191"/>
                  </a:cxn>
                </a:cxnLst>
                <a:rect l="0" t="0" r="r" b="b"/>
                <a:pathLst>
                  <a:path w="144" h="202">
                    <a:moveTo>
                      <a:pt x="31" y="191"/>
                    </a:moveTo>
                    <a:lnTo>
                      <a:pt x="21" y="202"/>
                    </a:lnTo>
                    <a:lnTo>
                      <a:pt x="0" y="191"/>
                    </a:lnTo>
                    <a:lnTo>
                      <a:pt x="12" y="162"/>
                    </a:lnTo>
                    <a:lnTo>
                      <a:pt x="12" y="151"/>
                    </a:lnTo>
                    <a:lnTo>
                      <a:pt x="31" y="126"/>
                    </a:lnTo>
                    <a:lnTo>
                      <a:pt x="52" y="137"/>
                    </a:lnTo>
                    <a:lnTo>
                      <a:pt x="52" y="112"/>
                    </a:lnTo>
                    <a:lnTo>
                      <a:pt x="52" y="72"/>
                    </a:lnTo>
                    <a:lnTo>
                      <a:pt x="52" y="60"/>
                    </a:lnTo>
                    <a:lnTo>
                      <a:pt x="52" y="46"/>
                    </a:lnTo>
                    <a:lnTo>
                      <a:pt x="52" y="36"/>
                    </a:lnTo>
                    <a:lnTo>
                      <a:pt x="43" y="36"/>
                    </a:lnTo>
                    <a:lnTo>
                      <a:pt x="89" y="46"/>
                    </a:lnTo>
                    <a:lnTo>
                      <a:pt x="89" y="10"/>
                    </a:lnTo>
                    <a:lnTo>
                      <a:pt x="98" y="0"/>
                    </a:lnTo>
                    <a:lnTo>
                      <a:pt x="107" y="0"/>
                    </a:lnTo>
                    <a:lnTo>
                      <a:pt x="120" y="0"/>
                    </a:lnTo>
                    <a:lnTo>
                      <a:pt x="144" y="0"/>
                    </a:lnTo>
                    <a:lnTo>
                      <a:pt x="128" y="36"/>
                    </a:lnTo>
                    <a:lnTo>
                      <a:pt x="120" y="101"/>
                    </a:lnTo>
                    <a:lnTo>
                      <a:pt x="98" y="137"/>
                    </a:lnTo>
                    <a:lnTo>
                      <a:pt x="89" y="177"/>
                    </a:lnTo>
                    <a:lnTo>
                      <a:pt x="64" y="202"/>
                    </a:lnTo>
                    <a:lnTo>
                      <a:pt x="52" y="191"/>
                    </a:lnTo>
                    <a:lnTo>
                      <a:pt x="43" y="202"/>
                    </a:lnTo>
                    <a:lnTo>
                      <a:pt x="31" y="202"/>
                    </a:lnTo>
                    <a:lnTo>
                      <a:pt x="31" y="191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85">
                <a:extLst>
                  <a:ext uri="{FF2B5EF4-FFF2-40B4-BE49-F238E27FC236}">
                    <a16:creationId xmlns:a16="http://schemas.microsoft.com/office/drawing/2014/main" id="{D49BD98B-D0F5-4FDB-9DA4-E58BF5CFBF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5486" y="4134204"/>
                <a:ext cx="129816" cy="204559"/>
              </a:xfrm>
              <a:custGeom>
                <a:avLst/>
                <a:gdLst/>
                <a:ahLst/>
                <a:cxnLst>
                  <a:cxn ang="0">
                    <a:pos x="99" y="0"/>
                  </a:cxn>
                  <a:cxn ang="0">
                    <a:pos x="89" y="0"/>
                  </a:cxn>
                  <a:cxn ang="0">
                    <a:pos x="45" y="0"/>
                  </a:cxn>
                  <a:cxn ang="0">
                    <a:pos x="45" y="24"/>
                  </a:cxn>
                  <a:cxn ang="0">
                    <a:pos x="21" y="24"/>
                  </a:cxn>
                  <a:cxn ang="0">
                    <a:pos x="12" y="53"/>
                  </a:cxn>
                  <a:cxn ang="0">
                    <a:pos x="12" y="65"/>
                  </a:cxn>
                  <a:cxn ang="0">
                    <a:pos x="0" y="65"/>
                  </a:cxn>
                  <a:cxn ang="0">
                    <a:pos x="21" y="115"/>
                  </a:cxn>
                  <a:cxn ang="0">
                    <a:pos x="45" y="156"/>
                  </a:cxn>
                  <a:cxn ang="0">
                    <a:pos x="58" y="127"/>
                  </a:cxn>
                  <a:cxn ang="0">
                    <a:pos x="58" y="115"/>
                  </a:cxn>
                  <a:cxn ang="0">
                    <a:pos x="77" y="90"/>
                  </a:cxn>
                  <a:cxn ang="0">
                    <a:pos x="99" y="101"/>
                  </a:cxn>
                  <a:cxn ang="0">
                    <a:pos x="99" y="76"/>
                  </a:cxn>
                  <a:cxn ang="0">
                    <a:pos x="99" y="36"/>
                  </a:cxn>
                  <a:cxn ang="0">
                    <a:pos x="99" y="24"/>
                  </a:cxn>
                  <a:cxn ang="0">
                    <a:pos x="99" y="10"/>
                  </a:cxn>
                  <a:cxn ang="0">
                    <a:pos x="99" y="0"/>
                  </a:cxn>
                </a:cxnLst>
                <a:rect l="0" t="0" r="r" b="b"/>
                <a:pathLst>
                  <a:path w="99" h="156">
                    <a:moveTo>
                      <a:pt x="99" y="0"/>
                    </a:moveTo>
                    <a:lnTo>
                      <a:pt x="89" y="0"/>
                    </a:lnTo>
                    <a:lnTo>
                      <a:pt x="45" y="0"/>
                    </a:lnTo>
                    <a:lnTo>
                      <a:pt x="45" y="24"/>
                    </a:lnTo>
                    <a:lnTo>
                      <a:pt x="21" y="24"/>
                    </a:lnTo>
                    <a:lnTo>
                      <a:pt x="12" y="53"/>
                    </a:lnTo>
                    <a:lnTo>
                      <a:pt x="12" y="65"/>
                    </a:lnTo>
                    <a:lnTo>
                      <a:pt x="0" y="65"/>
                    </a:lnTo>
                    <a:lnTo>
                      <a:pt x="21" y="115"/>
                    </a:lnTo>
                    <a:lnTo>
                      <a:pt x="45" y="156"/>
                    </a:lnTo>
                    <a:lnTo>
                      <a:pt x="58" y="127"/>
                    </a:lnTo>
                    <a:lnTo>
                      <a:pt x="58" y="115"/>
                    </a:lnTo>
                    <a:lnTo>
                      <a:pt x="77" y="90"/>
                    </a:lnTo>
                    <a:lnTo>
                      <a:pt x="99" y="101"/>
                    </a:lnTo>
                    <a:lnTo>
                      <a:pt x="99" y="76"/>
                    </a:lnTo>
                    <a:lnTo>
                      <a:pt x="99" y="36"/>
                    </a:lnTo>
                    <a:lnTo>
                      <a:pt x="99" y="24"/>
                    </a:lnTo>
                    <a:lnTo>
                      <a:pt x="99" y="10"/>
                    </a:lnTo>
                    <a:lnTo>
                      <a:pt x="99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86">
                <a:extLst>
                  <a:ext uri="{FF2B5EF4-FFF2-40B4-BE49-F238E27FC236}">
                    <a16:creationId xmlns:a16="http://schemas.microsoft.com/office/drawing/2014/main" id="{B50AA754-9BC2-42F1-ADA2-AA960B4AB3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5486" y="4134204"/>
                <a:ext cx="129816" cy="204559"/>
              </a:xfrm>
              <a:custGeom>
                <a:avLst/>
                <a:gdLst/>
                <a:ahLst/>
                <a:cxnLst>
                  <a:cxn ang="0">
                    <a:pos x="99" y="0"/>
                  </a:cxn>
                  <a:cxn ang="0">
                    <a:pos x="89" y="0"/>
                  </a:cxn>
                  <a:cxn ang="0">
                    <a:pos x="45" y="0"/>
                  </a:cxn>
                  <a:cxn ang="0">
                    <a:pos x="45" y="24"/>
                  </a:cxn>
                  <a:cxn ang="0">
                    <a:pos x="21" y="24"/>
                  </a:cxn>
                  <a:cxn ang="0">
                    <a:pos x="12" y="53"/>
                  </a:cxn>
                  <a:cxn ang="0">
                    <a:pos x="12" y="65"/>
                  </a:cxn>
                  <a:cxn ang="0">
                    <a:pos x="0" y="65"/>
                  </a:cxn>
                  <a:cxn ang="0">
                    <a:pos x="21" y="115"/>
                  </a:cxn>
                  <a:cxn ang="0">
                    <a:pos x="45" y="156"/>
                  </a:cxn>
                  <a:cxn ang="0">
                    <a:pos x="58" y="127"/>
                  </a:cxn>
                  <a:cxn ang="0">
                    <a:pos x="58" y="115"/>
                  </a:cxn>
                  <a:cxn ang="0">
                    <a:pos x="77" y="90"/>
                  </a:cxn>
                  <a:cxn ang="0">
                    <a:pos x="99" y="101"/>
                  </a:cxn>
                  <a:cxn ang="0">
                    <a:pos x="99" y="76"/>
                  </a:cxn>
                  <a:cxn ang="0">
                    <a:pos x="99" y="36"/>
                  </a:cxn>
                  <a:cxn ang="0">
                    <a:pos x="99" y="24"/>
                  </a:cxn>
                  <a:cxn ang="0">
                    <a:pos x="99" y="10"/>
                  </a:cxn>
                  <a:cxn ang="0">
                    <a:pos x="99" y="0"/>
                  </a:cxn>
                </a:cxnLst>
                <a:rect l="0" t="0" r="r" b="b"/>
                <a:pathLst>
                  <a:path w="99" h="156">
                    <a:moveTo>
                      <a:pt x="99" y="0"/>
                    </a:moveTo>
                    <a:lnTo>
                      <a:pt x="89" y="0"/>
                    </a:lnTo>
                    <a:lnTo>
                      <a:pt x="45" y="0"/>
                    </a:lnTo>
                    <a:lnTo>
                      <a:pt x="45" y="24"/>
                    </a:lnTo>
                    <a:lnTo>
                      <a:pt x="21" y="24"/>
                    </a:lnTo>
                    <a:lnTo>
                      <a:pt x="12" y="53"/>
                    </a:lnTo>
                    <a:lnTo>
                      <a:pt x="12" y="65"/>
                    </a:lnTo>
                    <a:lnTo>
                      <a:pt x="0" y="65"/>
                    </a:lnTo>
                    <a:lnTo>
                      <a:pt x="21" y="115"/>
                    </a:lnTo>
                    <a:lnTo>
                      <a:pt x="45" y="156"/>
                    </a:lnTo>
                    <a:lnTo>
                      <a:pt x="58" y="127"/>
                    </a:lnTo>
                    <a:lnTo>
                      <a:pt x="58" y="115"/>
                    </a:lnTo>
                    <a:lnTo>
                      <a:pt x="77" y="90"/>
                    </a:lnTo>
                    <a:lnTo>
                      <a:pt x="99" y="101"/>
                    </a:lnTo>
                    <a:lnTo>
                      <a:pt x="99" y="76"/>
                    </a:lnTo>
                    <a:lnTo>
                      <a:pt x="99" y="36"/>
                    </a:lnTo>
                    <a:lnTo>
                      <a:pt x="99" y="24"/>
                    </a:lnTo>
                    <a:lnTo>
                      <a:pt x="99" y="10"/>
                    </a:lnTo>
                    <a:lnTo>
                      <a:pt x="99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87">
                <a:extLst>
                  <a:ext uri="{FF2B5EF4-FFF2-40B4-BE49-F238E27FC236}">
                    <a16:creationId xmlns:a16="http://schemas.microsoft.com/office/drawing/2014/main" id="{9C2CE325-8124-4711-9993-E64256714F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0939" y="3845724"/>
                <a:ext cx="112770" cy="203247"/>
              </a:xfrm>
              <a:custGeom>
                <a:avLst/>
                <a:gdLst/>
                <a:ahLst/>
                <a:cxnLst>
                  <a:cxn ang="0">
                    <a:pos x="76" y="103"/>
                  </a:cxn>
                  <a:cxn ang="0">
                    <a:pos x="86" y="119"/>
                  </a:cxn>
                  <a:cxn ang="0">
                    <a:pos x="76" y="129"/>
                  </a:cxn>
                  <a:cxn ang="0">
                    <a:pos x="64" y="129"/>
                  </a:cxn>
                  <a:cxn ang="0">
                    <a:pos x="21" y="155"/>
                  </a:cxn>
                  <a:cxn ang="0">
                    <a:pos x="0" y="140"/>
                  </a:cxn>
                  <a:cxn ang="0">
                    <a:pos x="9" y="140"/>
                  </a:cxn>
                  <a:cxn ang="0">
                    <a:pos x="0" y="103"/>
                  </a:cxn>
                  <a:cxn ang="0">
                    <a:pos x="21" y="64"/>
                  </a:cxn>
                  <a:cxn ang="0">
                    <a:pos x="9" y="39"/>
                  </a:cxn>
                  <a:cxn ang="0">
                    <a:pos x="9" y="0"/>
                  </a:cxn>
                  <a:cxn ang="0">
                    <a:pos x="52" y="0"/>
                  </a:cxn>
                  <a:cxn ang="0">
                    <a:pos x="64" y="53"/>
                  </a:cxn>
                  <a:cxn ang="0">
                    <a:pos x="76" y="103"/>
                  </a:cxn>
                </a:cxnLst>
                <a:rect l="0" t="0" r="r" b="b"/>
                <a:pathLst>
                  <a:path w="86" h="155">
                    <a:moveTo>
                      <a:pt x="76" y="103"/>
                    </a:moveTo>
                    <a:lnTo>
                      <a:pt x="86" y="119"/>
                    </a:lnTo>
                    <a:lnTo>
                      <a:pt x="76" y="129"/>
                    </a:lnTo>
                    <a:lnTo>
                      <a:pt x="64" y="129"/>
                    </a:lnTo>
                    <a:lnTo>
                      <a:pt x="21" y="155"/>
                    </a:lnTo>
                    <a:lnTo>
                      <a:pt x="0" y="140"/>
                    </a:lnTo>
                    <a:lnTo>
                      <a:pt x="9" y="140"/>
                    </a:lnTo>
                    <a:lnTo>
                      <a:pt x="0" y="103"/>
                    </a:lnTo>
                    <a:lnTo>
                      <a:pt x="21" y="64"/>
                    </a:lnTo>
                    <a:lnTo>
                      <a:pt x="9" y="39"/>
                    </a:lnTo>
                    <a:lnTo>
                      <a:pt x="9" y="0"/>
                    </a:lnTo>
                    <a:lnTo>
                      <a:pt x="52" y="0"/>
                    </a:lnTo>
                    <a:lnTo>
                      <a:pt x="64" y="53"/>
                    </a:lnTo>
                    <a:lnTo>
                      <a:pt x="76" y="103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88">
                <a:extLst>
                  <a:ext uri="{FF2B5EF4-FFF2-40B4-BE49-F238E27FC236}">
                    <a16:creationId xmlns:a16="http://schemas.microsoft.com/office/drawing/2014/main" id="{8A4B2269-1C35-480B-8807-9812DA07BD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0939" y="3845724"/>
                <a:ext cx="112770" cy="203247"/>
              </a:xfrm>
              <a:custGeom>
                <a:avLst/>
                <a:gdLst/>
                <a:ahLst/>
                <a:cxnLst>
                  <a:cxn ang="0">
                    <a:pos x="76" y="103"/>
                  </a:cxn>
                  <a:cxn ang="0">
                    <a:pos x="86" y="119"/>
                  </a:cxn>
                  <a:cxn ang="0">
                    <a:pos x="76" y="129"/>
                  </a:cxn>
                  <a:cxn ang="0">
                    <a:pos x="64" y="129"/>
                  </a:cxn>
                  <a:cxn ang="0">
                    <a:pos x="21" y="155"/>
                  </a:cxn>
                  <a:cxn ang="0">
                    <a:pos x="0" y="140"/>
                  </a:cxn>
                  <a:cxn ang="0">
                    <a:pos x="9" y="140"/>
                  </a:cxn>
                  <a:cxn ang="0">
                    <a:pos x="0" y="103"/>
                  </a:cxn>
                  <a:cxn ang="0">
                    <a:pos x="21" y="64"/>
                  </a:cxn>
                  <a:cxn ang="0">
                    <a:pos x="9" y="39"/>
                  </a:cxn>
                  <a:cxn ang="0">
                    <a:pos x="9" y="0"/>
                  </a:cxn>
                  <a:cxn ang="0">
                    <a:pos x="52" y="0"/>
                  </a:cxn>
                  <a:cxn ang="0">
                    <a:pos x="64" y="53"/>
                  </a:cxn>
                  <a:cxn ang="0">
                    <a:pos x="76" y="103"/>
                  </a:cxn>
                </a:cxnLst>
                <a:rect l="0" t="0" r="r" b="b"/>
                <a:pathLst>
                  <a:path w="86" h="155">
                    <a:moveTo>
                      <a:pt x="76" y="103"/>
                    </a:moveTo>
                    <a:lnTo>
                      <a:pt x="86" y="119"/>
                    </a:lnTo>
                    <a:lnTo>
                      <a:pt x="76" y="129"/>
                    </a:lnTo>
                    <a:lnTo>
                      <a:pt x="64" y="129"/>
                    </a:lnTo>
                    <a:lnTo>
                      <a:pt x="21" y="155"/>
                    </a:lnTo>
                    <a:lnTo>
                      <a:pt x="0" y="140"/>
                    </a:lnTo>
                    <a:lnTo>
                      <a:pt x="9" y="140"/>
                    </a:lnTo>
                    <a:lnTo>
                      <a:pt x="0" y="103"/>
                    </a:lnTo>
                    <a:lnTo>
                      <a:pt x="21" y="64"/>
                    </a:lnTo>
                    <a:lnTo>
                      <a:pt x="9" y="39"/>
                    </a:lnTo>
                    <a:lnTo>
                      <a:pt x="9" y="0"/>
                    </a:lnTo>
                    <a:lnTo>
                      <a:pt x="52" y="0"/>
                    </a:lnTo>
                    <a:lnTo>
                      <a:pt x="64" y="53"/>
                    </a:lnTo>
                    <a:lnTo>
                      <a:pt x="76" y="103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89">
                <a:extLst>
                  <a:ext uri="{FF2B5EF4-FFF2-40B4-BE49-F238E27FC236}">
                    <a16:creationId xmlns:a16="http://schemas.microsoft.com/office/drawing/2014/main" id="{2B2624F4-A374-4E1C-9739-73C1F737C3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9126" y="3845724"/>
                <a:ext cx="59008" cy="156042"/>
              </a:xfrm>
              <a:custGeom>
                <a:avLst/>
                <a:gdLst/>
                <a:ahLst/>
                <a:cxnLst>
                  <a:cxn ang="0">
                    <a:pos x="23" y="103"/>
                  </a:cxn>
                  <a:cxn ang="0">
                    <a:pos x="32" y="119"/>
                  </a:cxn>
                  <a:cxn ang="0">
                    <a:pos x="45" y="119"/>
                  </a:cxn>
                  <a:cxn ang="0">
                    <a:pos x="32" y="64"/>
                  </a:cxn>
                  <a:cxn ang="0">
                    <a:pos x="32" y="28"/>
                  </a:cxn>
                  <a:cxn ang="0">
                    <a:pos x="23" y="14"/>
                  </a:cxn>
                  <a:cxn ang="0">
                    <a:pos x="23" y="0"/>
                  </a:cxn>
                  <a:cxn ang="0">
                    <a:pos x="0" y="0"/>
                  </a:cxn>
                  <a:cxn ang="0">
                    <a:pos x="11" y="53"/>
                  </a:cxn>
                  <a:cxn ang="0">
                    <a:pos x="23" y="103"/>
                  </a:cxn>
                </a:cxnLst>
                <a:rect l="0" t="0" r="r" b="b"/>
                <a:pathLst>
                  <a:path w="45" h="119">
                    <a:moveTo>
                      <a:pt x="23" y="103"/>
                    </a:moveTo>
                    <a:lnTo>
                      <a:pt x="32" y="119"/>
                    </a:lnTo>
                    <a:lnTo>
                      <a:pt x="45" y="119"/>
                    </a:lnTo>
                    <a:lnTo>
                      <a:pt x="32" y="64"/>
                    </a:lnTo>
                    <a:lnTo>
                      <a:pt x="32" y="28"/>
                    </a:lnTo>
                    <a:lnTo>
                      <a:pt x="23" y="14"/>
                    </a:lnTo>
                    <a:lnTo>
                      <a:pt x="23" y="0"/>
                    </a:lnTo>
                    <a:lnTo>
                      <a:pt x="0" y="0"/>
                    </a:lnTo>
                    <a:lnTo>
                      <a:pt x="11" y="53"/>
                    </a:lnTo>
                    <a:lnTo>
                      <a:pt x="23" y="103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90">
                <a:extLst>
                  <a:ext uri="{FF2B5EF4-FFF2-40B4-BE49-F238E27FC236}">
                    <a16:creationId xmlns:a16="http://schemas.microsoft.com/office/drawing/2014/main" id="{8CE57774-E19C-40A6-97DC-3ED6D50582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9126" y="3845724"/>
                <a:ext cx="59008" cy="156042"/>
              </a:xfrm>
              <a:custGeom>
                <a:avLst/>
                <a:gdLst/>
                <a:ahLst/>
                <a:cxnLst>
                  <a:cxn ang="0">
                    <a:pos x="23" y="103"/>
                  </a:cxn>
                  <a:cxn ang="0">
                    <a:pos x="32" y="119"/>
                  </a:cxn>
                  <a:cxn ang="0">
                    <a:pos x="45" y="119"/>
                  </a:cxn>
                  <a:cxn ang="0">
                    <a:pos x="32" y="64"/>
                  </a:cxn>
                  <a:cxn ang="0">
                    <a:pos x="32" y="28"/>
                  </a:cxn>
                  <a:cxn ang="0">
                    <a:pos x="23" y="14"/>
                  </a:cxn>
                  <a:cxn ang="0">
                    <a:pos x="23" y="0"/>
                  </a:cxn>
                  <a:cxn ang="0">
                    <a:pos x="0" y="0"/>
                  </a:cxn>
                  <a:cxn ang="0">
                    <a:pos x="11" y="53"/>
                  </a:cxn>
                  <a:cxn ang="0">
                    <a:pos x="23" y="103"/>
                  </a:cxn>
                </a:cxnLst>
                <a:rect l="0" t="0" r="r" b="b"/>
                <a:pathLst>
                  <a:path w="45" h="119">
                    <a:moveTo>
                      <a:pt x="23" y="103"/>
                    </a:moveTo>
                    <a:lnTo>
                      <a:pt x="32" y="119"/>
                    </a:lnTo>
                    <a:lnTo>
                      <a:pt x="45" y="119"/>
                    </a:lnTo>
                    <a:lnTo>
                      <a:pt x="32" y="64"/>
                    </a:lnTo>
                    <a:lnTo>
                      <a:pt x="32" y="28"/>
                    </a:lnTo>
                    <a:lnTo>
                      <a:pt x="23" y="14"/>
                    </a:lnTo>
                    <a:lnTo>
                      <a:pt x="23" y="0"/>
                    </a:lnTo>
                    <a:lnTo>
                      <a:pt x="0" y="0"/>
                    </a:lnTo>
                    <a:lnTo>
                      <a:pt x="11" y="53"/>
                    </a:lnTo>
                    <a:lnTo>
                      <a:pt x="23" y="103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91">
                <a:extLst>
                  <a:ext uri="{FF2B5EF4-FFF2-40B4-BE49-F238E27FC236}">
                    <a16:creationId xmlns:a16="http://schemas.microsoft.com/office/drawing/2014/main" id="{AF7B2BE6-274B-4781-9907-613BF692B4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0596" y="3797206"/>
                <a:ext cx="72120" cy="204559"/>
              </a:xfrm>
              <a:custGeom>
                <a:avLst/>
                <a:gdLst/>
                <a:ahLst/>
                <a:cxnLst>
                  <a:cxn ang="0">
                    <a:pos x="9" y="101"/>
                  </a:cxn>
                  <a:cxn ang="0">
                    <a:pos x="21" y="156"/>
                  </a:cxn>
                  <a:cxn ang="0">
                    <a:pos x="31" y="156"/>
                  </a:cxn>
                  <a:cxn ang="0">
                    <a:pos x="31" y="101"/>
                  </a:cxn>
                  <a:cxn ang="0">
                    <a:pos x="55" y="50"/>
                  </a:cxn>
                  <a:cxn ang="0">
                    <a:pos x="55" y="24"/>
                  </a:cxn>
                  <a:cxn ang="0">
                    <a:pos x="43" y="0"/>
                  </a:cxn>
                  <a:cxn ang="0">
                    <a:pos x="31" y="10"/>
                  </a:cxn>
                  <a:cxn ang="0">
                    <a:pos x="21" y="24"/>
                  </a:cxn>
                  <a:cxn ang="0">
                    <a:pos x="9" y="24"/>
                  </a:cxn>
                  <a:cxn ang="0">
                    <a:pos x="0" y="36"/>
                  </a:cxn>
                  <a:cxn ang="0">
                    <a:pos x="0" y="50"/>
                  </a:cxn>
                  <a:cxn ang="0">
                    <a:pos x="9" y="65"/>
                  </a:cxn>
                  <a:cxn ang="0">
                    <a:pos x="9" y="101"/>
                  </a:cxn>
                </a:cxnLst>
                <a:rect l="0" t="0" r="r" b="b"/>
                <a:pathLst>
                  <a:path w="55" h="156">
                    <a:moveTo>
                      <a:pt x="9" y="101"/>
                    </a:moveTo>
                    <a:lnTo>
                      <a:pt x="21" y="156"/>
                    </a:lnTo>
                    <a:lnTo>
                      <a:pt x="31" y="156"/>
                    </a:lnTo>
                    <a:lnTo>
                      <a:pt x="31" y="101"/>
                    </a:lnTo>
                    <a:lnTo>
                      <a:pt x="55" y="50"/>
                    </a:lnTo>
                    <a:lnTo>
                      <a:pt x="55" y="24"/>
                    </a:lnTo>
                    <a:lnTo>
                      <a:pt x="43" y="0"/>
                    </a:lnTo>
                    <a:lnTo>
                      <a:pt x="31" y="10"/>
                    </a:lnTo>
                    <a:lnTo>
                      <a:pt x="21" y="24"/>
                    </a:lnTo>
                    <a:lnTo>
                      <a:pt x="9" y="24"/>
                    </a:lnTo>
                    <a:lnTo>
                      <a:pt x="0" y="36"/>
                    </a:lnTo>
                    <a:lnTo>
                      <a:pt x="0" y="50"/>
                    </a:lnTo>
                    <a:lnTo>
                      <a:pt x="9" y="65"/>
                    </a:lnTo>
                    <a:lnTo>
                      <a:pt x="9" y="10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92">
                <a:extLst>
                  <a:ext uri="{FF2B5EF4-FFF2-40B4-BE49-F238E27FC236}">
                    <a16:creationId xmlns:a16="http://schemas.microsoft.com/office/drawing/2014/main" id="{F8DF1FDF-8194-4A46-A266-8DB830CC0A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0596" y="3797206"/>
                <a:ext cx="72120" cy="204559"/>
              </a:xfrm>
              <a:custGeom>
                <a:avLst/>
                <a:gdLst/>
                <a:ahLst/>
                <a:cxnLst>
                  <a:cxn ang="0">
                    <a:pos x="9" y="101"/>
                  </a:cxn>
                  <a:cxn ang="0">
                    <a:pos x="21" y="156"/>
                  </a:cxn>
                  <a:cxn ang="0">
                    <a:pos x="31" y="156"/>
                  </a:cxn>
                  <a:cxn ang="0">
                    <a:pos x="31" y="101"/>
                  </a:cxn>
                  <a:cxn ang="0">
                    <a:pos x="55" y="50"/>
                  </a:cxn>
                  <a:cxn ang="0">
                    <a:pos x="55" y="24"/>
                  </a:cxn>
                  <a:cxn ang="0">
                    <a:pos x="43" y="0"/>
                  </a:cxn>
                  <a:cxn ang="0">
                    <a:pos x="31" y="10"/>
                  </a:cxn>
                  <a:cxn ang="0">
                    <a:pos x="21" y="24"/>
                  </a:cxn>
                  <a:cxn ang="0">
                    <a:pos x="9" y="24"/>
                  </a:cxn>
                  <a:cxn ang="0">
                    <a:pos x="0" y="36"/>
                  </a:cxn>
                  <a:cxn ang="0">
                    <a:pos x="0" y="50"/>
                  </a:cxn>
                  <a:cxn ang="0">
                    <a:pos x="9" y="65"/>
                  </a:cxn>
                  <a:cxn ang="0">
                    <a:pos x="9" y="101"/>
                  </a:cxn>
                </a:cxnLst>
                <a:rect l="0" t="0" r="r" b="b"/>
                <a:pathLst>
                  <a:path w="55" h="156">
                    <a:moveTo>
                      <a:pt x="9" y="101"/>
                    </a:moveTo>
                    <a:lnTo>
                      <a:pt x="21" y="156"/>
                    </a:lnTo>
                    <a:lnTo>
                      <a:pt x="31" y="156"/>
                    </a:lnTo>
                    <a:lnTo>
                      <a:pt x="31" y="101"/>
                    </a:lnTo>
                    <a:lnTo>
                      <a:pt x="55" y="50"/>
                    </a:lnTo>
                    <a:lnTo>
                      <a:pt x="55" y="24"/>
                    </a:lnTo>
                    <a:lnTo>
                      <a:pt x="43" y="0"/>
                    </a:lnTo>
                    <a:lnTo>
                      <a:pt x="31" y="10"/>
                    </a:lnTo>
                    <a:lnTo>
                      <a:pt x="21" y="24"/>
                    </a:lnTo>
                    <a:lnTo>
                      <a:pt x="9" y="24"/>
                    </a:lnTo>
                    <a:lnTo>
                      <a:pt x="0" y="36"/>
                    </a:lnTo>
                    <a:lnTo>
                      <a:pt x="0" y="50"/>
                    </a:lnTo>
                    <a:lnTo>
                      <a:pt x="9" y="65"/>
                    </a:lnTo>
                    <a:lnTo>
                      <a:pt x="9" y="101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93">
                <a:extLst>
                  <a:ext uri="{FF2B5EF4-FFF2-40B4-BE49-F238E27FC236}">
                    <a16:creationId xmlns:a16="http://schemas.microsoft.com/office/drawing/2014/main" id="{15D9F486-D7FF-4305-A766-4FD479C15A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8499" y="3864081"/>
                <a:ext cx="159976" cy="198003"/>
              </a:xfrm>
              <a:custGeom>
                <a:avLst/>
                <a:gdLst/>
                <a:ahLst/>
                <a:cxnLst>
                  <a:cxn ang="0">
                    <a:pos x="109" y="126"/>
                  </a:cxn>
                  <a:cxn ang="0">
                    <a:pos x="100" y="126"/>
                  </a:cxn>
                  <a:cxn ang="0">
                    <a:pos x="76" y="126"/>
                  </a:cxn>
                  <a:cxn ang="0">
                    <a:pos x="54" y="126"/>
                  </a:cxn>
                  <a:cxn ang="0">
                    <a:pos x="24" y="151"/>
                  </a:cxn>
                  <a:cxn ang="0">
                    <a:pos x="24" y="115"/>
                  </a:cxn>
                  <a:cxn ang="0">
                    <a:pos x="9" y="103"/>
                  </a:cxn>
                  <a:cxn ang="0">
                    <a:pos x="0" y="76"/>
                  </a:cxn>
                  <a:cxn ang="0">
                    <a:pos x="9" y="64"/>
                  </a:cxn>
                  <a:cxn ang="0">
                    <a:pos x="9" y="50"/>
                  </a:cxn>
                  <a:cxn ang="0">
                    <a:pos x="24" y="50"/>
                  </a:cxn>
                  <a:cxn ang="0">
                    <a:pos x="9" y="24"/>
                  </a:cxn>
                  <a:cxn ang="0">
                    <a:pos x="9" y="0"/>
                  </a:cxn>
                  <a:cxn ang="0">
                    <a:pos x="24" y="0"/>
                  </a:cxn>
                  <a:cxn ang="0">
                    <a:pos x="33" y="0"/>
                  </a:cxn>
                  <a:cxn ang="0">
                    <a:pos x="45" y="0"/>
                  </a:cxn>
                  <a:cxn ang="0">
                    <a:pos x="54" y="0"/>
                  </a:cxn>
                  <a:cxn ang="0">
                    <a:pos x="67" y="0"/>
                  </a:cxn>
                  <a:cxn ang="0">
                    <a:pos x="76" y="14"/>
                  </a:cxn>
                  <a:cxn ang="0">
                    <a:pos x="100" y="14"/>
                  </a:cxn>
                  <a:cxn ang="0">
                    <a:pos x="109" y="24"/>
                  </a:cxn>
                  <a:cxn ang="0">
                    <a:pos x="122" y="50"/>
                  </a:cxn>
                  <a:cxn ang="0">
                    <a:pos x="100" y="89"/>
                  </a:cxn>
                  <a:cxn ang="0">
                    <a:pos x="109" y="126"/>
                  </a:cxn>
                </a:cxnLst>
                <a:rect l="0" t="0" r="r" b="b"/>
                <a:pathLst>
                  <a:path w="122" h="151">
                    <a:moveTo>
                      <a:pt x="109" y="126"/>
                    </a:moveTo>
                    <a:lnTo>
                      <a:pt x="100" y="126"/>
                    </a:lnTo>
                    <a:lnTo>
                      <a:pt x="76" y="126"/>
                    </a:lnTo>
                    <a:lnTo>
                      <a:pt x="54" y="126"/>
                    </a:lnTo>
                    <a:lnTo>
                      <a:pt x="24" y="151"/>
                    </a:lnTo>
                    <a:lnTo>
                      <a:pt x="24" y="115"/>
                    </a:lnTo>
                    <a:lnTo>
                      <a:pt x="9" y="103"/>
                    </a:lnTo>
                    <a:lnTo>
                      <a:pt x="0" y="76"/>
                    </a:lnTo>
                    <a:lnTo>
                      <a:pt x="9" y="64"/>
                    </a:lnTo>
                    <a:lnTo>
                      <a:pt x="9" y="50"/>
                    </a:lnTo>
                    <a:lnTo>
                      <a:pt x="24" y="50"/>
                    </a:lnTo>
                    <a:lnTo>
                      <a:pt x="9" y="24"/>
                    </a:lnTo>
                    <a:lnTo>
                      <a:pt x="9" y="0"/>
                    </a:lnTo>
                    <a:lnTo>
                      <a:pt x="24" y="0"/>
                    </a:lnTo>
                    <a:lnTo>
                      <a:pt x="33" y="0"/>
                    </a:lnTo>
                    <a:lnTo>
                      <a:pt x="45" y="0"/>
                    </a:lnTo>
                    <a:lnTo>
                      <a:pt x="54" y="0"/>
                    </a:lnTo>
                    <a:lnTo>
                      <a:pt x="67" y="0"/>
                    </a:lnTo>
                    <a:lnTo>
                      <a:pt x="76" y="14"/>
                    </a:lnTo>
                    <a:lnTo>
                      <a:pt x="100" y="14"/>
                    </a:lnTo>
                    <a:lnTo>
                      <a:pt x="109" y="24"/>
                    </a:lnTo>
                    <a:lnTo>
                      <a:pt x="122" y="50"/>
                    </a:lnTo>
                    <a:lnTo>
                      <a:pt x="100" y="89"/>
                    </a:lnTo>
                    <a:lnTo>
                      <a:pt x="109" y="126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94">
                <a:extLst>
                  <a:ext uri="{FF2B5EF4-FFF2-40B4-BE49-F238E27FC236}">
                    <a16:creationId xmlns:a16="http://schemas.microsoft.com/office/drawing/2014/main" id="{768D64E3-051E-4471-9E7A-AB19E38063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8499" y="3864081"/>
                <a:ext cx="159976" cy="198003"/>
              </a:xfrm>
              <a:custGeom>
                <a:avLst/>
                <a:gdLst/>
                <a:ahLst/>
                <a:cxnLst>
                  <a:cxn ang="0">
                    <a:pos x="109" y="126"/>
                  </a:cxn>
                  <a:cxn ang="0">
                    <a:pos x="100" y="126"/>
                  </a:cxn>
                  <a:cxn ang="0">
                    <a:pos x="76" y="126"/>
                  </a:cxn>
                  <a:cxn ang="0">
                    <a:pos x="54" y="126"/>
                  </a:cxn>
                  <a:cxn ang="0">
                    <a:pos x="24" y="151"/>
                  </a:cxn>
                  <a:cxn ang="0">
                    <a:pos x="24" y="115"/>
                  </a:cxn>
                  <a:cxn ang="0">
                    <a:pos x="9" y="103"/>
                  </a:cxn>
                  <a:cxn ang="0">
                    <a:pos x="0" y="76"/>
                  </a:cxn>
                  <a:cxn ang="0">
                    <a:pos x="9" y="64"/>
                  </a:cxn>
                  <a:cxn ang="0">
                    <a:pos x="9" y="50"/>
                  </a:cxn>
                  <a:cxn ang="0">
                    <a:pos x="24" y="50"/>
                  </a:cxn>
                  <a:cxn ang="0">
                    <a:pos x="9" y="24"/>
                  </a:cxn>
                  <a:cxn ang="0">
                    <a:pos x="9" y="0"/>
                  </a:cxn>
                  <a:cxn ang="0">
                    <a:pos x="24" y="0"/>
                  </a:cxn>
                  <a:cxn ang="0">
                    <a:pos x="33" y="0"/>
                  </a:cxn>
                  <a:cxn ang="0">
                    <a:pos x="45" y="0"/>
                  </a:cxn>
                  <a:cxn ang="0">
                    <a:pos x="54" y="0"/>
                  </a:cxn>
                  <a:cxn ang="0">
                    <a:pos x="67" y="0"/>
                  </a:cxn>
                  <a:cxn ang="0">
                    <a:pos x="76" y="14"/>
                  </a:cxn>
                  <a:cxn ang="0">
                    <a:pos x="100" y="14"/>
                  </a:cxn>
                  <a:cxn ang="0">
                    <a:pos x="109" y="24"/>
                  </a:cxn>
                  <a:cxn ang="0">
                    <a:pos x="122" y="50"/>
                  </a:cxn>
                  <a:cxn ang="0">
                    <a:pos x="100" y="89"/>
                  </a:cxn>
                  <a:cxn ang="0">
                    <a:pos x="109" y="126"/>
                  </a:cxn>
                </a:cxnLst>
                <a:rect l="0" t="0" r="r" b="b"/>
                <a:pathLst>
                  <a:path w="122" h="151">
                    <a:moveTo>
                      <a:pt x="109" y="126"/>
                    </a:moveTo>
                    <a:lnTo>
                      <a:pt x="100" y="126"/>
                    </a:lnTo>
                    <a:lnTo>
                      <a:pt x="76" y="126"/>
                    </a:lnTo>
                    <a:lnTo>
                      <a:pt x="54" y="126"/>
                    </a:lnTo>
                    <a:lnTo>
                      <a:pt x="24" y="151"/>
                    </a:lnTo>
                    <a:lnTo>
                      <a:pt x="24" y="115"/>
                    </a:lnTo>
                    <a:lnTo>
                      <a:pt x="9" y="103"/>
                    </a:lnTo>
                    <a:lnTo>
                      <a:pt x="0" y="76"/>
                    </a:lnTo>
                    <a:lnTo>
                      <a:pt x="9" y="64"/>
                    </a:lnTo>
                    <a:lnTo>
                      <a:pt x="9" y="50"/>
                    </a:lnTo>
                    <a:lnTo>
                      <a:pt x="24" y="50"/>
                    </a:lnTo>
                    <a:lnTo>
                      <a:pt x="9" y="24"/>
                    </a:lnTo>
                    <a:lnTo>
                      <a:pt x="9" y="0"/>
                    </a:lnTo>
                    <a:lnTo>
                      <a:pt x="24" y="0"/>
                    </a:lnTo>
                    <a:lnTo>
                      <a:pt x="33" y="0"/>
                    </a:lnTo>
                    <a:lnTo>
                      <a:pt x="45" y="0"/>
                    </a:lnTo>
                    <a:lnTo>
                      <a:pt x="54" y="0"/>
                    </a:lnTo>
                    <a:lnTo>
                      <a:pt x="67" y="0"/>
                    </a:lnTo>
                    <a:lnTo>
                      <a:pt x="76" y="14"/>
                    </a:lnTo>
                    <a:lnTo>
                      <a:pt x="100" y="14"/>
                    </a:lnTo>
                    <a:lnTo>
                      <a:pt x="109" y="24"/>
                    </a:lnTo>
                    <a:lnTo>
                      <a:pt x="122" y="50"/>
                    </a:lnTo>
                    <a:lnTo>
                      <a:pt x="100" y="89"/>
                    </a:lnTo>
                    <a:lnTo>
                      <a:pt x="109" y="126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95">
                <a:extLst>
                  <a:ext uri="{FF2B5EF4-FFF2-40B4-BE49-F238E27FC236}">
                    <a16:creationId xmlns:a16="http://schemas.microsoft.com/office/drawing/2014/main" id="{77D87C55-0046-46AB-9C7D-B8650B458B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6380" y="3929646"/>
                <a:ext cx="104902" cy="132439"/>
              </a:xfrm>
              <a:custGeom>
                <a:avLst/>
                <a:gdLst/>
                <a:ahLst/>
                <a:cxnLst>
                  <a:cxn ang="0">
                    <a:pos x="55" y="24"/>
                  </a:cxn>
                  <a:cxn ang="0">
                    <a:pos x="45" y="24"/>
                  </a:cxn>
                  <a:cxn ang="0">
                    <a:pos x="33" y="0"/>
                  </a:cxn>
                  <a:cxn ang="0">
                    <a:pos x="23" y="0"/>
                  </a:cxn>
                  <a:cxn ang="0">
                    <a:pos x="0" y="39"/>
                  </a:cxn>
                  <a:cxn ang="0">
                    <a:pos x="64" y="90"/>
                  </a:cxn>
                  <a:cxn ang="0">
                    <a:pos x="80" y="101"/>
                  </a:cxn>
                  <a:cxn ang="0">
                    <a:pos x="80" y="64"/>
                  </a:cxn>
                  <a:cxn ang="0">
                    <a:pos x="64" y="53"/>
                  </a:cxn>
                  <a:cxn ang="0">
                    <a:pos x="55" y="24"/>
                  </a:cxn>
                </a:cxnLst>
                <a:rect l="0" t="0" r="r" b="b"/>
                <a:pathLst>
                  <a:path w="80" h="101">
                    <a:moveTo>
                      <a:pt x="55" y="24"/>
                    </a:moveTo>
                    <a:lnTo>
                      <a:pt x="45" y="24"/>
                    </a:lnTo>
                    <a:lnTo>
                      <a:pt x="33" y="0"/>
                    </a:lnTo>
                    <a:lnTo>
                      <a:pt x="23" y="0"/>
                    </a:lnTo>
                    <a:lnTo>
                      <a:pt x="0" y="39"/>
                    </a:lnTo>
                    <a:lnTo>
                      <a:pt x="64" y="90"/>
                    </a:lnTo>
                    <a:lnTo>
                      <a:pt x="80" y="101"/>
                    </a:lnTo>
                    <a:lnTo>
                      <a:pt x="80" y="64"/>
                    </a:lnTo>
                    <a:lnTo>
                      <a:pt x="64" y="53"/>
                    </a:lnTo>
                    <a:lnTo>
                      <a:pt x="55" y="2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96">
                <a:extLst>
                  <a:ext uri="{FF2B5EF4-FFF2-40B4-BE49-F238E27FC236}">
                    <a16:creationId xmlns:a16="http://schemas.microsoft.com/office/drawing/2014/main" id="{BC1B5EBD-0404-4B26-B4AB-F48C1D0515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6380" y="3929646"/>
                <a:ext cx="104902" cy="132439"/>
              </a:xfrm>
              <a:custGeom>
                <a:avLst/>
                <a:gdLst/>
                <a:ahLst/>
                <a:cxnLst>
                  <a:cxn ang="0">
                    <a:pos x="55" y="24"/>
                  </a:cxn>
                  <a:cxn ang="0">
                    <a:pos x="45" y="24"/>
                  </a:cxn>
                  <a:cxn ang="0">
                    <a:pos x="33" y="0"/>
                  </a:cxn>
                  <a:cxn ang="0">
                    <a:pos x="23" y="0"/>
                  </a:cxn>
                  <a:cxn ang="0">
                    <a:pos x="0" y="39"/>
                  </a:cxn>
                  <a:cxn ang="0">
                    <a:pos x="64" y="90"/>
                  </a:cxn>
                  <a:cxn ang="0">
                    <a:pos x="80" y="101"/>
                  </a:cxn>
                  <a:cxn ang="0">
                    <a:pos x="80" y="64"/>
                  </a:cxn>
                  <a:cxn ang="0">
                    <a:pos x="64" y="53"/>
                  </a:cxn>
                  <a:cxn ang="0">
                    <a:pos x="55" y="24"/>
                  </a:cxn>
                </a:cxnLst>
                <a:rect l="0" t="0" r="r" b="b"/>
                <a:pathLst>
                  <a:path w="80" h="101">
                    <a:moveTo>
                      <a:pt x="55" y="24"/>
                    </a:moveTo>
                    <a:lnTo>
                      <a:pt x="45" y="24"/>
                    </a:lnTo>
                    <a:lnTo>
                      <a:pt x="33" y="0"/>
                    </a:lnTo>
                    <a:lnTo>
                      <a:pt x="23" y="0"/>
                    </a:lnTo>
                    <a:lnTo>
                      <a:pt x="0" y="39"/>
                    </a:lnTo>
                    <a:lnTo>
                      <a:pt x="64" y="90"/>
                    </a:lnTo>
                    <a:lnTo>
                      <a:pt x="80" y="101"/>
                    </a:lnTo>
                    <a:lnTo>
                      <a:pt x="80" y="64"/>
                    </a:lnTo>
                    <a:lnTo>
                      <a:pt x="64" y="53"/>
                    </a:lnTo>
                    <a:lnTo>
                      <a:pt x="55" y="2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97">
                <a:extLst>
                  <a:ext uri="{FF2B5EF4-FFF2-40B4-BE49-F238E27FC236}">
                    <a16:creationId xmlns:a16="http://schemas.microsoft.com/office/drawing/2014/main" id="{4548F8F3-FFC5-4500-AFCC-DA9DAE6EB9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7874" y="3659522"/>
                <a:ext cx="144240" cy="137684"/>
              </a:xfrm>
              <a:custGeom>
                <a:avLst/>
                <a:gdLst/>
                <a:ahLst/>
                <a:cxnLst>
                  <a:cxn ang="0">
                    <a:pos x="97" y="50"/>
                  </a:cxn>
                  <a:cxn ang="0">
                    <a:pos x="76" y="24"/>
                  </a:cxn>
                  <a:cxn ang="0">
                    <a:pos x="54" y="0"/>
                  </a:cxn>
                  <a:cxn ang="0">
                    <a:pos x="30" y="14"/>
                  </a:cxn>
                  <a:cxn ang="0">
                    <a:pos x="21" y="24"/>
                  </a:cxn>
                  <a:cxn ang="0">
                    <a:pos x="0" y="50"/>
                  </a:cxn>
                  <a:cxn ang="0">
                    <a:pos x="12" y="64"/>
                  </a:cxn>
                  <a:cxn ang="0">
                    <a:pos x="12" y="79"/>
                  </a:cxn>
                  <a:cxn ang="0">
                    <a:pos x="30" y="64"/>
                  </a:cxn>
                  <a:cxn ang="0">
                    <a:pos x="66" y="79"/>
                  </a:cxn>
                  <a:cxn ang="0">
                    <a:pos x="54" y="89"/>
                  </a:cxn>
                  <a:cxn ang="0">
                    <a:pos x="30" y="79"/>
                  </a:cxn>
                  <a:cxn ang="0">
                    <a:pos x="12" y="89"/>
                  </a:cxn>
                  <a:cxn ang="0">
                    <a:pos x="12" y="105"/>
                  </a:cxn>
                  <a:cxn ang="0">
                    <a:pos x="66" y="105"/>
                  </a:cxn>
                  <a:cxn ang="0">
                    <a:pos x="110" y="105"/>
                  </a:cxn>
                  <a:cxn ang="0">
                    <a:pos x="97" y="50"/>
                  </a:cxn>
                </a:cxnLst>
                <a:rect l="0" t="0" r="r" b="b"/>
                <a:pathLst>
                  <a:path w="110" h="105">
                    <a:moveTo>
                      <a:pt x="97" y="50"/>
                    </a:moveTo>
                    <a:lnTo>
                      <a:pt x="76" y="24"/>
                    </a:lnTo>
                    <a:lnTo>
                      <a:pt x="54" y="0"/>
                    </a:lnTo>
                    <a:lnTo>
                      <a:pt x="30" y="14"/>
                    </a:lnTo>
                    <a:lnTo>
                      <a:pt x="21" y="24"/>
                    </a:lnTo>
                    <a:lnTo>
                      <a:pt x="0" y="50"/>
                    </a:lnTo>
                    <a:lnTo>
                      <a:pt x="12" y="64"/>
                    </a:lnTo>
                    <a:lnTo>
                      <a:pt x="12" y="79"/>
                    </a:lnTo>
                    <a:lnTo>
                      <a:pt x="30" y="64"/>
                    </a:lnTo>
                    <a:lnTo>
                      <a:pt x="66" y="79"/>
                    </a:lnTo>
                    <a:lnTo>
                      <a:pt x="54" y="89"/>
                    </a:lnTo>
                    <a:lnTo>
                      <a:pt x="30" y="79"/>
                    </a:lnTo>
                    <a:lnTo>
                      <a:pt x="12" y="89"/>
                    </a:lnTo>
                    <a:lnTo>
                      <a:pt x="12" y="105"/>
                    </a:lnTo>
                    <a:lnTo>
                      <a:pt x="66" y="105"/>
                    </a:lnTo>
                    <a:lnTo>
                      <a:pt x="110" y="105"/>
                    </a:lnTo>
                    <a:lnTo>
                      <a:pt x="97" y="5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98">
                <a:extLst>
                  <a:ext uri="{FF2B5EF4-FFF2-40B4-BE49-F238E27FC236}">
                    <a16:creationId xmlns:a16="http://schemas.microsoft.com/office/drawing/2014/main" id="{D90328E3-3B3E-4DE2-9B3D-5FF02C9A91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7873" y="3659522"/>
                <a:ext cx="144240" cy="137684"/>
              </a:xfrm>
              <a:custGeom>
                <a:avLst/>
                <a:gdLst/>
                <a:ahLst/>
                <a:cxnLst>
                  <a:cxn ang="0">
                    <a:pos x="97" y="50"/>
                  </a:cxn>
                  <a:cxn ang="0">
                    <a:pos x="76" y="24"/>
                  </a:cxn>
                  <a:cxn ang="0">
                    <a:pos x="54" y="0"/>
                  </a:cxn>
                  <a:cxn ang="0">
                    <a:pos x="30" y="14"/>
                  </a:cxn>
                  <a:cxn ang="0">
                    <a:pos x="21" y="24"/>
                  </a:cxn>
                  <a:cxn ang="0">
                    <a:pos x="0" y="50"/>
                  </a:cxn>
                  <a:cxn ang="0">
                    <a:pos x="12" y="64"/>
                  </a:cxn>
                  <a:cxn ang="0">
                    <a:pos x="12" y="79"/>
                  </a:cxn>
                  <a:cxn ang="0">
                    <a:pos x="30" y="64"/>
                  </a:cxn>
                  <a:cxn ang="0">
                    <a:pos x="66" y="79"/>
                  </a:cxn>
                  <a:cxn ang="0">
                    <a:pos x="54" y="89"/>
                  </a:cxn>
                  <a:cxn ang="0">
                    <a:pos x="30" y="79"/>
                  </a:cxn>
                  <a:cxn ang="0">
                    <a:pos x="12" y="89"/>
                  </a:cxn>
                  <a:cxn ang="0">
                    <a:pos x="12" y="105"/>
                  </a:cxn>
                  <a:cxn ang="0">
                    <a:pos x="66" y="105"/>
                  </a:cxn>
                  <a:cxn ang="0">
                    <a:pos x="110" y="105"/>
                  </a:cxn>
                  <a:cxn ang="0">
                    <a:pos x="97" y="50"/>
                  </a:cxn>
                </a:cxnLst>
                <a:rect l="0" t="0" r="r" b="b"/>
                <a:pathLst>
                  <a:path w="110" h="105">
                    <a:moveTo>
                      <a:pt x="97" y="50"/>
                    </a:moveTo>
                    <a:lnTo>
                      <a:pt x="76" y="24"/>
                    </a:lnTo>
                    <a:lnTo>
                      <a:pt x="54" y="0"/>
                    </a:lnTo>
                    <a:lnTo>
                      <a:pt x="30" y="14"/>
                    </a:lnTo>
                    <a:lnTo>
                      <a:pt x="21" y="24"/>
                    </a:lnTo>
                    <a:lnTo>
                      <a:pt x="0" y="50"/>
                    </a:lnTo>
                    <a:lnTo>
                      <a:pt x="12" y="64"/>
                    </a:lnTo>
                    <a:lnTo>
                      <a:pt x="12" y="79"/>
                    </a:lnTo>
                    <a:lnTo>
                      <a:pt x="30" y="64"/>
                    </a:lnTo>
                    <a:lnTo>
                      <a:pt x="66" y="79"/>
                    </a:lnTo>
                    <a:lnTo>
                      <a:pt x="54" y="89"/>
                    </a:lnTo>
                    <a:lnTo>
                      <a:pt x="30" y="79"/>
                    </a:lnTo>
                    <a:lnTo>
                      <a:pt x="12" y="89"/>
                    </a:lnTo>
                    <a:lnTo>
                      <a:pt x="12" y="105"/>
                    </a:lnTo>
                    <a:lnTo>
                      <a:pt x="66" y="105"/>
                    </a:lnTo>
                    <a:lnTo>
                      <a:pt x="110" y="105"/>
                    </a:lnTo>
                    <a:lnTo>
                      <a:pt x="97" y="5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99">
                <a:extLst>
                  <a:ext uri="{FF2B5EF4-FFF2-40B4-BE49-F238E27FC236}">
                    <a16:creationId xmlns:a16="http://schemas.microsoft.com/office/drawing/2014/main" id="{284722DC-51DA-4639-9030-9E01703D93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3608" y="3322525"/>
                <a:ext cx="285859" cy="402561"/>
              </a:xfrm>
              <a:custGeom>
                <a:avLst/>
                <a:gdLst/>
                <a:ahLst/>
                <a:cxnLst>
                  <a:cxn ang="0">
                    <a:pos x="86" y="307"/>
                  </a:cxn>
                  <a:cxn ang="0">
                    <a:pos x="98" y="281"/>
                  </a:cxn>
                  <a:cxn ang="0">
                    <a:pos x="110" y="295"/>
                  </a:cxn>
                  <a:cxn ang="0">
                    <a:pos x="119" y="281"/>
                  </a:cxn>
                  <a:cxn ang="0">
                    <a:pos x="208" y="281"/>
                  </a:cxn>
                  <a:cxn ang="0">
                    <a:pos x="186" y="50"/>
                  </a:cxn>
                  <a:cxn ang="0">
                    <a:pos x="218" y="50"/>
                  </a:cxn>
                  <a:cxn ang="0">
                    <a:pos x="150" y="0"/>
                  </a:cxn>
                  <a:cxn ang="0">
                    <a:pos x="150" y="24"/>
                  </a:cxn>
                  <a:cxn ang="0">
                    <a:pos x="98" y="24"/>
                  </a:cxn>
                  <a:cxn ang="0">
                    <a:pos x="98" y="89"/>
                  </a:cxn>
                  <a:cxn ang="0">
                    <a:pos x="76" y="104"/>
                  </a:cxn>
                  <a:cxn ang="0">
                    <a:pos x="76" y="140"/>
                  </a:cxn>
                  <a:cxn ang="0">
                    <a:pos x="9" y="140"/>
                  </a:cxn>
                  <a:cxn ang="0">
                    <a:pos x="0" y="151"/>
                  </a:cxn>
                  <a:cxn ang="0">
                    <a:pos x="9" y="168"/>
                  </a:cxn>
                  <a:cxn ang="0">
                    <a:pos x="9" y="190"/>
                  </a:cxn>
                  <a:cxn ang="0">
                    <a:pos x="9" y="230"/>
                  </a:cxn>
                  <a:cxn ang="0">
                    <a:pos x="9" y="281"/>
                  </a:cxn>
                  <a:cxn ang="0">
                    <a:pos x="18" y="270"/>
                  </a:cxn>
                  <a:cxn ang="0">
                    <a:pos x="42" y="256"/>
                  </a:cxn>
                  <a:cxn ang="0">
                    <a:pos x="64" y="281"/>
                  </a:cxn>
                  <a:cxn ang="0">
                    <a:pos x="86" y="307"/>
                  </a:cxn>
                </a:cxnLst>
                <a:rect l="0" t="0" r="r" b="b"/>
                <a:pathLst>
                  <a:path w="218" h="307">
                    <a:moveTo>
                      <a:pt x="86" y="307"/>
                    </a:moveTo>
                    <a:lnTo>
                      <a:pt x="98" y="281"/>
                    </a:lnTo>
                    <a:lnTo>
                      <a:pt x="110" y="295"/>
                    </a:lnTo>
                    <a:lnTo>
                      <a:pt x="119" y="281"/>
                    </a:lnTo>
                    <a:lnTo>
                      <a:pt x="208" y="281"/>
                    </a:lnTo>
                    <a:lnTo>
                      <a:pt x="186" y="50"/>
                    </a:lnTo>
                    <a:lnTo>
                      <a:pt x="218" y="50"/>
                    </a:lnTo>
                    <a:lnTo>
                      <a:pt x="150" y="0"/>
                    </a:lnTo>
                    <a:lnTo>
                      <a:pt x="150" y="24"/>
                    </a:lnTo>
                    <a:lnTo>
                      <a:pt x="98" y="24"/>
                    </a:lnTo>
                    <a:lnTo>
                      <a:pt x="98" y="89"/>
                    </a:lnTo>
                    <a:lnTo>
                      <a:pt x="76" y="104"/>
                    </a:lnTo>
                    <a:lnTo>
                      <a:pt x="76" y="140"/>
                    </a:lnTo>
                    <a:lnTo>
                      <a:pt x="9" y="140"/>
                    </a:lnTo>
                    <a:lnTo>
                      <a:pt x="0" y="151"/>
                    </a:lnTo>
                    <a:lnTo>
                      <a:pt x="9" y="168"/>
                    </a:lnTo>
                    <a:lnTo>
                      <a:pt x="9" y="190"/>
                    </a:lnTo>
                    <a:lnTo>
                      <a:pt x="9" y="230"/>
                    </a:lnTo>
                    <a:lnTo>
                      <a:pt x="9" y="281"/>
                    </a:lnTo>
                    <a:lnTo>
                      <a:pt x="18" y="270"/>
                    </a:lnTo>
                    <a:lnTo>
                      <a:pt x="42" y="256"/>
                    </a:lnTo>
                    <a:lnTo>
                      <a:pt x="64" y="281"/>
                    </a:lnTo>
                    <a:lnTo>
                      <a:pt x="86" y="307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201">
                <a:extLst>
                  <a:ext uri="{FF2B5EF4-FFF2-40B4-BE49-F238E27FC236}">
                    <a16:creationId xmlns:a16="http://schemas.microsoft.com/office/drawing/2014/main" id="{7CFFB410-F51D-48E8-81B5-262A1F6B26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3608" y="3301545"/>
                <a:ext cx="198003" cy="218983"/>
              </a:xfrm>
              <a:custGeom>
                <a:avLst/>
                <a:gdLst/>
                <a:ahLst/>
                <a:cxnLst>
                  <a:cxn ang="0">
                    <a:pos x="151" y="0"/>
                  </a:cxn>
                  <a:cxn ang="0">
                    <a:pos x="77" y="0"/>
                  </a:cxn>
                  <a:cxn ang="0">
                    <a:pos x="64" y="28"/>
                  </a:cxn>
                  <a:cxn ang="0">
                    <a:pos x="55" y="40"/>
                  </a:cxn>
                  <a:cxn ang="0">
                    <a:pos x="42" y="76"/>
                  </a:cxn>
                  <a:cxn ang="0">
                    <a:pos x="0" y="141"/>
                  </a:cxn>
                  <a:cxn ang="0">
                    <a:pos x="0" y="167"/>
                  </a:cxn>
                  <a:cxn ang="0">
                    <a:pos x="9" y="155"/>
                  </a:cxn>
                  <a:cxn ang="0">
                    <a:pos x="77" y="155"/>
                  </a:cxn>
                  <a:cxn ang="0">
                    <a:pos x="77" y="119"/>
                  </a:cxn>
                  <a:cxn ang="0">
                    <a:pos x="98" y="105"/>
                  </a:cxn>
                  <a:cxn ang="0">
                    <a:pos x="98" y="40"/>
                  </a:cxn>
                  <a:cxn ang="0">
                    <a:pos x="151" y="40"/>
                  </a:cxn>
                  <a:cxn ang="0">
                    <a:pos x="151" y="14"/>
                  </a:cxn>
                  <a:cxn ang="0">
                    <a:pos x="151" y="0"/>
                  </a:cxn>
                </a:cxnLst>
                <a:rect l="0" t="0" r="r" b="b"/>
                <a:pathLst>
                  <a:path w="151" h="167">
                    <a:moveTo>
                      <a:pt x="151" y="0"/>
                    </a:moveTo>
                    <a:lnTo>
                      <a:pt x="77" y="0"/>
                    </a:lnTo>
                    <a:lnTo>
                      <a:pt x="64" y="28"/>
                    </a:lnTo>
                    <a:lnTo>
                      <a:pt x="55" y="40"/>
                    </a:lnTo>
                    <a:lnTo>
                      <a:pt x="42" y="76"/>
                    </a:lnTo>
                    <a:lnTo>
                      <a:pt x="0" y="141"/>
                    </a:lnTo>
                    <a:lnTo>
                      <a:pt x="0" y="167"/>
                    </a:lnTo>
                    <a:lnTo>
                      <a:pt x="9" y="155"/>
                    </a:lnTo>
                    <a:lnTo>
                      <a:pt x="77" y="155"/>
                    </a:lnTo>
                    <a:lnTo>
                      <a:pt x="77" y="119"/>
                    </a:lnTo>
                    <a:lnTo>
                      <a:pt x="98" y="105"/>
                    </a:lnTo>
                    <a:lnTo>
                      <a:pt x="98" y="40"/>
                    </a:lnTo>
                    <a:lnTo>
                      <a:pt x="151" y="40"/>
                    </a:lnTo>
                    <a:lnTo>
                      <a:pt x="151" y="14"/>
                    </a:lnTo>
                    <a:lnTo>
                      <a:pt x="151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202">
                <a:extLst>
                  <a:ext uri="{FF2B5EF4-FFF2-40B4-BE49-F238E27FC236}">
                    <a16:creationId xmlns:a16="http://schemas.microsoft.com/office/drawing/2014/main" id="{768930F1-E4D7-495B-B50A-CE0D893174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3608" y="3301545"/>
                <a:ext cx="198003" cy="218983"/>
              </a:xfrm>
              <a:custGeom>
                <a:avLst/>
                <a:gdLst/>
                <a:ahLst/>
                <a:cxnLst>
                  <a:cxn ang="0">
                    <a:pos x="151" y="0"/>
                  </a:cxn>
                  <a:cxn ang="0">
                    <a:pos x="77" y="0"/>
                  </a:cxn>
                  <a:cxn ang="0">
                    <a:pos x="64" y="28"/>
                  </a:cxn>
                  <a:cxn ang="0">
                    <a:pos x="55" y="40"/>
                  </a:cxn>
                  <a:cxn ang="0">
                    <a:pos x="42" y="76"/>
                  </a:cxn>
                  <a:cxn ang="0">
                    <a:pos x="0" y="141"/>
                  </a:cxn>
                  <a:cxn ang="0">
                    <a:pos x="0" y="167"/>
                  </a:cxn>
                  <a:cxn ang="0">
                    <a:pos x="9" y="155"/>
                  </a:cxn>
                  <a:cxn ang="0">
                    <a:pos x="77" y="155"/>
                  </a:cxn>
                  <a:cxn ang="0">
                    <a:pos x="77" y="119"/>
                  </a:cxn>
                  <a:cxn ang="0">
                    <a:pos x="98" y="105"/>
                  </a:cxn>
                  <a:cxn ang="0">
                    <a:pos x="98" y="40"/>
                  </a:cxn>
                  <a:cxn ang="0">
                    <a:pos x="151" y="40"/>
                  </a:cxn>
                  <a:cxn ang="0">
                    <a:pos x="151" y="14"/>
                  </a:cxn>
                  <a:cxn ang="0">
                    <a:pos x="151" y="0"/>
                  </a:cxn>
                </a:cxnLst>
                <a:rect l="0" t="0" r="r" b="b"/>
                <a:pathLst>
                  <a:path w="151" h="167">
                    <a:moveTo>
                      <a:pt x="151" y="0"/>
                    </a:moveTo>
                    <a:lnTo>
                      <a:pt x="77" y="0"/>
                    </a:lnTo>
                    <a:lnTo>
                      <a:pt x="64" y="28"/>
                    </a:lnTo>
                    <a:lnTo>
                      <a:pt x="55" y="40"/>
                    </a:lnTo>
                    <a:lnTo>
                      <a:pt x="42" y="76"/>
                    </a:lnTo>
                    <a:lnTo>
                      <a:pt x="0" y="141"/>
                    </a:lnTo>
                    <a:lnTo>
                      <a:pt x="0" y="167"/>
                    </a:lnTo>
                    <a:lnTo>
                      <a:pt x="9" y="155"/>
                    </a:lnTo>
                    <a:lnTo>
                      <a:pt x="77" y="155"/>
                    </a:lnTo>
                    <a:lnTo>
                      <a:pt x="77" y="119"/>
                    </a:lnTo>
                    <a:lnTo>
                      <a:pt x="98" y="105"/>
                    </a:lnTo>
                    <a:lnTo>
                      <a:pt x="98" y="40"/>
                    </a:lnTo>
                    <a:lnTo>
                      <a:pt x="151" y="40"/>
                    </a:lnTo>
                    <a:lnTo>
                      <a:pt x="151" y="14"/>
                    </a:lnTo>
                    <a:lnTo>
                      <a:pt x="151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203">
                <a:extLst>
                  <a:ext uri="{FF2B5EF4-FFF2-40B4-BE49-F238E27FC236}">
                    <a16:creationId xmlns:a16="http://schemas.microsoft.com/office/drawing/2014/main" id="{40C003B7-53B3-4D00-8CAA-E524E5CAA4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1883" y="3003885"/>
                <a:ext cx="82610" cy="218983"/>
              </a:xfrm>
              <a:custGeom>
                <a:avLst/>
                <a:gdLst/>
                <a:ahLst/>
                <a:cxnLst>
                  <a:cxn ang="0">
                    <a:pos x="63" y="102"/>
                  </a:cxn>
                  <a:cxn ang="0">
                    <a:pos x="63" y="87"/>
                  </a:cxn>
                  <a:cxn ang="0">
                    <a:pos x="39" y="87"/>
                  </a:cxn>
                  <a:cxn ang="0">
                    <a:pos x="39" y="76"/>
                  </a:cxn>
                  <a:cxn ang="0">
                    <a:pos x="63" y="47"/>
                  </a:cxn>
                  <a:cxn ang="0">
                    <a:pos x="51" y="21"/>
                  </a:cxn>
                  <a:cxn ang="0">
                    <a:pos x="63" y="11"/>
                  </a:cxn>
                  <a:cxn ang="0">
                    <a:pos x="51" y="11"/>
                  </a:cxn>
                  <a:cxn ang="0">
                    <a:pos x="39" y="11"/>
                  </a:cxn>
                  <a:cxn ang="0">
                    <a:pos x="39" y="0"/>
                  </a:cxn>
                  <a:cxn ang="0">
                    <a:pos x="18" y="11"/>
                  </a:cxn>
                  <a:cxn ang="0">
                    <a:pos x="18" y="21"/>
                  </a:cxn>
                  <a:cxn ang="0">
                    <a:pos x="18" y="64"/>
                  </a:cxn>
                  <a:cxn ang="0">
                    <a:pos x="0" y="87"/>
                  </a:cxn>
                  <a:cxn ang="0">
                    <a:pos x="9" y="112"/>
                  </a:cxn>
                  <a:cxn ang="0">
                    <a:pos x="30" y="126"/>
                  </a:cxn>
                  <a:cxn ang="0">
                    <a:pos x="30" y="167"/>
                  </a:cxn>
                  <a:cxn ang="0">
                    <a:pos x="39" y="167"/>
                  </a:cxn>
                  <a:cxn ang="0">
                    <a:pos x="39" y="138"/>
                  </a:cxn>
                  <a:cxn ang="0">
                    <a:pos x="63" y="126"/>
                  </a:cxn>
                  <a:cxn ang="0">
                    <a:pos x="63" y="102"/>
                  </a:cxn>
                </a:cxnLst>
                <a:rect l="0" t="0" r="r" b="b"/>
                <a:pathLst>
                  <a:path w="63" h="167">
                    <a:moveTo>
                      <a:pt x="63" y="102"/>
                    </a:moveTo>
                    <a:lnTo>
                      <a:pt x="63" y="87"/>
                    </a:lnTo>
                    <a:lnTo>
                      <a:pt x="39" y="87"/>
                    </a:lnTo>
                    <a:lnTo>
                      <a:pt x="39" y="76"/>
                    </a:lnTo>
                    <a:lnTo>
                      <a:pt x="63" y="47"/>
                    </a:lnTo>
                    <a:lnTo>
                      <a:pt x="51" y="21"/>
                    </a:lnTo>
                    <a:lnTo>
                      <a:pt x="63" y="11"/>
                    </a:lnTo>
                    <a:lnTo>
                      <a:pt x="51" y="11"/>
                    </a:lnTo>
                    <a:lnTo>
                      <a:pt x="39" y="11"/>
                    </a:lnTo>
                    <a:lnTo>
                      <a:pt x="39" y="0"/>
                    </a:lnTo>
                    <a:lnTo>
                      <a:pt x="18" y="11"/>
                    </a:lnTo>
                    <a:lnTo>
                      <a:pt x="18" y="21"/>
                    </a:lnTo>
                    <a:lnTo>
                      <a:pt x="18" y="64"/>
                    </a:lnTo>
                    <a:lnTo>
                      <a:pt x="0" y="87"/>
                    </a:lnTo>
                    <a:lnTo>
                      <a:pt x="9" y="112"/>
                    </a:lnTo>
                    <a:lnTo>
                      <a:pt x="30" y="126"/>
                    </a:lnTo>
                    <a:lnTo>
                      <a:pt x="30" y="167"/>
                    </a:lnTo>
                    <a:lnTo>
                      <a:pt x="39" y="167"/>
                    </a:lnTo>
                    <a:lnTo>
                      <a:pt x="39" y="138"/>
                    </a:lnTo>
                    <a:lnTo>
                      <a:pt x="63" y="126"/>
                    </a:lnTo>
                    <a:lnTo>
                      <a:pt x="63" y="102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204">
                <a:extLst>
                  <a:ext uri="{FF2B5EF4-FFF2-40B4-BE49-F238E27FC236}">
                    <a16:creationId xmlns:a16="http://schemas.microsoft.com/office/drawing/2014/main" id="{3F352DCB-A88B-4698-9E91-6A1EDCCF14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1883" y="3003885"/>
                <a:ext cx="82610" cy="218983"/>
              </a:xfrm>
              <a:custGeom>
                <a:avLst/>
                <a:gdLst/>
                <a:ahLst/>
                <a:cxnLst>
                  <a:cxn ang="0">
                    <a:pos x="63" y="102"/>
                  </a:cxn>
                  <a:cxn ang="0">
                    <a:pos x="63" y="87"/>
                  </a:cxn>
                  <a:cxn ang="0">
                    <a:pos x="39" y="87"/>
                  </a:cxn>
                  <a:cxn ang="0">
                    <a:pos x="39" y="76"/>
                  </a:cxn>
                  <a:cxn ang="0">
                    <a:pos x="63" y="47"/>
                  </a:cxn>
                  <a:cxn ang="0">
                    <a:pos x="51" y="21"/>
                  </a:cxn>
                  <a:cxn ang="0">
                    <a:pos x="63" y="11"/>
                  </a:cxn>
                  <a:cxn ang="0">
                    <a:pos x="51" y="11"/>
                  </a:cxn>
                  <a:cxn ang="0">
                    <a:pos x="39" y="11"/>
                  </a:cxn>
                  <a:cxn ang="0">
                    <a:pos x="39" y="0"/>
                  </a:cxn>
                  <a:cxn ang="0">
                    <a:pos x="18" y="11"/>
                  </a:cxn>
                  <a:cxn ang="0">
                    <a:pos x="18" y="21"/>
                  </a:cxn>
                  <a:cxn ang="0">
                    <a:pos x="18" y="64"/>
                  </a:cxn>
                  <a:cxn ang="0">
                    <a:pos x="0" y="87"/>
                  </a:cxn>
                  <a:cxn ang="0">
                    <a:pos x="9" y="112"/>
                  </a:cxn>
                  <a:cxn ang="0">
                    <a:pos x="30" y="126"/>
                  </a:cxn>
                  <a:cxn ang="0">
                    <a:pos x="30" y="167"/>
                  </a:cxn>
                  <a:cxn ang="0">
                    <a:pos x="39" y="167"/>
                  </a:cxn>
                  <a:cxn ang="0">
                    <a:pos x="39" y="138"/>
                  </a:cxn>
                  <a:cxn ang="0">
                    <a:pos x="63" y="126"/>
                  </a:cxn>
                  <a:cxn ang="0">
                    <a:pos x="63" y="102"/>
                  </a:cxn>
                </a:cxnLst>
                <a:rect l="0" t="0" r="r" b="b"/>
                <a:pathLst>
                  <a:path w="63" h="167">
                    <a:moveTo>
                      <a:pt x="63" y="102"/>
                    </a:moveTo>
                    <a:lnTo>
                      <a:pt x="63" y="87"/>
                    </a:lnTo>
                    <a:lnTo>
                      <a:pt x="39" y="87"/>
                    </a:lnTo>
                    <a:lnTo>
                      <a:pt x="39" y="76"/>
                    </a:lnTo>
                    <a:lnTo>
                      <a:pt x="63" y="47"/>
                    </a:lnTo>
                    <a:lnTo>
                      <a:pt x="51" y="21"/>
                    </a:lnTo>
                    <a:lnTo>
                      <a:pt x="63" y="11"/>
                    </a:lnTo>
                    <a:lnTo>
                      <a:pt x="51" y="11"/>
                    </a:lnTo>
                    <a:lnTo>
                      <a:pt x="39" y="11"/>
                    </a:lnTo>
                    <a:lnTo>
                      <a:pt x="39" y="0"/>
                    </a:lnTo>
                    <a:lnTo>
                      <a:pt x="18" y="11"/>
                    </a:lnTo>
                    <a:lnTo>
                      <a:pt x="18" y="21"/>
                    </a:lnTo>
                    <a:lnTo>
                      <a:pt x="18" y="64"/>
                    </a:lnTo>
                    <a:lnTo>
                      <a:pt x="0" y="87"/>
                    </a:lnTo>
                    <a:lnTo>
                      <a:pt x="9" y="112"/>
                    </a:lnTo>
                    <a:lnTo>
                      <a:pt x="30" y="126"/>
                    </a:lnTo>
                    <a:lnTo>
                      <a:pt x="30" y="167"/>
                    </a:lnTo>
                    <a:lnTo>
                      <a:pt x="39" y="167"/>
                    </a:lnTo>
                    <a:lnTo>
                      <a:pt x="39" y="138"/>
                    </a:lnTo>
                    <a:lnTo>
                      <a:pt x="63" y="126"/>
                    </a:lnTo>
                    <a:lnTo>
                      <a:pt x="63" y="102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312">
                <a:extLst>
                  <a:ext uri="{FF2B5EF4-FFF2-40B4-BE49-F238E27FC236}">
                    <a16:creationId xmlns:a16="http://schemas.microsoft.com/office/drawing/2014/main" id="{62AC3350-CACB-4E13-B684-02505B2B1B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4562" y="3049786"/>
                <a:ext cx="272745" cy="250454"/>
              </a:xfrm>
              <a:custGeom>
                <a:avLst/>
                <a:gdLst/>
                <a:ahLst/>
                <a:cxnLst>
                  <a:cxn ang="0">
                    <a:pos x="208" y="28"/>
                  </a:cxn>
                  <a:cxn ang="0">
                    <a:pos x="195" y="11"/>
                  </a:cxn>
                  <a:cxn ang="0">
                    <a:pos x="186" y="11"/>
                  </a:cxn>
                  <a:cxn ang="0">
                    <a:pos x="150" y="11"/>
                  </a:cxn>
                  <a:cxn ang="0">
                    <a:pos x="140" y="0"/>
                  </a:cxn>
                  <a:cxn ang="0">
                    <a:pos x="131" y="0"/>
                  </a:cxn>
                  <a:cxn ang="0">
                    <a:pos x="119" y="40"/>
                  </a:cxn>
                  <a:cxn ang="0">
                    <a:pos x="88" y="64"/>
                  </a:cxn>
                  <a:cxn ang="0">
                    <a:pos x="73" y="75"/>
                  </a:cxn>
                  <a:cxn ang="0">
                    <a:pos x="64" y="100"/>
                  </a:cxn>
                  <a:cxn ang="0">
                    <a:pos x="64" y="130"/>
                  </a:cxn>
                  <a:cxn ang="0">
                    <a:pos x="54" y="155"/>
                  </a:cxn>
                  <a:cxn ang="0">
                    <a:pos x="33" y="176"/>
                  </a:cxn>
                  <a:cxn ang="0">
                    <a:pos x="0" y="191"/>
                  </a:cxn>
                  <a:cxn ang="0">
                    <a:pos x="73" y="191"/>
                  </a:cxn>
                  <a:cxn ang="0">
                    <a:pos x="73" y="166"/>
                  </a:cxn>
                  <a:cxn ang="0">
                    <a:pos x="88" y="155"/>
                  </a:cxn>
                  <a:cxn ang="0">
                    <a:pos x="140" y="140"/>
                  </a:cxn>
                  <a:cxn ang="0">
                    <a:pos x="164" y="119"/>
                  </a:cxn>
                  <a:cxn ang="0">
                    <a:pos x="164" y="100"/>
                  </a:cxn>
                  <a:cxn ang="0">
                    <a:pos x="208" y="90"/>
                  </a:cxn>
                  <a:cxn ang="0">
                    <a:pos x="208" y="28"/>
                  </a:cxn>
                </a:cxnLst>
                <a:rect l="0" t="0" r="r" b="b"/>
                <a:pathLst>
                  <a:path w="208" h="191">
                    <a:moveTo>
                      <a:pt x="208" y="28"/>
                    </a:moveTo>
                    <a:lnTo>
                      <a:pt x="195" y="11"/>
                    </a:lnTo>
                    <a:lnTo>
                      <a:pt x="186" y="11"/>
                    </a:lnTo>
                    <a:lnTo>
                      <a:pt x="150" y="11"/>
                    </a:lnTo>
                    <a:lnTo>
                      <a:pt x="140" y="0"/>
                    </a:lnTo>
                    <a:lnTo>
                      <a:pt x="131" y="0"/>
                    </a:lnTo>
                    <a:lnTo>
                      <a:pt x="119" y="40"/>
                    </a:lnTo>
                    <a:lnTo>
                      <a:pt x="88" y="64"/>
                    </a:lnTo>
                    <a:lnTo>
                      <a:pt x="73" y="75"/>
                    </a:lnTo>
                    <a:lnTo>
                      <a:pt x="64" y="100"/>
                    </a:lnTo>
                    <a:lnTo>
                      <a:pt x="64" y="130"/>
                    </a:lnTo>
                    <a:lnTo>
                      <a:pt x="54" y="155"/>
                    </a:lnTo>
                    <a:lnTo>
                      <a:pt x="33" y="176"/>
                    </a:lnTo>
                    <a:lnTo>
                      <a:pt x="0" y="191"/>
                    </a:lnTo>
                    <a:lnTo>
                      <a:pt x="73" y="191"/>
                    </a:lnTo>
                    <a:lnTo>
                      <a:pt x="73" y="166"/>
                    </a:lnTo>
                    <a:lnTo>
                      <a:pt x="88" y="155"/>
                    </a:lnTo>
                    <a:lnTo>
                      <a:pt x="140" y="140"/>
                    </a:lnTo>
                    <a:lnTo>
                      <a:pt x="164" y="119"/>
                    </a:lnTo>
                    <a:lnTo>
                      <a:pt x="164" y="100"/>
                    </a:lnTo>
                    <a:lnTo>
                      <a:pt x="208" y="90"/>
                    </a:lnTo>
                    <a:lnTo>
                      <a:pt x="208" y="28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313">
                <a:extLst>
                  <a:ext uri="{FF2B5EF4-FFF2-40B4-BE49-F238E27FC236}">
                    <a16:creationId xmlns:a16="http://schemas.microsoft.com/office/drawing/2014/main" id="{2337EB20-2E89-427D-953E-0717949D66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4562" y="3049786"/>
                <a:ext cx="272745" cy="250454"/>
              </a:xfrm>
              <a:custGeom>
                <a:avLst/>
                <a:gdLst/>
                <a:ahLst/>
                <a:cxnLst>
                  <a:cxn ang="0">
                    <a:pos x="208" y="28"/>
                  </a:cxn>
                  <a:cxn ang="0">
                    <a:pos x="195" y="11"/>
                  </a:cxn>
                  <a:cxn ang="0">
                    <a:pos x="186" y="11"/>
                  </a:cxn>
                  <a:cxn ang="0">
                    <a:pos x="150" y="11"/>
                  </a:cxn>
                  <a:cxn ang="0">
                    <a:pos x="140" y="0"/>
                  </a:cxn>
                  <a:cxn ang="0">
                    <a:pos x="131" y="0"/>
                  </a:cxn>
                  <a:cxn ang="0">
                    <a:pos x="119" y="40"/>
                  </a:cxn>
                  <a:cxn ang="0">
                    <a:pos x="88" y="64"/>
                  </a:cxn>
                  <a:cxn ang="0">
                    <a:pos x="73" y="75"/>
                  </a:cxn>
                  <a:cxn ang="0">
                    <a:pos x="64" y="100"/>
                  </a:cxn>
                  <a:cxn ang="0">
                    <a:pos x="64" y="130"/>
                  </a:cxn>
                  <a:cxn ang="0">
                    <a:pos x="54" y="155"/>
                  </a:cxn>
                  <a:cxn ang="0">
                    <a:pos x="33" y="176"/>
                  </a:cxn>
                  <a:cxn ang="0">
                    <a:pos x="0" y="191"/>
                  </a:cxn>
                  <a:cxn ang="0">
                    <a:pos x="73" y="191"/>
                  </a:cxn>
                  <a:cxn ang="0">
                    <a:pos x="73" y="166"/>
                  </a:cxn>
                  <a:cxn ang="0">
                    <a:pos x="88" y="155"/>
                  </a:cxn>
                  <a:cxn ang="0">
                    <a:pos x="140" y="140"/>
                  </a:cxn>
                  <a:cxn ang="0">
                    <a:pos x="164" y="119"/>
                  </a:cxn>
                  <a:cxn ang="0">
                    <a:pos x="164" y="100"/>
                  </a:cxn>
                  <a:cxn ang="0">
                    <a:pos x="208" y="90"/>
                  </a:cxn>
                  <a:cxn ang="0">
                    <a:pos x="208" y="28"/>
                  </a:cxn>
                </a:cxnLst>
                <a:rect l="0" t="0" r="r" b="b"/>
                <a:pathLst>
                  <a:path w="208" h="191">
                    <a:moveTo>
                      <a:pt x="208" y="28"/>
                    </a:moveTo>
                    <a:lnTo>
                      <a:pt x="195" y="11"/>
                    </a:lnTo>
                    <a:lnTo>
                      <a:pt x="186" y="11"/>
                    </a:lnTo>
                    <a:lnTo>
                      <a:pt x="150" y="11"/>
                    </a:lnTo>
                    <a:lnTo>
                      <a:pt x="140" y="0"/>
                    </a:lnTo>
                    <a:lnTo>
                      <a:pt x="131" y="0"/>
                    </a:lnTo>
                    <a:lnTo>
                      <a:pt x="119" y="40"/>
                    </a:lnTo>
                    <a:lnTo>
                      <a:pt x="88" y="64"/>
                    </a:lnTo>
                    <a:lnTo>
                      <a:pt x="73" y="75"/>
                    </a:lnTo>
                    <a:lnTo>
                      <a:pt x="64" y="100"/>
                    </a:lnTo>
                    <a:lnTo>
                      <a:pt x="64" y="130"/>
                    </a:lnTo>
                    <a:lnTo>
                      <a:pt x="54" y="155"/>
                    </a:lnTo>
                    <a:lnTo>
                      <a:pt x="33" y="176"/>
                    </a:lnTo>
                    <a:lnTo>
                      <a:pt x="0" y="191"/>
                    </a:lnTo>
                    <a:lnTo>
                      <a:pt x="73" y="191"/>
                    </a:lnTo>
                    <a:lnTo>
                      <a:pt x="73" y="166"/>
                    </a:lnTo>
                    <a:lnTo>
                      <a:pt x="88" y="155"/>
                    </a:lnTo>
                    <a:lnTo>
                      <a:pt x="140" y="140"/>
                    </a:lnTo>
                    <a:lnTo>
                      <a:pt x="164" y="119"/>
                    </a:lnTo>
                    <a:lnTo>
                      <a:pt x="164" y="100"/>
                    </a:lnTo>
                    <a:lnTo>
                      <a:pt x="208" y="90"/>
                    </a:lnTo>
                    <a:lnTo>
                      <a:pt x="208" y="28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314">
                <a:extLst>
                  <a:ext uri="{FF2B5EF4-FFF2-40B4-BE49-F238E27FC236}">
                    <a16:creationId xmlns:a16="http://schemas.microsoft.com/office/drawing/2014/main" id="{73D55D94-95A0-4A33-B889-6A4E9CB757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9609" y="3811640"/>
                <a:ext cx="241274" cy="441902"/>
              </a:xfrm>
              <a:custGeom>
                <a:avLst/>
                <a:gdLst/>
                <a:ahLst/>
                <a:cxnLst>
                  <a:cxn ang="0">
                    <a:pos x="9" y="191"/>
                  </a:cxn>
                  <a:cxn ang="0">
                    <a:pos x="39" y="181"/>
                  </a:cxn>
                  <a:cxn ang="0">
                    <a:pos x="76" y="166"/>
                  </a:cxn>
                  <a:cxn ang="0">
                    <a:pos x="116" y="105"/>
                  </a:cxn>
                  <a:cxn ang="0">
                    <a:pos x="107" y="105"/>
                  </a:cxn>
                  <a:cxn ang="0">
                    <a:pos x="51" y="79"/>
                  </a:cxn>
                  <a:cxn ang="0">
                    <a:pos x="30" y="40"/>
                  </a:cxn>
                  <a:cxn ang="0">
                    <a:pos x="30" y="25"/>
                  </a:cxn>
                  <a:cxn ang="0">
                    <a:pos x="30" y="14"/>
                  </a:cxn>
                  <a:cxn ang="0">
                    <a:pos x="51" y="40"/>
                  </a:cxn>
                  <a:cxn ang="0">
                    <a:pos x="61" y="40"/>
                  </a:cxn>
                  <a:cxn ang="0">
                    <a:pos x="107" y="25"/>
                  </a:cxn>
                  <a:cxn ang="0">
                    <a:pos x="141" y="25"/>
                  </a:cxn>
                  <a:cxn ang="0">
                    <a:pos x="162" y="14"/>
                  </a:cxn>
                  <a:cxn ang="0">
                    <a:pos x="171" y="0"/>
                  </a:cxn>
                  <a:cxn ang="0">
                    <a:pos x="184" y="14"/>
                  </a:cxn>
                  <a:cxn ang="0">
                    <a:pos x="171" y="40"/>
                  </a:cxn>
                  <a:cxn ang="0">
                    <a:pos x="141" y="155"/>
                  </a:cxn>
                  <a:cxn ang="0">
                    <a:pos x="116" y="191"/>
                  </a:cxn>
                  <a:cxn ang="0">
                    <a:pos x="97" y="231"/>
                  </a:cxn>
                  <a:cxn ang="0">
                    <a:pos x="39" y="282"/>
                  </a:cxn>
                  <a:cxn ang="0">
                    <a:pos x="9" y="337"/>
                  </a:cxn>
                  <a:cxn ang="0">
                    <a:pos x="0" y="311"/>
                  </a:cxn>
                  <a:cxn ang="0">
                    <a:pos x="0" y="231"/>
                  </a:cxn>
                  <a:cxn ang="0">
                    <a:pos x="9" y="191"/>
                  </a:cxn>
                </a:cxnLst>
                <a:rect l="0" t="0" r="r" b="b"/>
                <a:pathLst>
                  <a:path w="184" h="337">
                    <a:moveTo>
                      <a:pt x="9" y="191"/>
                    </a:moveTo>
                    <a:lnTo>
                      <a:pt x="39" y="181"/>
                    </a:lnTo>
                    <a:lnTo>
                      <a:pt x="76" y="166"/>
                    </a:lnTo>
                    <a:lnTo>
                      <a:pt x="116" y="105"/>
                    </a:lnTo>
                    <a:lnTo>
                      <a:pt x="107" y="105"/>
                    </a:lnTo>
                    <a:lnTo>
                      <a:pt x="51" y="79"/>
                    </a:lnTo>
                    <a:lnTo>
                      <a:pt x="30" y="40"/>
                    </a:lnTo>
                    <a:lnTo>
                      <a:pt x="30" y="25"/>
                    </a:lnTo>
                    <a:lnTo>
                      <a:pt x="30" y="14"/>
                    </a:lnTo>
                    <a:lnTo>
                      <a:pt x="51" y="40"/>
                    </a:lnTo>
                    <a:lnTo>
                      <a:pt x="61" y="40"/>
                    </a:lnTo>
                    <a:lnTo>
                      <a:pt x="107" y="25"/>
                    </a:lnTo>
                    <a:lnTo>
                      <a:pt x="141" y="25"/>
                    </a:lnTo>
                    <a:lnTo>
                      <a:pt x="162" y="14"/>
                    </a:lnTo>
                    <a:lnTo>
                      <a:pt x="171" y="0"/>
                    </a:lnTo>
                    <a:lnTo>
                      <a:pt x="184" y="14"/>
                    </a:lnTo>
                    <a:lnTo>
                      <a:pt x="171" y="40"/>
                    </a:lnTo>
                    <a:lnTo>
                      <a:pt x="141" y="155"/>
                    </a:lnTo>
                    <a:lnTo>
                      <a:pt x="116" y="191"/>
                    </a:lnTo>
                    <a:lnTo>
                      <a:pt x="97" y="231"/>
                    </a:lnTo>
                    <a:lnTo>
                      <a:pt x="39" y="282"/>
                    </a:lnTo>
                    <a:lnTo>
                      <a:pt x="9" y="337"/>
                    </a:lnTo>
                    <a:lnTo>
                      <a:pt x="0" y="311"/>
                    </a:lnTo>
                    <a:lnTo>
                      <a:pt x="0" y="231"/>
                    </a:lnTo>
                    <a:lnTo>
                      <a:pt x="9" y="19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316">
                <a:extLst>
                  <a:ext uri="{FF2B5EF4-FFF2-40B4-BE49-F238E27FC236}">
                    <a16:creationId xmlns:a16="http://schemas.microsoft.com/office/drawing/2014/main" id="{EA7662E1-4C6A-4410-912E-4CA9C2F586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3594" y="3744765"/>
                <a:ext cx="72120" cy="39338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0" y="16"/>
                  </a:cxn>
                  <a:cxn ang="0">
                    <a:pos x="18" y="0"/>
                  </a:cxn>
                  <a:cxn ang="0">
                    <a:pos x="55" y="16"/>
                  </a:cxn>
                  <a:cxn ang="0">
                    <a:pos x="42" y="30"/>
                  </a:cxn>
                  <a:cxn ang="0">
                    <a:pos x="18" y="16"/>
                  </a:cxn>
                  <a:cxn ang="0">
                    <a:pos x="0" y="30"/>
                  </a:cxn>
                </a:cxnLst>
                <a:rect l="0" t="0" r="r" b="b"/>
                <a:pathLst>
                  <a:path w="55" h="30">
                    <a:moveTo>
                      <a:pt x="0" y="30"/>
                    </a:moveTo>
                    <a:lnTo>
                      <a:pt x="0" y="16"/>
                    </a:lnTo>
                    <a:lnTo>
                      <a:pt x="18" y="0"/>
                    </a:lnTo>
                    <a:lnTo>
                      <a:pt x="55" y="16"/>
                    </a:lnTo>
                    <a:lnTo>
                      <a:pt x="42" y="30"/>
                    </a:lnTo>
                    <a:lnTo>
                      <a:pt x="18" y="16"/>
                    </a:lnTo>
                    <a:lnTo>
                      <a:pt x="0" y="3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317">
                <a:extLst>
                  <a:ext uri="{FF2B5EF4-FFF2-40B4-BE49-F238E27FC236}">
                    <a16:creationId xmlns:a16="http://schemas.microsoft.com/office/drawing/2014/main" id="{B8AFB17C-F51E-456D-A91B-D285CA3A06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3594" y="3744765"/>
                <a:ext cx="72120" cy="39338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0" y="16"/>
                  </a:cxn>
                  <a:cxn ang="0">
                    <a:pos x="18" y="0"/>
                  </a:cxn>
                  <a:cxn ang="0">
                    <a:pos x="55" y="16"/>
                  </a:cxn>
                  <a:cxn ang="0">
                    <a:pos x="42" y="30"/>
                  </a:cxn>
                  <a:cxn ang="0">
                    <a:pos x="18" y="16"/>
                  </a:cxn>
                  <a:cxn ang="0">
                    <a:pos x="0" y="30"/>
                  </a:cxn>
                </a:cxnLst>
                <a:rect l="0" t="0" r="r" b="b"/>
                <a:pathLst>
                  <a:path w="55" h="30">
                    <a:moveTo>
                      <a:pt x="0" y="30"/>
                    </a:moveTo>
                    <a:lnTo>
                      <a:pt x="0" y="16"/>
                    </a:lnTo>
                    <a:lnTo>
                      <a:pt x="18" y="0"/>
                    </a:lnTo>
                    <a:lnTo>
                      <a:pt x="55" y="16"/>
                    </a:lnTo>
                    <a:lnTo>
                      <a:pt x="42" y="30"/>
                    </a:lnTo>
                    <a:lnTo>
                      <a:pt x="18" y="16"/>
                    </a:lnTo>
                    <a:lnTo>
                      <a:pt x="0" y="3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318">
                <a:extLst>
                  <a:ext uri="{FF2B5EF4-FFF2-40B4-BE49-F238E27FC236}">
                    <a16:creationId xmlns:a16="http://schemas.microsoft.com/office/drawing/2014/main" id="{D3247374-AC2B-43C6-A85B-D7614D68D7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3594" y="3797216"/>
                <a:ext cx="72120" cy="47206"/>
              </a:xfrm>
              <a:custGeom>
                <a:avLst/>
                <a:gdLst/>
                <a:ahLst/>
                <a:cxnLst>
                  <a:cxn ang="0">
                    <a:pos x="55" y="0"/>
                  </a:cxn>
                  <a:cxn ang="0">
                    <a:pos x="0" y="0"/>
                  </a:cxn>
                  <a:cxn ang="0">
                    <a:pos x="9" y="10"/>
                  </a:cxn>
                  <a:cxn ang="0">
                    <a:pos x="18" y="10"/>
                  </a:cxn>
                  <a:cxn ang="0">
                    <a:pos x="18" y="36"/>
                  </a:cxn>
                  <a:cxn ang="0">
                    <a:pos x="34" y="36"/>
                  </a:cxn>
                  <a:cxn ang="0">
                    <a:pos x="34" y="24"/>
                  </a:cxn>
                  <a:cxn ang="0">
                    <a:pos x="55" y="24"/>
                  </a:cxn>
                  <a:cxn ang="0">
                    <a:pos x="55" y="0"/>
                  </a:cxn>
                </a:cxnLst>
                <a:rect l="0" t="0" r="r" b="b"/>
                <a:pathLst>
                  <a:path w="55" h="36">
                    <a:moveTo>
                      <a:pt x="55" y="0"/>
                    </a:moveTo>
                    <a:lnTo>
                      <a:pt x="0" y="0"/>
                    </a:lnTo>
                    <a:lnTo>
                      <a:pt x="9" y="10"/>
                    </a:lnTo>
                    <a:lnTo>
                      <a:pt x="18" y="10"/>
                    </a:lnTo>
                    <a:lnTo>
                      <a:pt x="18" y="36"/>
                    </a:lnTo>
                    <a:lnTo>
                      <a:pt x="34" y="36"/>
                    </a:lnTo>
                    <a:lnTo>
                      <a:pt x="34" y="24"/>
                    </a:lnTo>
                    <a:lnTo>
                      <a:pt x="55" y="24"/>
                    </a:lnTo>
                    <a:lnTo>
                      <a:pt x="55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319">
                <a:extLst>
                  <a:ext uri="{FF2B5EF4-FFF2-40B4-BE49-F238E27FC236}">
                    <a16:creationId xmlns:a16="http://schemas.microsoft.com/office/drawing/2014/main" id="{CE424A2A-3F77-4B14-BE06-5AA0E356E0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3593" y="3797216"/>
                <a:ext cx="72120" cy="47206"/>
              </a:xfrm>
              <a:custGeom>
                <a:avLst/>
                <a:gdLst/>
                <a:ahLst/>
                <a:cxnLst>
                  <a:cxn ang="0">
                    <a:pos x="55" y="0"/>
                  </a:cxn>
                  <a:cxn ang="0">
                    <a:pos x="0" y="0"/>
                  </a:cxn>
                  <a:cxn ang="0">
                    <a:pos x="9" y="10"/>
                  </a:cxn>
                  <a:cxn ang="0">
                    <a:pos x="18" y="10"/>
                  </a:cxn>
                  <a:cxn ang="0">
                    <a:pos x="18" y="36"/>
                  </a:cxn>
                  <a:cxn ang="0">
                    <a:pos x="34" y="36"/>
                  </a:cxn>
                  <a:cxn ang="0">
                    <a:pos x="34" y="24"/>
                  </a:cxn>
                  <a:cxn ang="0">
                    <a:pos x="55" y="24"/>
                  </a:cxn>
                  <a:cxn ang="0">
                    <a:pos x="55" y="0"/>
                  </a:cxn>
                </a:cxnLst>
                <a:rect l="0" t="0" r="r" b="b"/>
                <a:pathLst>
                  <a:path w="55" h="36">
                    <a:moveTo>
                      <a:pt x="55" y="0"/>
                    </a:moveTo>
                    <a:lnTo>
                      <a:pt x="0" y="0"/>
                    </a:lnTo>
                    <a:lnTo>
                      <a:pt x="9" y="10"/>
                    </a:lnTo>
                    <a:lnTo>
                      <a:pt x="18" y="10"/>
                    </a:lnTo>
                    <a:lnTo>
                      <a:pt x="18" y="36"/>
                    </a:lnTo>
                    <a:lnTo>
                      <a:pt x="34" y="36"/>
                    </a:lnTo>
                    <a:lnTo>
                      <a:pt x="34" y="24"/>
                    </a:lnTo>
                    <a:lnTo>
                      <a:pt x="55" y="24"/>
                    </a:lnTo>
                    <a:lnTo>
                      <a:pt x="55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320">
                <a:extLst>
                  <a:ext uri="{FF2B5EF4-FFF2-40B4-BE49-F238E27FC236}">
                    <a16:creationId xmlns:a16="http://schemas.microsoft.com/office/drawing/2014/main" id="{3DC4422A-C6F1-44A3-BDB5-85A2F1F645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5714" y="3882449"/>
                <a:ext cx="69498" cy="98346"/>
              </a:xfrm>
              <a:custGeom>
                <a:avLst/>
                <a:gdLst/>
                <a:ahLst/>
                <a:cxnLst>
                  <a:cxn ang="0">
                    <a:pos x="0" y="10"/>
                  </a:cxn>
                  <a:cxn ang="0">
                    <a:pos x="21" y="0"/>
                  </a:cxn>
                  <a:cxn ang="0">
                    <a:pos x="42" y="0"/>
                  </a:cxn>
                  <a:cxn ang="0">
                    <a:pos x="53" y="24"/>
                  </a:cxn>
                  <a:cxn ang="0">
                    <a:pos x="53" y="35"/>
                  </a:cxn>
                  <a:cxn ang="0">
                    <a:pos x="30" y="75"/>
                  </a:cxn>
                  <a:cxn ang="0">
                    <a:pos x="9" y="50"/>
                  </a:cxn>
                  <a:cxn ang="0">
                    <a:pos x="0" y="10"/>
                  </a:cxn>
                </a:cxnLst>
                <a:rect l="0" t="0" r="r" b="b"/>
                <a:pathLst>
                  <a:path w="53" h="75">
                    <a:moveTo>
                      <a:pt x="0" y="10"/>
                    </a:moveTo>
                    <a:lnTo>
                      <a:pt x="21" y="0"/>
                    </a:lnTo>
                    <a:lnTo>
                      <a:pt x="42" y="0"/>
                    </a:lnTo>
                    <a:lnTo>
                      <a:pt x="53" y="24"/>
                    </a:lnTo>
                    <a:lnTo>
                      <a:pt x="53" y="35"/>
                    </a:lnTo>
                    <a:lnTo>
                      <a:pt x="30" y="75"/>
                    </a:lnTo>
                    <a:lnTo>
                      <a:pt x="9" y="50"/>
                    </a:lnTo>
                    <a:lnTo>
                      <a:pt x="0" y="1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321">
                <a:extLst>
                  <a:ext uri="{FF2B5EF4-FFF2-40B4-BE49-F238E27FC236}">
                    <a16:creationId xmlns:a16="http://schemas.microsoft.com/office/drawing/2014/main" id="{7BD9661F-4955-4CC6-963B-EEAC2908A0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5713" y="3882449"/>
                <a:ext cx="69498" cy="98346"/>
              </a:xfrm>
              <a:custGeom>
                <a:avLst/>
                <a:gdLst/>
                <a:ahLst/>
                <a:cxnLst>
                  <a:cxn ang="0">
                    <a:pos x="0" y="10"/>
                  </a:cxn>
                  <a:cxn ang="0">
                    <a:pos x="21" y="0"/>
                  </a:cxn>
                  <a:cxn ang="0">
                    <a:pos x="42" y="0"/>
                  </a:cxn>
                  <a:cxn ang="0">
                    <a:pos x="53" y="24"/>
                  </a:cxn>
                  <a:cxn ang="0">
                    <a:pos x="53" y="35"/>
                  </a:cxn>
                  <a:cxn ang="0">
                    <a:pos x="30" y="75"/>
                  </a:cxn>
                  <a:cxn ang="0">
                    <a:pos x="9" y="50"/>
                  </a:cxn>
                  <a:cxn ang="0">
                    <a:pos x="0" y="10"/>
                  </a:cxn>
                </a:cxnLst>
                <a:rect l="0" t="0" r="r" b="b"/>
                <a:pathLst>
                  <a:path w="53" h="75">
                    <a:moveTo>
                      <a:pt x="0" y="10"/>
                    </a:moveTo>
                    <a:lnTo>
                      <a:pt x="21" y="0"/>
                    </a:lnTo>
                    <a:lnTo>
                      <a:pt x="42" y="0"/>
                    </a:lnTo>
                    <a:lnTo>
                      <a:pt x="53" y="24"/>
                    </a:lnTo>
                    <a:lnTo>
                      <a:pt x="53" y="35"/>
                    </a:lnTo>
                    <a:lnTo>
                      <a:pt x="30" y="75"/>
                    </a:lnTo>
                    <a:lnTo>
                      <a:pt x="9" y="50"/>
                    </a:lnTo>
                    <a:lnTo>
                      <a:pt x="0" y="1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322">
                <a:extLst>
                  <a:ext uri="{FF2B5EF4-FFF2-40B4-BE49-F238E27FC236}">
                    <a16:creationId xmlns:a16="http://schemas.microsoft.com/office/drawing/2014/main" id="{6D364267-62FE-433F-A9A9-738D68C611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7194" y="4266654"/>
                <a:ext cx="43272" cy="70809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15" y="25"/>
                  </a:cxn>
                  <a:cxn ang="0">
                    <a:pos x="15" y="54"/>
                  </a:cxn>
                  <a:cxn ang="0">
                    <a:pos x="33" y="25"/>
                  </a:cxn>
                  <a:cxn ang="0">
                    <a:pos x="33" y="0"/>
                  </a:cxn>
                  <a:cxn ang="0">
                    <a:pos x="0" y="14"/>
                  </a:cxn>
                </a:cxnLst>
                <a:rect l="0" t="0" r="r" b="b"/>
                <a:pathLst>
                  <a:path w="33" h="54">
                    <a:moveTo>
                      <a:pt x="0" y="14"/>
                    </a:moveTo>
                    <a:lnTo>
                      <a:pt x="15" y="25"/>
                    </a:lnTo>
                    <a:lnTo>
                      <a:pt x="15" y="54"/>
                    </a:lnTo>
                    <a:lnTo>
                      <a:pt x="33" y="25"/>
                    </a:lnTo>
                    <a:lnTo>
                      <a:pt x="33" y="0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323">
                <a:extLst>
                  <a:ext uri="{FF2B5EF4-FFF2-40B4-BE49-F238E27FC236}">
                    <a16:creationId xmlns:a16="http://schemas.microsoft.com/office/drawing/2014/main" id="{537C2EE4-F852-4627-AF3F-C57D434EA4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7194" y="4266654"/>
                <a:ext cx="43272" cy="70809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15" y="25"/>
                  </a:cxn>
                  <a:cxn ang="0">
                    <a:pos x="15" y="54"/>
                  </a:cxn>
                  <a:cxn ang="0">
                    <a:pos x="33" y="25"/>
                  </a:cxn>
                  <a:cxn ang="0">
                    <a:pos x="33" y="0"/>
                  </a:cxn>
                  <a:cxn ang="0">
                    <a:pos x="0" y="14"/>
                  </a:cxn>
                </a:cxnLst>
                <a:rect l="0" t="0" r="r" b="b"/>
                <a:pathLst>
                  <a:path w="33" h="54">
                    <a:moveTo>
                      <a:pt x="0" y="14"/>
                    </a:moveTo>
                    <a:lnTo>
                      <a:pt x="15" y="25"/>
                    </a:lnTo>
                    <a:lnTo>
                      <a:pt x="15" y="54"/>
                    </a:lnTo>
                    <a:lnTo>
                      <a:pt x="33" y="25"/>
                    </a:lnTo>
                    <a:lnTo>
                      <a:pt x="33" y="0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324">
                <a:extLst>
                  <a:ext uri="{FF2B5EF4-FFF2-40B4-BE49-F238E27FC236}">
                    <a16:creationId xmlns:a16="http://schemas.microsoft.com/office/drawing/2014/main" id="{30C23676-E1B6-41C4-A5F0-F42BCFBFC0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6410" y="4776742"/>
                <a:ext cx="229473" cy="284547"/>
              </a:xfrm>
              <a:custGeom>
                <a:avLst/>
                <a:gdLst/>
                <a:ahLst/>
                <a:cxnLst>
                  <a:cxn ang="0">
                    <a:pos x="97" y="0"/>
                  </a:cxn>
                  <a:cxn ang="0">
                    <a:pos x="77" y="0"/>
                  </a:cxn>
                  <a:cxn ang="0">
                    <a:pos x="67" y="14"/>
                  </a:cxn>
                  <a:cxn ang="0">
                    <a:pos x="67" y="0"/>
                  </a:cxn>
                  <a:cxn ang="0">
                    <a:pos x="21" y="14"/>
                  </a:cxn>
                  <a:cxn ang="0">
                    <a:pos x="21" y="90"/>
                  </a:cxn>
                  <a:cxn ang="0">
                    <a:pos x="0" y="104"/>
                  </a:cxn>
                  <a:cxn ang="0">
                    <a:pos x="0" y="169"/>
                  </a:cxn>
                  <a:cxn ang="0">
                    <a:pos x="21" y="181"/>
                  </a:cxn>
                  <a:cxn ang="0">
                    <a:pos x="12" y="205"/>
                  </a:cxn>
                  <a:cxn ang="0">
                    <a:pos x="21" y="217"/>
                  </a:cxn>
                  <a:cxn ang="0">
                    <a:pos x="42" y="205"/>
                  </a:cxn>
                  <a:cxn ang="0">
                    <a:pos x="67" y="181"/>
                  </a:cxn>
                  <a:cxn ang="0">
                    <a:pos x="89" y="181"/>
                  </a:cxn>
                  <a:cxn ang="0">
                    <a:pos x="97" y="181"/>
                  </a:cxn>
                  <a:cxn ang="0">
                    <a:pos x="144" y="129"/>
                  </a:cxn>
                  <a:cxn ang="0">
                    <a:pos x="175" y="104"/>
                  </a:cxn>
                  <a:cxn ang="0">
                    <a:pos x="154" y="90"/>
                  </a:cxn>
                  <a:cxn ang="0">
                    <a:pos x="144" y="61"/>
                  </a:cxn>
                  <a:cxn ang="0">
                    <a:pos x="122" y="40"/>
                  </a:cxn>
                  <a:cxn ang="0">
                    <a:pos x="97" y="0"/>
                  </a:cxn>
                </a:cxnLst>
                <a:rect l="0" t="0" r="r" b="b"/>
                <a:pathLst>
                  <a:path w="175" h="217">
                    <a:moveTo>
                      <a:pt x="97" y="0"/>
                    </a:moveTo>
                    <a:lnTo>
                      <a:pt x="77" y="0"/>
                    </a:lnTo>
                    <a:lnTo>
                      <a:pt x="67" y="14"/>
                    </a:lnTo>
                    <a:lnTo>
                      <a:pt x="67" y="0"/>
                    </a:lnTo>
                    <a:lnTo>
                      <a:pt x="21" y="14"/>
                    </a:lnTo>
                    <a:lnTo>
                      <a:pt x="21" y="90"/>
                    </a:lnTo>
                    <a:lnTo>
                      <a:pt x="0" y="104"/>
                    </a:lnTo>
                    <a:lnTo>
                      <a:pt x="0" y="169"/>
                    </a:lnTo>
                    <a:lnTo>
                      <a:pt x="21" y="181"/>
                    </a:lnTo>
                    <a:lnTo>
                      <a:pt x="12" y="205"/>
                    </a:lnTo>
                    <a:lnTo>
                      <a:pt x="21" y="217"/>
                    </a:lnTo>
                    <a:lnTo>
                      <a:pt x="42" y="205"/>
                    </a:lnTo>
                    <a:lnTo>
                      <a:pt x="67" y="181"/>
                    </a:lnTo>
                    <a:lnTo>
                      <a:pt x="89" y="181"/>
                    </a:lnTo>
                    <a:lnTo>
                      <a:pt x="97" y="181"/>
                    </a:lnTo>
                    <a:lnTo>
                      <a:pt x="144" y="129"/>
                    </a:lnTo>
                    <a:lnTo>
                      <a:pt x="175" y="104"/>
                    </a:lnTo>
                    <a:lnTo>
                      <a:pt x="154" y="90"/>
                    </a:lnTo>
                    <a:lnTo>
                      <a:pt x="144" y="61"/>
                    </a:lnTo>
                    <a:lnTo>
                      <a:pt x="122" y="40"/>
                    </a:lnTo>
                    <a:lnTo>
                      <a:pt x="97" y="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380">
                <a:extLst>
                  <a:ext uri="{FF2B5EF4-FFF2-40B4-BE49-F238E27FC236}">
                    <a16:creationId xmlns:a16="http://schemas.microsoft.com/office/drawing/2014/main" id="{40E5D652-7E5D-4F4F-A714-375CAA7612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0258" y="4590541"/>
                <a:ext cx="171777" cy="420921"/>
              </a:xfrm>
              <a:custGeom>
                <a:avLst/>
                <a:gdLst/>
                <a:ahLst/>
                <a:cxnLst>
                  <a:cxn ang="0">
                    <a:pos x="0" y="231"/>
                  </a:cxn>
                  <a:cxn ang="0">
                    <a:pos x="21" y="191"/>
                  </a:cxn>
                  <a:cxn ang="0">
                    <a:pos x="9" y="129"/>
                  </a:cxn>
                  <a:cxn ang="0">
                    <a:pos x="21" y="90"/>
                  </a:cxn>
                  <a:cxn ang="0">
                    <a:pos x="85" y="64"/>
                  </a:cxn>
                  <a:cxn ang="0">
                    <a:pos x="85" y="40"/>
                  </a:cxn>
                  <a:cxn ang="0">
                    <a:pos x="97" y="24"/>
                  </a:cxn>
                  <a:cxn ang="0">
                    <a:pos x="110" y="0"/>
                  </a:cxn>
                  <a:cxn ang="0">
                    <a:pos x="121" y="11"/>
                  </a:cxn>
                  <a:cxn ang="0">
                    <a:pos x="131" y="79"/>
                  </a:cxn>
                  <a:cxn ang="0">
                    <a:pos x="121" y="90"/>
                  </a:cxn>
                  <a:cxn ang="0">
                    <a:pos x="121" y="79"/>
                  </a:cxn>
                  <a:cxn ang="0">
                    <a:pos x="110" y="155"/>
                  </a:cxn>
                  <a:cxn ang="0">
                    <a:pos x="67" y="310"/>
                  </a:cxn>
                  <a:cxn ang="0">
                    <a:pos x="55" y="310"/>
                  </a:cxn>
                  <a:cxn ang="0">
                    <a:pos x="21" y="321"/>
                  </a:cxn>
                  <a:cxn ang="0">
                    <a:pos x="9" y="321"/>
                  </a:cxn>
                  <a:cxn ang="0">
                    <a:pos x="0" y="296"/>
                  </a:cxn>
                  <a:cxn ang="0">
                    <a:pos x="0" y="231"/>
                  </a:cxn>
                </a:cxnLst>
                <a:rect l="0" t="0" r="r" b="b"/>
                <a:pathLst>
                  <a:path w="131" h="321">
                    <a:moveTo>
                      <a:pt x="0" y="231"/>
                    </a:moveTo>
                    <a:lnTo>
                      <a:pt x="21" y="191"/>
                    </a:lnTo>
                    <a:lnTo>
                      <a:pt x="9" y="129"/>
                    </a:lnTo>
                    <a:lnTo>
                      <a:pt x="21" y="90"/>
                    </a:lnTo>
                    <a:lnTo>
                      <a:pt x="85" y="64"/>
                    </a:lnTo>
                    <a:lnTo>
                      <a:pt x="85" y="40"/>
                    </a:lnTo>
                    <a:lnTo>
                      <a:pt x="97" y="24"/>
                    </a:lnTo>
                    <a:lnTo>
                      <a:pt x="110" y="0"/>
                    </a:lnTo>
                    <a:lnTo>
                      <a:pt x="121" y="11"/>
                    </a:lnTo>
                    <a:lnTo>
                      <a:pt x="131" y="79"/>
                    </a:lnTo>
                    <a:lnTo>
                      <a:pt x="121" y="90"/>
                    </a:lnTo>
                    <a:lnTo>
                      <a:pt x="121" y="79"/>
                    </a:lnTo>
                    <a:lnTo>
                      <a:pt x="110" y="155"/>
                    </a:lnTo>
                    <a:lnTo>
                      <a:pt x="67" y="310"/>
                    </a:lnTo>
                    <a:lnTo>
                      <a:pt x="55" y="310"/>
                    </a:lnTo>
                    <a:lnTo>
                      <a:pt x="21" y="321"/>
                    </a:lnTo>
                    <a:lnTo>
                      <a:pt x="9" y="321"/>
                    </a:lnTo>
                    <a:lnTo>
                      <a:pt x="0" y="296"/>
                    </a:lnTo>
                    <a:lnTo>
                      <a:pt x="0" y="231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475">
                <a:extLst>
                  <a:ext uri="{FF2B5EF4-FFF2-40B4-BE49-F238E27FC236}">
                    <a16:creationId xmlns:a16="http://schemas.microsoft.com/office/drawing/2014/main" id="{DCBE4070-799E-48E5-8458-BA9D18D603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0806" y="5117649"/>
                <a:ext cx="43272" cy="61630"/>
              </a:xfrm>
              <a:custGeom>
                <a:avLst/>
                <a:gdLst/>
                <a:ahLst/>
                <a:cxnLst>
                  <a:cxn ang="0">
                    <a:pos x="33" y="10"/>
                  </a:cxn>
                  <a:cxn ang="0">
                    <a:pos x="33" y="0"/>
                  </a:cxn>
                  <a:cxn ang="0">
                    <a:pos x="21" y="0"/>
                  </a:cxn>
                  <a:cxn ang="0">
                    <a:pos x="0" y="21"/>
                  </a:cxn>
                  <a:cxn ang="0">
                    <a:pos x="12" y="47"/>
                  </a:cxn>
                  <a:cxn ang="0">
                    <a:pos x="33" y="21"/>
                  </a:cxn>
                  <a:cxn ang="0">
                    <a:pos x="33" y="10"/>
                  </a:cxn>
                </a:cxnLst>
                <a:rect l="0" t="0" r="r" b="b"/>
                <a:pathLst>
                  <a:path w="33" h="47">
                    <a:moveTo>
                      <a:pt x="33" y="10"/>
                    </a:moveTo>
                    <a:lnTo>
                      <a:pt x="33" y="0"/>
                    </a:lnTo>
                    <a:lnTo>
                      <a:pt x="21" y="0"/>
                    </a:lnTo>
                    <a:lnTo>
                      <a:pt x="0" y="21"/>
                    </a:lnTo>
                    <a:lnTo>
                      <a:pt x="12" y="47"/>
                    </a:lnTo>
                    <a:lnTo>
                      <a:pt x="33" y="21"/>
                    </a:lnTo>
                    <a:lnTo>
                      <a:pt x="33" y="10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476">
                <a:extLst>
                  <a:ext uri="{FF2B5EF4-FFF2-40B4-BE49-F238E27FC236}">
                    <a16:creationId xmlns:a16="http://schemas.microsoft.com/office/drawing/2014/main" id="{2D042E72-69C5-4AA5-9949-B14C0216EB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0806" y="5117649"/>
                <a:ext cx="43272" cy="61630"/>
              </a:xfrm>
              <a:custGeom>
                <a:avLst/>
                <a:gdLst/>
                <a:ahLst/>
                <a:cxnLst>
                  <a:cxn ang="0">
                    <a:pos x="33" y="10"/>
                  </a:cxn>
                  <a:cxn ang="0">
                    <a:pos x="33" y="0"/>
                  </a:cxn>
                  <a:cxn ang="0">
                    <a:pos x="21" y="0"/>
                  </a:cxn>
                  <a:cxn ang="0">
                    <a:pos x="0" y="21"/>
                  </a:cxn>
                  <a:cxn ang="0">
                    <a:pos x="12" y="47"/>
                  </a:cxn>
                  <a:cxn ang="0">
                    <a:pos x="33" y="21"/>
                  </a:cxn>
                  <a:cxn ang="0">
                    <a:pos x="33" y="10"/>
                  </a:cxn>
                </a:cxnLst>
                <a:rect l="0" t="0" r="r" b="b"/>
                <a:pathLst>
                  <a:path w="33" h="47">
                    <a:moveTo>
                      <a:pt x="33" y="10"/>
                    </a:moveTo>
                    <a:lnTo>
                      <a:pt x="33" y="0"/>
                    </a:lnTo>
                    <a:lnTo>
                      <a:pt x="21" y="0"/>
                    </a:lnTo>
                    <a:lnTo>
                      <a:pt x="0" y="21"/>
                    </a:lnTo>
                    <a:lnTo>
                      <a:pt x="12" y="47"/>
                    </a:lnTo>
                    <a:lnTo>
                      <a:pt x="33" y="21"/>
                    </a:lnTo>
                    <a:lnTo>
                      <a:pt x="33" y="1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476">
                <a:extLst>
                  <a:ext uri="{FF2B5EF4-FFF2-40B4-BE49-F238E27FC236}">
                    <a16:creationId xmlns:a16="http://schemas.microsoft.com/office/drawing/2014/main" id="{7C5687E8-0284-4C00-A0E1-810399C56F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3281" y="5125516"/>
                <a:ext cx="38028" cy="49828"/>
              </a:xfrm>
              <a:custGeom>
                <a:avLst/>
                <a:gdLst/>
                <a:ahLst/>
                <a:cxnLst>
                  <a:cxn ang="0">
                    <a:pos x="29" y="8"/>
                  </a:cxn>
                  <a:cxn ang="0">
                    <a:pos x="29" y="0"/>
                  </a:cxn>
                  <a:cxn ang="0">
                    <a:pos x="18" y="0"/>
                  </a:cxn>
                  <a:cxn ang="0">
                    <a:pos x="0" y="17"/>
                  </a:cxn>
                  <a:cxn ang="0">
                    <a:pos x="10" y="38"/>
                  </a:cxn>
                  <a:cxn ang="0">
                    <a:pos x="29" y="17"/>
                  </a:cxn>
                  <a:cxn ang="0">
                    <a:pos x="29" y="8"/>
                  </a:cxn>
                </a:cxnLst>
                <a:rect l="0" t="0" r="r" b="b"/>
                <a:pathLst>
                  <a:path w="29" h="38">
                    <a:moveTo>
                      <a:pt x="29" y="8"/>
                    </a:moveTo>
                    <a:lnTo>
                      <a:pt x="29" y="0"/>
                    </a:lnTo>
                    <a:lnTo>
                      <a:pt x="18" y="0"/>
                    </a:lnTo>
                    <a:lnTo>
                      <a:pt x="0" y="17"/>
                    </a:lnTo>
                    <a:lnTo>
                      <a:pt x="10" y="38"/>
                    </a:lnTo>
                    <a:lnTo>
                      <a:pt x="29" y="17"/>
                    </a:lnTo>
                    <a:lnTo>
                      <a:pt x="29" y="8"/>
                    </a:ln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477">
                <a:extLst>
                  <a:ext uri="{FF2B5EF4-FFF2-40B4-BE49-F238E27FC236}">
                    <a16:creationId xmlns:a16="http://schemas.microsoft.com/office/drawing/2014/main" id="{98D09D38-9F68-4FB7-9258-B4480DC4DF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3280" y="5125516"/>
                <a:ext cx="38028" cy="49828"/>
              </a:xfrm>
              <a:custGeom>
                <a:avLst/>
                <a:gdLst/>
                <a:ahLst/>
                <a:cxnLst>
                  <a:cxn ang="0">
                    <a:pos x="29" y="8"/>
                  </a:cxn>
                  <a:cxn ang="0">
                    <a:pos x="29" y="0"/>
                  </a:cxn>
                  <a:cxn ang="0">
                    <a:pos x="18" y="0"/>
                  </a:cxn>
                  <a:cxn ang="0">
                    <a:pos x="0" y="17"/>
                  </a:cxn>
                  <a:cxn ang="0">
                    <a:pos x="10" y="38"/>
                  </a:cxn>
                  <a:cxn ang="0">
                    <a:pos x="29" y="17"/>
                  </a:cxn>
                  <a:cxn ang="0">
                    <a:pos x="29" y="8"/>
                  </a:cxn>
                </a:cxnLst>
                <a:rect l="0" t="0" r="r" b="b"/>
                <a:pathLst>
                  <a:path w="29" h="38">
                    <a:moveTo>
                      <a:pt x="29" y="8"/>
                    </a:moveTo>
                    <a:lnTo>
                      <a:pt x="29" y="0"/>
                    </a:lnTo>
                    <a:lnTo>
                      <a:pt x="18" y="0"/>
                    </a:lnTo>
                    <a:lnTo>
                      <a:pt x="0" y="17"/>
                    </a:lnTo>
                    <a:lnTo>
                      <a:pt x="10" y="38"/>
                    </a:lnTo>
                    <a:lnTo>
                      <a:pt x="29" y="17"/>
                    </a:lnTo>
                    <a:lnTo>
                      <a:pt x="29" y="8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514350">
                  <a:defRPr/>
                </a:pPr>
                <a:endParaRPr lang="en-US" sz="1013" ker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58411531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1734EC4-F7C4-45B3-AADF-0032CC1B6A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713D2C52-04D1-43DD-A108-5281616AF5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000DFBF-02C5-4DBD-B3AD-42DD5797BE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74877375-1979-4417-9417-D64155013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8096BFC7-99C9-4A1F-8C45-8CD036D544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37880703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554E5E3-EB08-46BE-B3E9-D74C718F7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CF741B43-D9A0-40E3-9BC1-DF9B08A44E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EBD31001-E146-4713-A024-05A7A13965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258F6E5D-FD2D-41A5-BBA4-AEA89A656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61C2962F-B29D-4084-B86D-9FE11FF7B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  <p:pic>
        <p:nvPicPr>
          <p:cNvPr id="7" name="תמונה 6">
            <a:extLst>
              <a:ext uri="{FF2B5EF4-FFF2-40B4-BE49-F238E27FC236}">
                <a16:creationId xmlns:a16="http://schemas.microsoft.com/office/drawing/2014/main" id="{627E4C7A-D51C-462D-9E54-4A33FA2B6A9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תמונה 7">
            <a:extLst>
              <a:ext uri="{FF2B5EF4-FFF2-40B4-BE49-F238E27FC236}">
                <a16:creationId xmlns:a16="http://schemas.microsoft.com/office/drawing/2014/main" id="{011BCCD6-6CD2-484F-ADA2-418920AD3F8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946" y="4631823"/>
            <a:ext cx="657670" cy="46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450551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6A3D2316-6223-45A3-9CEF-EE62D72D3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2121196F-61EF-4EBF-A96B-5239096915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7C58D995-4500-4E03-9A8A-E49654F5A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BC7B0C5E-5F1F-463F-B6D9-31F2229E8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BA39DF6A-FAA9-41A3-A46F-C28B57CB6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  <p:pic>
        <p:nvPicPr>
          <p:cNvPr id="7" name="תמונה 6">
            <a:extLst>
              <a:ext uri="{FF2B5EF4-FFF2-40B4-BE49-F238E27FC236}">
                <a16:creationId xmlns:a16="http://schemas.microsoft.com/office/drawing/2014/main" id="{E2F971DE-B53A-4226-AD4C-8177A405787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תמונה 7">
            <a:extLst>
              <a:ext uri="{FF2B5EF4-FFF2-40B4-BE49-F238E27FC236}">
                <a16:creationId xmlns:a16="http://schemas.microsoft.com/office/drawing/2014/main" id="{FB5FB83E-8A77-4EDD-B924-5C6E05AAEA2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946" y="4631823"/>
            <a:ext cx="657670" cy="46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721523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6A3D2316-6223-45A3-9CEF-EE62D72D3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2121196F-61EF-4EBF-A96B-5239096915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7C58D995-4500-4E03-9A8A-E49654F5A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BC7B0C5E-5F1F-463F-B6D9-31F2229E8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BA39DF6A-FAA9-41A3-A46F-C28B57CB6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  <p:pic>
        <p:nvPicPr>
          <p:cNvPr id="8" name="תמונה 7">
            <a:extLst>
              <a:ext uri="{FF2B5EF4-FFF2-40B4-BE49-F238E27FC236}">
                <a16:creationId xmlns:a16="http://schemas.microsoft.com/office/drawing/2014/main" id="{FB5FB83E-8A77-4EDD-B924-5C6E05AAEA2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946" y="4631823"/>
            <a:ext cx="657670" cy="46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357456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B0B4F49A-B3DB-4FBF-ADD5-6D293A315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ED4F245C-9C11-4458-96D0-6229989B6E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7F581A83-9601-448C-9897-7A04FF4DEB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CDE46A28-BA0F-4A94-8D5C-2B0907574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83D0D66E-8041-4DD0-AAA0-622D8276FD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EB5E6F8A-1079-4F24-84D7-D2D8C63EB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12460086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BCA5809-7AAF-4FF1-B5E2-5FFE315BBE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C22361F8-CD12-42D7-AECA-19676E3B46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98945750-627D-4701-9F32-9C99FAA689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0D9DB971-4C57-4BBE-A5A8-1105D196C1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>
            <a:extLst>
              <a:ext uri="{FF2B5EF4-FFF2-40B4-BE49-F238E27FC236}">
                <a16:creationId xmlns:a16="http://schemas.microsoft.com/office/drawing/2014/main" id="{07282612-7D34-4076-ADFC-37B8E51B39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>
            <a:extLst>
              <a:ext uri="{FF2B5EF4-FFF2-40B4-BE49-F238E27FC236}">
                <a16:creationId xmlns:a16="http://schemas.microsoft.com/office/drawing/2014/main" id="{17804726-A559-4127-BF26-59EB83C2D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8" name="מציין מיקום של כותרת תחתונה 7">
            <a:extLst>
              <a:ext uri="{FF2B5EF4-FFF2-40B4-BE49-F238E27FC236}">
                <a16:creationId xmlns:a16="http://schemas.microsoft.com/office/drawing/2014/main" id="{C41DDCEF-E356-4410-8D7D-AEC24BDD3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>
            <a:extLst>
              <a:ext uri="{FF2B5EF4-FFF2-40B4-BE49-F238E27FC236}">
                <a16:creationId xmlns:a16="http://schemas.microsoft.com/office/drawing/2014/main" id="{8FF3AA41-6C68-48B4-B535-E2EF4B6C6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04114275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CC4EBC19-A17A-461D-B6E3-E2D70053C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E1DD710F-5426-4B90-99D5-2C01DAAE6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C01BC4E5-141D-4DE4-B798-4036972B6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6C3C32D8-E30F-4F9C-B84C-9465EDC5D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62501661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>
            <a:extLst>
              <a:ext uri="{FF2B5EF4-FFF2-40B4-BE49-F238E27FC236}">
                <a16:creationId xmlns:a16="http://schemas.microsoft.com/office/drawing/2014/main" id="{DBB9412D-0DC4-4B88-ACA7-238CCC8CEF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3" name="מציין מיקום של כותרת תחתונה 2">
            <a:extLst>
              <a:ext uri="{FF2B5EF4-FFF2-40B4-BE49-F238E27FC236}">
                <a16:creationId xmlns:a16="http://schemas.microsoft.com/office/drawing/2014/main" id="{B57E8F61-EBEC-4392-AFFF-D3C463C57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>
            <a:extLst>
              <a:ext uri="{FF2B5EF4-FFF2-40B4-BE49-F238E27FC236}">
                <a16:creationId xmlns:a16="http://schemas.microsoft.com/office/drawing/2014/main" id="{5F67DAF0-AE60-4F9D-B9D2-97340A435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01944325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EA7F8FEA-EF5C-404D-9A5D-393989D472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497E7CAD-DF1A-4B99-81C8-631EB73CD7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267B3DA3-B7F8-43E4-9EDF-F18C4D291D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0DDE7842-E8C0-4ACD-836E-AAD401350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F54A5AA6-F26E-415E-AF41-AA8078B5EB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9440B860-7D2B-4931-8188-E61BB21B3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21598421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79F9CBB-E113-4D8F-B719-8BF0AA35CA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>
            <a:extLst>
              <a:ext uri="{FF2B5EF4-FFF2-40B4-BE49-F238E27FC236}">
                <a16:creationId xmlns:a16="http://schemas.microsoft.com/office/drawing/2014/main" id="{38D847CA-5A09-4318-AA88-7C74C9C3FE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he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112A81C3-DD3D-4E08-943E-4C38E46593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1F8C1F87-D18F-4678-A412-6E138B796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727272BC-51F9-42FC-B8C4-AA3CCDF72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6A321ECB-AF96-4451-9434-B52ED405E9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45098471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049DC91E-6C73-4CFF-ADEA-BF8205CEC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AF0BBBA6-593C-4074-BD85-33B83EEBC7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D8FFAB3-577F-4CE7-A224-4B2663120E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6B838887-788C-435E-8E27-984C5F365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85A81AF2-8FBA-49CC-BBC8-44287AD38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90698086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>
            <a:extLst>
              <a:ext uri="{FF2B5EF4-FFF2-40B4-BE49-F238E27FC236}">
                <a16:creationId xmlns:a16="http://schemas.microsoft.com/office/drawing/2014/main" id="{370E533D-EE64-40FD-9DC0-E8FBBAAD8D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44D56D48-542B-4D06-9303-FF05125EB6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EBC1B0D-17EE-47BA-952D-C18F92D33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E5613ECF-7AE5-4485-BD49-D4F3FCA5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589E3772-C286-4E2D-9862-864029745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29729079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0" descr="Image result for â«× ×ª××× ×××××× ××××â¬â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03" y="13833"/>
            <a:ext cx="1604952" cy="50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מלבן 7"/>
          <p:cNvSpPr/>
          <p:nvPr userDrawn="1"/>
        </p:nvSpPr>
        <p:spPr>
          <a:xfrm>
            <a:off x="611560" y="4904805"/>
            <a:ext cx="8532440" cy="135000"/>
          </a:xfrm>
          <a:prstGeom prst="rect">
            <a:avLst/>
          </a:prstGeom>
          <a:solidFill>
            <a:srgbClr val="2540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rtl="0"/>
            <a:endParaRPr lang="he-IL" sz="900">
              <a:solidFill>
                <a:schemeClr val="bg1"/>
              </a:solidFill>
            </a:endParaRPr>
          </a:p>
        </p:txBody>
      </p:sp>
      <p:sp>
        <p:nvSpPr>
          <p:cNvPr id="11" name="מלבן 8"/>
          <p:cNvSpPr/>
          <p:nvPr userDrawn="1"/>
        </p:nvSpPr>
        <p:spPr>
          <a:xfrm>
            <a:off x="1" y="4904805"/>
            <a:ext cx="539552" cy="135000"/>
          </a:xfrm>
          <a:prstGeom prst="rect">
            <a:avLst/>
          </a:prstGeom>
          <a:solidFill>
            <a:srgbClr val="2540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rtl="0"/>
            <a:endParaRPr lang="he-IL" sz="900">
              <a:solidFill>
                <a:schemeClr val="bg1"/>
              </a:solidFill>
            </a:endParaRPr>
          </a:p>
        </p:txBody>
      </p:sp>
      <p:sp>
        <p:nvSpPr>
          <p:cNvPr id="12" name="מציין מיקום של מספר שקופית 5"/>
          <p:cNvSpPr txBox="1">
            <a:spLocks/>
          </p:cNvSpPr>
          <p:nvPr userDrawn="1"/>
        </p:nvSpPr>
        <p:spPr>
          <a:xfrm>
            <a:off x="-36512" y="4902044"/>
            <a:ext cx="561844" cy="140525"/>
          </a:xfrm>
          <a:prstGeom prst="rect">
            <a:avLst/>
          </a:prstGeom>
        </p:spPr>
        <p:txBody>
          <a:bodyPr vert="horz" lIns="68580" tIns="34290" rIns="68580" bIns="34290" rtlCol="1" anchor="ctr"/>
          <a:lstStyle>
            <a:defPPr>
              <a:defRPr lang="he-IL"/>
            </a:defPPr>
            <a:lvl1pPr marL="0" algn="l" defTabSz="914400" rtl="1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BC97A860-2F95-49B1-AFEB-FF88F9EC3E07}" type="slidenum">
              <a:rPr lang="he-IL" sz="900" smtClean="0">
                <a:solidFill>
                  <a:schemeClr val="bg1"/>
                </a:solidFill>
              </a:rPr>
              <a:pPr algn="ctr"/>
              <a:t>‹#›</a:t>
            </a:fld>
            <a:endParaRPr lang="he-IL" sz="900">
              <a:solidFill>
                <a:schemeClr val="bg1"/>
              </a:solidFill>
            </a:endParaRPr>
          </a:p>
        </p:txBody>
      </p:sp>
      <p:cxnSp>
        <p:nvCxnSpPr>
          <p:cNvPr id="8" name="Straight Connector 42"/>
          <p:cNvCxnSpPr/>
          <p:nvPr userDrawn="1"/>
        </p:nvCxnSpPr>
        <p:spPr>
          <a:xfrm>
            <a:off x="107505" y="555241"/>
            <a:ext cx="8960569" cy="0"/>
          </a:xfrm>
          <a:prstGeom prst="line">
            <a:avLst/>
          </a:prstGeom>
          <a:noFill/>
          <a:ln w="76200">
            <a:solidFill>
              <a:srgbClr val="03B1EA"/>
            </a:solidFill>
          </a:ln>
          <a:effectLst>
            <a:outerShdw blurRad="508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  <p:extLst>
      <p:ext uri="{BB962C8B-B14F-4D97-AF65-F5344CB8AC3E}">
        <p14:creationId xmlns:p14="http://schemas.microsoft.com/office/powerpoint/2010/main" val="3406993205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7">
            <a:extLst>
              <a:ext uri="{FF2B5EF4-FFF2-40B4-BE49-F238E27FC236}">
                <a16:creationId xmlns:a16="http://schemas.microsoft.com/office/drawing/2014/main" id="{207D7416-30A5-40EA-BC30-9C057646929B}"/>
              </a:ext>
            </a:extLst>
          </p:cNvPr>
          <p:cNvSpPr/>
          <p:nvPr userDrawn="1"/>
        </p:nvSpPr>
        <p:spPr>
          <a:xfrm>
            <a:off x="610791" y="4905375"/>
            <a:ext cx="8533209" cy="134541"/>
          </a:xfrm>
          <a:prstGeom prst="rect">
            <a:avLst/>
          </a:prstGeom>
          <a:solidFill>
            <a:srgbClr val="2540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00">
                <a:solidFill>
                  <a:schemeClr val="bg1"/>
                </a:solidFill>
              </a:rPr>
              <a:t>MNS Consulting</a:t>
            </a:r>
            <a:endParaRPr lang="he-IL" sz="900">
              <a:solidFill>
                <a:schemeClr val="bg1"/>
              </a:solidFill>
            </a:endParaRPr>
          </a:p>
        </p:txBody>
      </p:sp>
      <p:sp>
        <p:nvSpPr>
          <p:cNvPr id="3" name="מלבן 8">
            <a:extLst>
              <a:ext uri="{FF2B5EF4-FFF2-40B4-BE49-F238E27FC236}">
                <a16:creationId xmlns:a16="http://schemas.microsoft.com/office/drawing/2014/main" id="{0F3E4142-0D89-4D41-A7C1-16A6E05B7352}"/>
              </a:ext>
            </a:extLst>
          </p:cNvPr>
          <p:cNvSpPr/>
          <p:nvPr userDrawn="1"/>
        </p:nvSpPr>
        <p:spPr>
          <a:xfrm>
            <a:off x="0" y="4905375"/>
            <a:ext cx="539354" cy="134541"/>
          </a:xfrm>
          <a:prstGeom prst="rect">
            <a:avLst/>
          </a:prstGeom>
          <a:solidFill>
            <a:srgbClr val="2540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e-IL" sz="900">
              <a:solidFill>
                <a:schemeClr val="bg1"/>
              </a:solidFill>
            </a:endParaRPr>
          </a:p>
        </p:txBody>
      </p:sp>
      <p:sp>
        <p:nvSpPr>
          <p:cNvPr id="4" name="מציין מיקום של מספר שקופית 5">
            <a:extLst>
              <a:ext uri="{FF2B5EF4-FFF2-40B4-BE49-F238E27FC236}">
                <a16:creationId xmlns:a16="http://schemas.microsoft.com/office/drawing/2014/main" id="{D2A3AB7E-7B07-4B26-B919-3BBCAA9A3028}"/>
              </a:ext>
            </a:extLst>
          </p:cNvPr>
          <p:cNvSpPr txBox="1">
            <a:spLocks/>
          </p:cNvSpPr>
          <p:nvPr userDrawn="1"/>
        </p:nvSpPr>
        <p:spPr>
          <a:xfrm>
            <a:off x="-36910" y="4901804"/>
            <a:ext cx="561976" cy="140494"/>
          </a:xfrm>
          <a:prstGeom prst="rect">
            <a:avLst/>
          </a:prstGeom>
        </p:spPr>
        <p:txBody>
          <a:bodyPr rtlCol="1" anchor="ctr"/>
          <a:lstStyle>
            <a:defPPr>
              <a:defRPr lang="he-IL"/>
            </a:defPPr>
            <a:lvl1pPr marL="0" algn="l" defTabSz="914400" rtl="1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5A86C805-88AA-456B-8A5F-85EDFA381B33}" type="slidenum">
              <a:rPr lang="he-IL" sz="900" smtClean="0">
                <a:solidFill>
                  <a:schemeClr val="bg1"/>
                </a:solidFill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he-IL" sz="900">
              <a:solidFill>
                <a:schemeClr val="bg1"/>
              </a:solidFill>
            </a:endParaRPr>
          </a:p>
        </p:txBody>
      </p:sp>
      <p:cxnSp>
        <p:nvCxnSpPr>
          <p:cNvPr id="5" name="Straight Connector 42">
            <a:extLst>
              <a:ext uri="{FF2B5EF4-FFF2-40B4-BE49-F238E27FC236}">
                <a16:creationId xmlns:a16="http://schemas.microsoft.com/office/drawing/2014/main" id="{6ADE5D94-C3F7-4CC0-9855-12E877F1085E}"/>
              </a:ext>
            </a:extLst>
          </p:cNvPr>
          <p:cNvCxnSpPr/>
          <p:nvPr userDrawn="1"/>
        </p:nvCxnSpPr>
        <p:spPr>
          <a:xfrm>
            <a:off x="108348" y="519113"/>
            <a:ext cx="8959453" cy="0"/>
          </a:xfrm>
          <a:prstGeom prst="line">
            <a:avLst/>
          </a:prstGeom>
          <a:noFill/>
          <a:ln w="76200">
            <a:solidFill>
              <a:srgbClr val="B2B2B2"/>
            </a:solidFill>
          </a:ln>
          <a:effectLst>
            <a:outerShdw blurRad="508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6" name="Freeform 8">
            <a:extLst>
              <a:ext uri="{FF2B5EF4-FFF2-40B4-BE49-F238E27FC236}">
                <a16:creationId xmlns:a16="http://schemas.microsoft.com/office/drawing/2014/main" id="{C5F0BBA3-F928-4D66-9103-2AF2F9EA4A9F}"/>
              </a:ext>
            </a:extLst>
          </p:cNvPr>
          <p:cNvSpPr/>
          <p:nvPr userDrawn="1"/>
        </p:nvSpPr>
        <p:spPr bwMode="auto">
          <a:xfrm flipH="1" flipV="1">
            <a:off x="251223" y="627460"/>
            <a:ext cx="3383756" cy="4160044"/>
          </a:xfrm>
          <a:custGeom>
            <a:avLst/>
            <a:gdLst>
              <a:gd name="connsiteX0" fmla="*/ 2269271 w 3541117"/>
              <a:gd name="connsiteY0" fmla="*/ 656385 h 5937897"/>
              <a:gd name="connsiteX1" fmla="*/ 2152744 w 3541117"/>
              <a:gd name="connsiteY1" fmla="*/ 525743 h 5937897"/>
              <a:gd name="connsiteX2" fmla="*/ 2269271 w 3541117"/>
              <a:gd name="connsiteY2" fmla="*/ 395102 h 5937897"/>
              <a:gd name="connsiteX3" fmla="*/ 2288163 w 3541117"/>
              <a:gd name="connsiteY3" fmla="*/ 402341 h 5937897"/>
              <a:gd name="connsiteX4" fmla="*/ 2274787 w 3541117"/>
              <a:gd name="connsiteY4" fmla="*/ 405368 h 5937897"/>
              <a:gd name="connsiteX5" fmla="*/ 2203618 w 3541117"/>
              <a:gd name="connsiteY5" fmla="*/ 525743 h 5937897"/>
              <a:gd name="connsiteX6" fmla="*/ 2274787 w 3541117"/>
              <a:gd name="connsiteY6" fmla="*/ 646118 h 5937897"/>
              <a:gd name="connsiteX7" fmla="*/ 2299607 w 3541117"/>
              <a:gd name="connsiteY7" fmla="*/ 651736 h 5937897"/>
              <a:gd name="connsiteX8" fmla="*/ 2298393 w 3541117"/>
              <a:gd name="connsiteY8" fmla="*/ 652272 h 5937897"/>
              <a:gd name="connsiteX9" fmla="*/ 2269271 w 3541117"/>
              <a:gd name="connsiteY9" fmla="*/ 656385 h 5937897"/>
              <a:gd name="connsiteX10" fmla="*/ 1167462 w 3541117"/>
              <a:gd name="connsiteY10" fmla="*/ 656385 h 5937897"/>
              <a:gd name="connsiteX11" fmla="*/ 1050935 w 3541117"/>
              <a:gd name="connsiteY11" fmla="*/ 525743 h 5937897"/>
              <a:gd name="connsiteX12" fmla="*/ 1167462 w 3541117"/>
              <a:gd name="connsiteY12" fmla="*/ 395102 h 5937897"/>
              <a:gd name="connsiteX13" fmla="*/ 1186354 w 3541117"/>
              <a:gd name="connsiteY13" fmla="*/ 402341 h 5937897"/>
              <a:gd name="connsiteX14" fmla="*/ 1172978 w 3541117"/>
              <a:gd name="connsiteY14" fmla="*/ 405368 h 5937897"/>
              <a:gd name="connsiteX15" fmla="*/ 1101809 w 3541117"/>
              <a:gd name="connsiteY15" fmla="*/ 525743 h 5937897"/>
              <a:gd name="connsiteX16" fmla="*/ 1172978 w 3541117"/>
              <a:gd name="connsiteY16" fmla="*/ 646118 h 5937897"/>
              <a:gd name="connsiteX17" fmla="*/ 1197798 w 3541117"/>
              <a:gd name="connsiteY17" fmla="*/ 651736 h 5937897"/>
              <a:gd name="connsiteX18" fmla="*/ 1196584 w 3541117"/>
              <a:gd name="connsiteY18" fmla="*/ 652272 h 5937897"/>
              <a:gd name="connsiteX19" fmla="*/ 1167462 w 3541117"/>
              <a:gd name="connsiteY19" fmla="*/ 656385 h 5937897"/>
              <a:gd name="connsiteX20" fmla="*/ 3017713 w 3541117"/>
              <a:gd name="connsiteY20" fmla="*/ 1399755 h 5937897"/>
              <a:gd name="connsiteX21" fmla="*/ 2895018 w 3541117"/>
              <a:gd name="connsiteY21" fmla="*/ 1304421 h 5937897"/>
              <a:gd name="connsiteX22" fmla="*/ 2894658 w 3541117"/>
              <a:gd name="connsiteY22" fmla="*/ 1263994 h 5937897"/>
              <a:gd name="connsiteX23" fmla="*/ 2896056 w 3541117"/>
              <a:gd name="connsiteY23" fmla="*/ 1261213 h 5937897"/>
              <a:gd name="connsiteX24" fmla="*/ 2897339 w 3541117"/>
              <a:gd name="connsiteY24" fmla="*/ 1266881 h 5937897"/>
              <a:gd name="connsiteX25" fmla="*/ 3017713 w 3541117"/>
              <a:gd name="connsiteY25" fmla="*/ 1338051 h 5937897"/>
              <a:gd name="connsiteX26" fmla="*/ 3138089 w 3541117"/>
              <a:gd name="connsiteY26" fmla="*/ 1266881 h 5937897"/>
              <a:gd name="connsiteX27" fmla="*/ 3138639 w 3541117"/>
              <a:gd name="connsiteY27" fmla="*/ 1264448 h 5937897"/>
              <a:gd name="connsiteX28" fmla="*/ 3144204 w 3541117"/>
              <a:gd name="connsiteY28" fmla="*/ 1283228 h 5937897"/>
              <a:gd name="connsiteX29" fmla="*/ 3017713 w 3541117"/>
              <a:gd name="connsiteY29" fmla="*/ 1399755 h 5937897"/>
              <a:gd name="connsiteX30" fmla="*/ 1800274 w 3541117"/>
              <a:gd name="connsiteY30" fmla="*/ 2366479 h 5937897"/>
              <a:gd name="connsiteX31" fmla="*/ 1893123 w 3541117"/>
              <a:gd name="connsiteY31" fmla="*/ 2283660 h 5937897"/>
              <a:gd name="connsiteX32" fmla="*/ 1852187 w 3541117"/>
              <a:gd name="connsiteY32" fmla="*/ 2214987 h 5937897"/>
              <a:gd name="connsiteX33" fmla="*/ 1845154 w 3541117"/>
              <a:gd name="connsiteY33" fmla="*/ 2171948 h 5937897"/>
              <a:gd name="connsiteX34" fmla="*/ 1857878 w 3541117"/>
              <a:gd name="connsiteY34" fmla="*/ 2162812 h 5937897"/>
              <a:gd name="connsiteX35" fmla="*/ 2172268 w 3541117"/>
              <a:gd name="connsiteY35" fmla="*/ 2162812 h 5937897"/>
              <a:gd name="connsiteX36" fmla="*/ 2172268 w 3541117"/>
              <a:gd name="connsiteY36" fmla="*/ 1848151 h 5937897"/>
              <a:gd name="connsiteX37" fmla="*/ 2162408 w 3541117"/>
              <a:gd name="connsiteY37" fmla="*/ 1834919 h 5937897"/>
              <a:gd name="connsiteX38" fmla="*/ 2120093 w 3541117"/>
              <a:gd name="connsiteY38" fmla="*/ 1841068 h 5937897"/>
              <a:gd name="connsiteX39" fmla="*/ 2051419 w 3541117"/>
              <a:gd name="connsiteY39" fmla="*/ 1882005 h 5937897"/>
              <a:gd name="connsiteX40" fmla="*/ 1968601 w 3541117"/>
              <a:gd name="connsiteY40" fmla="*/ 1789155 h 5937897"/>
              <a:gd name="connsiteX41" fmla="*/ 2051419 w 3541117"/>
              <a:gd name="connsiteY41" fmla="*/ 1696306 h 5937897"/>
              <a:gd name="connsiteX42" fmla="*/ 2120093 w 3541117"/>
              <a:gd name="connsiteY42" fmla="*/ 1741008 h 5937897"/>
              <a:gd name="connsiteX43" fmla="*/ 2163131 w 3541117"/>
              <a:gd name="connsiteY43" fmla="*/ 1744275 h 5937897"/>
              <a:gd name="connsiteX44" fmla="*/ 2172268 w 3541117"/>
              <a:gd name="connsiteY44" fmla="*/ 1731550 h 5937897"/>
              <a:gd name="connsiteX45" fmla="*/ 2172268 w 3541117"/>
              <a:gd name="connsiteY45" fmla="*/ 1415499 h 5937897"/>
              <a:gd name="connsiteX46" fmla="*/ 1857470 w 3541117"/>
              <a:gd name="connsiteY46" fmla="*/ 1415499 h 5937897"/>
              <a:gd name="connsiteX47" fmla="*/ 1845154 w 3541117"/>
              <a:gd name="connsiteY47" fmla="*/ 1424343 h 5937897"/>
              <a:gd name="connsiteX48" fmla="*/ 1850253 w 3541117"/>
              <a:gd name="connsiteY48" fmla="*/ 1469314 h 5937897"/>
              <a:gd name="connsiteX49" fmla="*/ 1890173 w 3541117"/>
              <a:gd name="connsiteY49" fmla="*/ 1536055 h 5937897"/>
              <a:gd name="connsiteX50" fmla="*/ 1800274 w 3541117"/>
              <a:gd name="connsiteY50" fmla="*/ 1618873 h 5937897"/>
              <a:gd name="connsiteX51" fmla="*/ 1713072 w 3541117"/>
              <a:gd name="connsiteY51" fmla="*/ 1551117 h 5937897"/>
              <a:gd name="connsiteX52" fmla="*/ 1750245 w 3541117"/>
              <a:gd name="connsiteY52" fmla="*/ 1471147 h 5937897"/>
              <a:gd name="connsiteX53" fmla="*/ 1754510 w 3541117"/>
              <a:gd name="connsiteY53" fmla="*/ 1425066 h 5937897"/>
              <a:gd name="connsiteX54" fmla="*/ 1741671 w 3541117"/>
              <a:gd name="connsiteY54" fmla="*/ 1415499 h 5937897"/>
              <a:gd name="connsiteX55" fmla="*/ 1425347 w 3541117"/>
              <a:gd name="connsiteY55" fmla="*/ 1415499 h 5937897"/>
              <a:gd name="connsiteX56" fmla="*/ 1425347 w 3541117"/>
              <a:gd name="connsiteY56" fmla="*/ 1731550 h 5937897"/>
              <a:gd name="connsiteX57" fmla="*/ 1416210 w 3541117"/>
              <a:gd name="connsiteY57" fmla="*/ 1744275 h 5937897"/>
              <a:gd name="connsiteX58" fmla="*/ 1373171 w 3541117"/>
              <a:gd name="connsiteY58" fmla="*/ 1737242 h 5937897"/>
              <a:gd name="connsiteX59" fmla="*/ 1304498 w 3541117"/>
              <a:gd name="connsiteY59" fmla="*/ 1696306 h 5937897"/>
              <a:gd name="connsiteX60" fmla="*/ 1221680 w 3541117"/>
              <a:gd name="connsiteY60" fmla="*/ 1789155 h 5937897"/>
              <a:gd name="connsiteX61" fmla="*/ 1304498 w 3541117"/>
              <a:gd name="connsiteY61" fmla="*/ 1882005 h 5937897"/>
              <a:gd name="connsiteX62" fmla="*/ 1373171 w 3541117"/>
              <a:gd name="connsiteY62" fmla="*/ 1841068 h 5937897"/>
              <a:gd name="connsiteX63" fmla="*/ 1415487 w 3541117"/>
              <a:gd name="connsiteY63" fmla="*/ 1834919 h 5937897"/>
              <a:gd name="connsiteX64" fmla="*/ 1425347 w 3541117"/>
              <a:gd name="connsiteY64" fmla="*/ 1848151 h 5937897"/>
              <a:gd name="connsiteX65" fmla="*/ 1425347 w 3541117"/>
              <a:gd name="connsiteY65" fmla="*/ 2162812 h 5937897"/>
              <a:gd name="connsiteX66" fmla="*/ 1741279 w 3541117"/>
              <a:gd name="connsiteY66" fmla="*/ 2162812 h 5937897"/>
              <a:gd name="connsiteX67" fmla="*/ 1754510 w 3541117"/>
              <a:gd name="connsiteY67" fmla="*/ 2172672 h 5937897"/>
              <a:gd name="connsiteX68" fmla="*/ 1748361 w 3541117"/>
              <a:gd name="connsiteY68" fmla="*/ 2214987 h 5937897"/>
              <a:gd name="connsiteX69" fmla="*/ 1707424 w 3541117"/>
              <a:gd name="connsiteY69" fmla="*/ 2283660 h 5937897"/>
              <a:gd name="connsiteX70" fmla="*/ 1800274 w 3541117"/>
              <a:gd name="connsiteY70" fmla="*/ 2366479 h 5937897"/>
              <a:gd name="connsiteX71" fmla="*/ 3017713 w 3541117"/>
              <a:gd name="connsiteY71" fmla="*/ 2451654 h 5937897"/>
              <a:gd name="connsiteX72" fmla="*/ 3148355 w 3541117"/>
              <a:gd name="connsiteY72" fmla="*/ 2335126 h 5937897"/>
              <a:gd name="connsiteX73" fmla="*/ 3090756 w 3541117"/>
              <a:gd name="connsiteY73" fmla="*/ 2238501 h 5937897"/>
              <a:gd name="connsiteX74" fmla="*/ 3080860 w 3541117"/>
              <a:gd name="connsiteY74" fmla="*/ 2177945 h 5937897"/>
              <a:gd name="connsiteX75" fmla="*/ 3098764 w 3541117"/>
              <a:gd name="connsiteY75" fmla="*/ 2165089 h 5937897"/>
              <a:gd name="connsiteX76" fmla="*/ 3541117 w 3541117"/>
              <a:gd name="connsiteY76" fmla="*/ 2165089 h 5937897"/>
              <a:gd name="connsiteX77" fmla="*/ 3541117 w 3541117"/>
              <a:gd name="connsiteY77" fmla="*/ 1722355 h 5937897"/>
              <a:gd name="connsiteX78" fmla="*/ 3527244 w 3541117"/>
              <a:gd name="connsiteY78" fmla="*/ 1703737 h 5937897"/>
              <a:gd name="connsiteX79" fmla="*/ 3467705 w 3541117"/>
              <a:gd name="connsiteY79" fmla="*/ 1712389 h 5937897"/>
              <a:gd name="connsiteX80" fmla="*/ 3371080 w 3541117"/>
              <a:gd name="connsiteY80" fmla="*/ 1769988 h 5937897"/>
              <a:gd name="connsiteX81" fmla="*/ 3254553 w 3541117"/>
              <a:gd name="connsiteY81" fmla="*/ 1639346 h 5937897"/>
              <a:gd name="connsiteX82" fmla="*/ 3371080 w 3541117"/>
              <a:gd name="connsiteY82" fmla="*/ 1508705 h 5937897"/>
              <a:gd name="connsiteX83" fmla="*/ 3467705 w 3541117"/>
              <a:gd name="connsiteY83" fmla="*/ 1571602 h 5937897"/>
              <a:gd name="connsiteX84" fmla="*/ 3528261 w 3541117"/>
              <a:gd name="connsiteY84" fmla="*/ 1576199 h 5937897"/>
              <a:gd name="connsiteX85" fmla="*/ 3541117 w 3541117"/>
              <a:gd name="connsiteY85" fmla="*/ 1558294 h 5937897"/>
              <a:gd name="connsiteX86" fmla="*/ 3541117 w 3541117"/>
              <a:gd name="connsiteY86" fmla="*/ 1113603 h 5937897"/>
              <a:gd name="connsiteX87" fmla="*/ 3098190 w 3541117"/>
              <a:gd name="connsiteY87" fmla="*/ 1113603 h 5937897"/>
              <a:gd name="connsiteX88" fmla="*/ 3088489 w 3541117"/>
              <a:gd name="connsiteY88" fmla="*/ 1120568 h 5937897"/>
              <a:gd name="connsiteX89" fmla="*/ 3074720 w 3541117"/>
              <a:gd name="connsiteY89" fmla="*/ 1094268 h 5937897"/>
              <a:gd name="connsiteX90" fmla="*/ 3080860 w 3541117"/>
              <a:gd name="connsiteY90" fmla="*/ 1064342 h 5937897"/>
              <a:gd name="connsiteX91" fmla="*/ 3098764 w 3541117"/>
              <a:gd name="connsiteY91" fmla="*/ 1051486 h 5937897"/>
              <a:gd name="connsiteX92" fmla="*/ 3541117 w 3541117"/>
              <a:gd name="connsiteY92" fmla="*/ 1051486 h 5937897"/>
              <a:gd name="connsiteX93" fmla="*/ 3541117 w 3541117"/>
              <a:gd name="connsiteY93" fmla="*/ 608752 h 5937897"/>
              <a:gd name="connsiteX94" fmla="*/ 3527244 w 3541117"/>
              <a:gd name="connsiteY94" fmla="*/ 590134 h 5937897"/>
              <a:gd name="connsiteX95" fmla="*/ 3467705 w 3541117"/>
              <a:gd name="connsiteY95" fmla="*/ 598786 h 5937897"/>
              <a:gd name="connsiteX96" fmla="*/ 3371080 w 3541117"/>
              <a:gd name="connsiteY96" fmla="*/ 656385 h 5937897"/>
              <a:gd name="connsiteX97" fmla="*/ 3254553 w 3541117"/>
              <a:gd name="connsiteY97" fmla="*/ 525743 h 5937897"/>
              <a:gd name="connsiteX98" fmla="*/ 3371080 w 3541117"/>
              <a:gd name="connsiteY98" fmla="*/ 395102 h 5937897"/>
              <a:gd name="connsiteX99" fmla="*/ 3467705 w 3541117"/>
              <a:gd name="connsiteY99" fmla="*/ 457999 h 5937897"/>
              <a:gd name="connsiteX100" fmla="*/ 3528261 w 3541117"/>
              <a:gd name="connsiteY100" fmla="*/ 462596 h 5937897"/>
              <a:gd name="connsiteX101" fmla="*/ 3541117 w 3541117"/>
              <a:gd name="connsiteY101" fmla="*/ 444691 h 5937897"/>
              <a:gd name="connsiteX102" fmla="*/ 3541117 w 3541117"/>
              <a:gd name="connsiteY102" fmla="*/ 0 h 5937897"/>
              <a:gd name="connsiteX103" fmla="*/ 3098190 w 3541117"/>
              <a:gd name="connsiteY103" fmla="*/ 0 h 5937897"/>
              <a:gd name="connsiteX104" fmla="*/ 3080860 w 3541117"/>
              <a:gd name="connsiteY104" fmla="*/ 12443 h 5937897"/>
              <a:gd name="connsiteX105" fmla="*/ 3088035 w 3541117"/>
              <a:gd name="connsiteY105" fmla="*/ 75720 h 5937897"/>
              <a:gd name="connsiteX106" fmla="*/ 3144204 w 3541117"/>
              <a:gd name="connsiteY106" fmla="*/ 169625 h 5937897"/>
              <a:gd name="connsiteX107" fmla="*/ 3017713 w 3541117"/>
              <a:gd name="connsiteY107" fmla="*/ 286152 h 5937897"/>
              <a:gd name="connsiteX108" fmla="*/ 2895018 w 3541117"/>
              <a:gd name="connsiteY108" fmla="*/ 190818 h 5937897"/>
              <a:gd name="connsiteX109" fmla="*/ 2947321 w 3541117"/>
              <a:gd name="connsiteY109" fmla="*/ 78298 h 5937897"/>
              <a:gd name="connsiteX110" fmla="*/ 2953323 w 3541117"/>
              <a:gd name="connsiteY110" fmla="*/ 13461 h 5937897"/>
              <a:gd name="connsiteX111" fmla="*/ 2935258 w 3541117"/>
              <a:gd name="connsiteY111" fmla="*/ 0 h 5937897"/>
              <a:gd name="connsiteX112" fmla="*/ 2490182 w 3541117"/>
              <a:gd name="connsiteY112" fmla="*/ 0 h 5937897"/>
              <a:gd name="connsiteX113" fmla="*/ 2490182 w 3541117"/>
              <a:gd name="connsiteY113" fmla="*/ 444691 h 5937897"/>
              <a:gd name="connsiteX114" fmla="*/ 2477326 w 3541117"/>
              <a:gd name="connsiteY114" fmla="*/ 462596 h 5937897"/>
              <a:gd name="connsiteX115" fmla="*/ 2447401 w 3541117"/>
              <a:gd name="connsiteY115" fmla="*/ 468736 h 5937897"/>
              <a:gd name="connsiteX116" fmla="*/ 2428971 w 3541117"/>
              <a:gd name="connsiteY116" fmla="*/ 459088 h 5937897"/>
              <a:gd name="connsiteX117" fmla="*/ 2439308 w 3541117"/>
              <a:gd name="connsiteY117" fmla="*/ 444691 h 5937897"/>
              <a:gd name="connsiteX118" fmla="*/ 2439308 w 3541117"/>
              <a:gd name="connsiteY118" fmla="*/ 0 h 5937897"/>
              <a:gd name="connsiteX119" fmla="*/ 1996381 w 3541117"/>
              <a:gd name="connsiteY119" fmla="*/ 0 h 5937897"/>
              <a:gd name="connsiteX120" fmla="*/ 1979051 w 3541117"/>
              <a:gd name="connsiteY120" fmla="*/ 12443 h 5937897"/>
              <a:gd name="connsiteX121" fmla="*/ 1986225 w 3541117"/>
              <a:gd name="connsiteY121" fmla="*/ 75720 h 5937897"/>
              <a:gd name="connsiteX122" fmla="*/ 2042394 w 3541117"/>
              <a:gd name="connsiteY122" fmla="*/ 169625 h 5937897"/>
              <a:gd name="connsiteX123" fmla="*/ 1915904 w 3541117"/>
              <a:gd name="connsiteY123" fmla="*/ 286152 h 5937897"/>
              <a:gd name="connsiteX124" fmla="*/ 1793209 w 3541117"/>
              <a:gd name="connsiteY124" fmla="*/ 190818 h 5937897"/>
              <a:gd name="connsiteX125" fmla="*/ 1845512 w 3541117"/>
              <a:gd name="connsiteY125" fmla="*/ 78298 h 5937897"/>
              <a:gd name="connsiteX126" fmla="*/ 1851514 w 3541117"/>
              <a:gd name="connsiteY126" fmla="*/ 13461 h 5937897"/>
              <a:gd name="connsiteX127" fmla="*/ 1833449 w 3541117"/>
              <a:gd name="connsiteY127" fmla="*/ 0 h 5937897"/>
              <a:gd name="connsiteX128" fmla="*/ 1388373 w 3541117"/>
              <a:gd name="connsiteY128" fmla="*/ 0 h 5937897"/>
              <a:gd name="connsiteX129" fmla="*/ 1388373 w 3541117"/>
              <a:gd name="connsiteY129" fmla="*/ 444691 h 5937897"/>
              <a:gd name="connsiteX130" fmla="*/ 1375517 w 3541117"/>
              <a:gd name="connsiteY130" fmla="*/ 462596 h 5937897"/>
              <a:gd name="connsiteX131" fmla="*/ 1345591 w 3541117"/>
              <a:gd name="connsiteY131" fmla="*/ 468736 h 5937897"/>
              <a:gd name="connsiteX132" fmla="*/ 1327162 w 3541117"/>
              <a:gd name="connsiteY132" fmla="*/ 459088 h 5937897"/>
              <a:gd name="connsiteX133" fmla="*/ 1337499 w 3541117"/>
              <a:gd name="connsiteY133" fmla="*/ 444691 h 5937897"/>
              <a:gd name="connsiteX134" fmla="*/ 1337499 w 3541117"/>
              <a:gd name="connsiteY134" fmla="*/ 0 h 5937897"/>
              <a:gd name="connsiteX135" fmla="*/ 894572 w 3541117"/>
              <a:gd name="connsiteY135" fmla="*/ 0 h 5937897"/>
              <a:gd name="connsiteX136" fmla="*/ 877242 w 3541117"/>
              <a:gd name="connsiteY136" fmla="*/ 12443 h 5937897"/>
              <a:gd name="connsiteX137" fmla="*/ 884416 w 3541117"/>
              <a:gd name="connsiteY137" fmla="*/ 75720 h 5937897"/>
              <a:gd name="connsiteX138" fmla="*/ 940585 w 3541117"/>
              <a:gd name="connsiteY138" fmla="*/ 169625 h 5937897"/>
              <a:gd name="connsiteX139" fmla="*/ 814095 w 3541117"/>
              <a:gd name="connsiteY139" fmla="*/ 286152 h 5937897"/>
              <a:gd name="connsiteX140" fmla="*/ 691400 w 3541117"/>
              <a:gd name="connsiteY140" fmla="*/ 190818 h 5937897"/>
              <a:gd name="connsiteX141" fmla="*/ 743703 w 3541117"/>
              <a:gd name="connsiteY141" fmla="*/ 78298 h 5937897"/>
              <a:gd name="connsiteX142" fmla="*/ 749705 w 3541117"/>
              <a:gd name="connsiteY142" fmla="*/ 13461 h 5937897"/>
              <a:gd name="connsiteX143" fmla="*/ 731640 w 3541117"/>
              <a:gd name="connsiteY143" fmla="*/ 0 h 5937897"/>
              <a:gd name="connsiteX144" fmla="*/ 286564 w 3541117"/>
              <a:gd name="connsiteY144" fmla="*/ 0 h 5937897"/>
              <a:gd name="connsiteX145" fmla="*/ 286564 w 3541117"/>
              <a:gd name="connsiteY145" fmla="*/ 444691 h 5937897"/>
              <a:gd name="connsiteX146" fmla="*/ 273708 w 3541117"/>
              <a:gd name="connsiteY146" fmla="*/ 462596 h 5937897"/>
              <a:gd name="connsiteX147" fmla="*/ 213152 w 3541117"/>
              <a:gd name="connsiteY147" fmla="*/ 452700 h 5937897"/>
              <a:gd name="connsiteX148" fmla="*/ 116527 w 3541117"/>
              <a:gd name="connsiteY148" fmla="*/ 395102 h 5937897"/>
              <a:gd name="connsiteX149" fmla="*/ 0 w 3541117"/>
              <a:gd name="connsiteY149" fmla="*/ 525743 h 5937897"/>
              <a:gd name="connsiteX150" fmla="*/ 116527 w 3541117"/>
              <a:gd name="connsiteY150" fmla="*/ 656385 h 5937897"/>
              <a:gd name="connsiteX151" fmla="*/ 213152 w 3541117"/>
              <a:gd name="connsiteY151" fmla="*/ 598786 h 5937897"/>
              <a:gd name="connsiteX152" fmla="*/ 272691 w 3541117"/>
              <a:gd name="connsiteY152" fmla="*/ 590134 h 5937897"/>
              <a:gd name="connsiteX153" fmla="*/ 286564 w 3541117"/>
              <a:gd name="connsiteY153" fmla="*/ 608752 h 5937897"/>
              <a:gd name="connsiteX154" fmla="*/ 286564 w 3541117"/>
              <a:gd name="connsiteY154" fmla="*/ 1051486 h 5937897"/>
              <a:gd name="connsiteX155" fmla="*/ 731088 w 3541117"/>
              <a:gd name="connsiteY155" fmla="*/ 1051486 h 5937897"/>
              <a:gd name="connsiteX156" fmla="*/ 749705 w 3541117"/>
              <a:gd name="connsiteY156" fmla="*/ 1065360 h 5937897"/>
              <a:gd name="connsiteX157" fmla="*/ 741052 w 3541117"/>
              <a:gd name="connsiteY157" fmla="*/ 1124898 h 5937897"/>
              <a:gd name="connsiteX158" fmla="*/ 683454 w 3541117"/>
              <a:gd name="connsiteY158" fmla="*/ 1221523 h 5937897"/>
              <a:gd name="connsiteX159" fmla="*/ 814095 w 3541117"/>
              <a:gd name="connsiteY159" fmla="*/ 1338051 h 5937897"/>
              <a:gd name="connsiteX160" fmla="*/ 944736 w 3541117"/>
              <a:gd name="connsiteY160" fmla="*/ 1221523 h 5937897"/>
              <a:gd name="connsiteX161" fmla="*/ 887138 w 3541117"/>
              <a:gd name="connsiteY161" fmla="*/ 1124898 h 5937897"/>
              <a:gd name="connsiteX162" fmla="*/ 877242 w 3541117"/>
              <a:gd name="connsiteY162" fmla="*/ 1064342 h 5937897"/>
              <a:gd name="connsiteX163" fmla="*/ 895146 w 3541117"/>
              <a:gd name="connsiteY163" fmla="*/ 1051486 h 5937897"/>
              <a:gd name="connsiteX164" fmla="*/ 1337499 w 3541117"/>
              <a:gd name="connsiteY164" fmla="*/ 1051486 h 5937897"/>
              <a:gd name="connsiteX165" fmla="*/ 1337499 w 3541117"/>
              <a:gd name="connsiteY165" fmla="*/ 608752 h 5937897"/>
              <a:gd name="connsiteX166" fmla="*/ 1326101 w 3541117"/>
              <a:gd name="connsiteY166" fmla="*/ 593455 h 5937897"/>
              <a:gd name="connsiteX167" fmla="*/ 1344666 w 3541117"/>
              <a:gd name="connsiteY167" fmla="*/ 584572 h 5937897"/>
              <a:gd name="connsiteX168" fmla="*/ 1374500 w 3541117"/>
              <a:gd name="connsiteY168" fmla="*/ 590134 h 5937897"/>
              <a:gd name="connsiteX169" fmla="*/ 1388373 w 3541117"/>
              <a:gd name="connsiteY169" fmla="*/ 608752 h 5937897"/>
              <a:gd name="connsiteX170" fmla="*/ 1388373 w 3541117"/>
              <a:gd name="connsiteY170" fmla="*/ 1051486 h 5937897"/>
              <a:gd name="connsiteX171" fmla="*/ 1832897 w 3541117"/>
              <a:gd name="connsiteY171" fmla="*/ 1051486 h 5937897"/>
              <a:gd name="connsiteX172" fmla="*/ 1851514 w 3541117"/>
              <a:gd name="connsiteY172" fmla="*/ 1065360 h 5937897"/>
              <a:gd name="connsiteX173" fmla="*/ 1842861 w 3541117"/>
              <a:gd name="connsiteY173" fmla="*/ 1124898 h 5937897"/>
              <a:gd name="connsiteX174" fmla="*/ 1785263 w 3541117"/>
              <a:gd name="connsiteY174" fmla="*/ 1221523 h 5937897"/>
              <a:gd name="connsiteX175" fmla="*/ 1915904 w 3541117"/>
              <a:gd name="connsiteY175" fmla="*/ 1338051 h 5937897"/>
              <a:gd name="connsiteX176" fmla="*/ 2046545 w 3541117"/>
              <a:gd name="connsiteY176" fmla="*/ 1221523 h 5937897"/>
              <a:gd name="connsiteX177" fmla="*/ 1988947 w 3541117"/>
              <a:gd name="connsiteY177" fmla="*/ 1124898 h 5937897"/>
              <a:gd name="connsiteX178" fmla="*/ 1979051 w 3541117"/>
              <a:gd name="connsiteY178" fmla="*/ 1064342 h 5937897"/>
              <a:gd name="connsiteX179" fmla="*/ 1996955 w 3541117"/>
              <a:gd name="connsiteY179" fmla="*/ 1051486 h 5937897"/>
              <a:gd name="connsiteX180" fmla="*/ 2439308 w 3541117"/>
              <a:gd name="connsiteY180" fmla="*/ 1051486 h 5937897"/>
              <a:gd name="connsiteX181" fmla="*/ 2439308 w 3541117"/>
              <a:gd name="connsiteY181" fmla="*/ 608752 h 5937897"/>
              <a:gd name="connsiteX182" fmla="*/ 2427910 w 3541117"/>
              <a:gd name="connsiteY182" fmla="*/ 593455 h 5937897"/>
              <a:gd name="connsiteX183" fmla="*/ 2446475 w 3541117"/>
              <a:gd name="connsiteY183" fmla="*/ 584572 h 5937897"/>
              <a:gd name="connsiteX184" fmla="*/ 2476309 w 3541117"/>
              <a:gd name="connsiteY184" fmla="*/ 590134 h 5937897"/>
              <a:gd name="connsiteX185" fmla="*/ 2490182 w 3541117"/>
              <a:gd name="connsiteY185" fmla="*/ 608752 h 5937897"/>
              <a:gd name="connsiteX186" fmla="*/ 2490182 w 3541117"/>
              <a:gd name="connsiteY186" fmla="*/ 1051486 h 5937897"/>
              <a:gd name="connsiteX187" fmla="*/ 2934706 w 3541117"/>
              <a:gd name="connsiteY187" fmla="*/ 1051486 h 5937897"/>
              <a:gd name="connsiteX188" fmla="*/ 2953323 w 3541117"/>
              <a:gd name="connsiteY188" fmla="*/ 1065360 h 5937897"/>
              <a:gd name="connsiteX189" fmla="*/ 2958885 w 3541117"/>
              <a:gd name="connsiteY189" fmla="*/ 1095194 h 5937897"/>
              <a:gd name="connsiteX190" fmla="*/ 2946181 w 3541117"/>
              <a:gd name="connsiteY190" fmla="*/ 1121742 h 5937897"/>
              <a:gd name="connsiteX191" fmla="*/ 2935258 w 3541117"/>
              <a:gd name="connsiteY191" fmla="*/ 1113603 h 5937897"/>
              <a:gd name="connsiteX192" fmla="*/ 2490182 w 3541117"/>
              <a:gd name="connsiteY192" fmla="*/ 1113603 h 5937897"/>
              <a:gd name="connsiteX193" fmla="*/ 2490182 w 3541117"/>
              <a:gd name="connsiteY193" fmla="*/ 1558294 h 5937897"/>
              <a:gd name="connsiteX194" fmla="*/ 2477326 w 3541117"/>
              <a:gd name="connsiteY194" fmla="*/ 1576199 h 5937897"/>
              <a:gd name="connsiteX195" fmla="*/ 2416770 w 3541117"/>
              <a:gd name="connsiteY195" fmla="*/ 1566303 h 5937897"/>
              <a:gd name="connsiteX196" fmla="*/ 2320146 w 3541117"/>
              <a:gd name="connsiteY196" fmla="*/ 1508705 h 5937897"/>
              <a:gd name="connsiteX197" fmla="*/ 2203618 w 3541117"/>
              <a:gd name="connsiteY197" fmla="*/ 1639346 h 5937897"/>
              <a:gd name="connsiteX198" fmla="*/ 2320146 w 3541117"/>
              <a:gd name="connsiteY198" fmla="*/ 1769988 h 5937897"/>
              <a:gd name="connsiteX199" fmla="*/ 2416770 w 3541117"/>
              <a:gd name="connsiteY199" fmla="*/ 1712389 h 5937897"/>
              <a:gd name="connsiteX200" fmla="*/ 2476309 w 3541117"/>
              <a:gd name="connsiteY200" fmla="*/ 1703737 h 5937897"/>
              <a:gd name="connsiteX201" fmla="*/ 2490182 w 3541117"/>
              <a:gd name="connsiteY201" fmla="*/ 1722355 h 5937897"/>
              <a:gd name="connsiteX202" fmla="*/ 2490182 w 3541117"/>
              <a:gd name="connsiteY202" fmla="*/ 2165089 h 5937897"/>
              <a:gd name="connsiteX203" fmla="*/ 2934706 w 3541117"/>
              <a:gd name="connsiteY203" fmla="*/ 2165089 h 5937897"/>
              <a:gd name="connsiteX204" fmla="*/ 2953323 w 3541117"/>
              <a:gd name="connsiteY204" fmla="*/ 2178963 h 5937897"/>
              <a:gd name="connsiteX205" fmla="*/ 2944671 w 3541117"/>
              <a:gd name="connsiteY205" fmla="*/ 2238501 h 5937897"/>
              <a:gd name="connsiteX206" fmla="*/ 2887072 w 3541117"/>
              <a:gd name="connsiteY206" fmla="*/ 2335126 h 5937897"/>
              <a:gd name="connsiteX207" fmla="*/ 3017713 w 3541117"/>
              <a:gd name="connsiteY207" fmla="*/ 2451654 h 5937897"/>
              <a:gd name="connsiteX208" fmla="*/ 3003793 w 3541117"/>
              <a:gd name="connsiteY208" fmla="*/ 3409764 h 5937897"/>
              <a:gd name="connsiteX209" fmla="*/ 3094379 w 3541117"/>
              <a:gd name="connsiteY209" fmla="*/ 3328965 h 5937897"/>
              <a:gd name="connsiteX210" fmla="*/ 3054441 w 3541117"/>
              <a:gd name="connsiteY210" fmla="*/ 3261965 h 5937897"/>
              <a:gd name="connsiteX211" fmla="*/ 3047579 w 3541117"/>
              <a:gd name="connsiteY211" fmla="*/ 3219977 h 5937897"/>
              <a:gd name="connsiteX212" fmla="*/ 3059993 w 3541117"/>
              <a:gd name="connsiteY212" fmla="*/ 3211063 h 5937897"/>
              <a:gd name="connsiteX213" fmla="*/ 3366717 w 3541117"/>
              <a:gd name="connsiteY213" fmla="*/ 3211063 h 5937897"/>
              <a:gd name="connsiteX214" fmla="*/ 3366717 w 3541117"/>
              <a:gd name="connsiteY214" fmla="*/ 2904075 h 5937897"/>
              <a:gd name="connsiteX215" fmla="*/ 3357098 w 3541117"/>
              <a:gd name="connsiteY215" fmla="*/ 2891165 h 5937897"/>
              <a:gd name="connsiteX216" fmla="*/ 3315814 w 3541117"/>
              <a:gd name="connsiteY216" fmla="*/ 2897165 h 5937897"/>
              <a:gd name="connsiteX217" fmla="*/ 3248815 w 3541117"/>
              <a:gd name="connsiteY217" fmla="*/ 2937103 h 5937897"/>
              <a:gd name="connsiteX218" fmla="*/ 3168016 w 3541117"/>
              <a:gd name="connsiteY218" fmla="*/ 2846517 h 5937897"/>
              <a:gd name="connsiteX219" fmla="*/ 3248815 w 3541117"/>
              <a:gd name="connsiteY219" fmla="*/ 2755932 h 5937897"/>
              <a:gd name="connsiteX220" fmla="*/ 3315814 w 3541117"/>
              <a:gd name="connsiteY220" fmla="*/ 2799544 h 5937897"/>
              <a:gd name="connsiteX221" fmla="*/ 3357803 w 3541117"/>
              <a:gd name="connsiteY221" fmla="*/ 2802732 h 5937897"/>
              <a:gd name="connsiteX222" fmla="*/ 3366717 w 3541117"/>
              <a:gd name="connsiteY222" fmla="*/ 2790317 h 5937897"/>
              <a:gd name="connsiteX223" fmla="*/ 3366717 w 3541117"/>
              <a:gd name="connsiteY223" fmla="*/ 2481972 h 5937897"/>
              <a:gd name="connsiteX224" fmla="*/ 3059595 w 3541117"/>
              <a:gd name="connsiteY224" fmla="*/ 2481972 h 5937897"/>
              <a:gd name="connsiteX225" fmla="*/ 3047579 w 3541117"/>
              <a:gd name="connsiteY225" fmla="*/ 2490600 h 5937897"/>
              <a:gd name="connsiteX226" fmla="*/ 3052554 w 3541117"/>
              <a:gd name="connsiteY226" fmla="*/ 2534475 h 5937897"/>
              <a:gd name="connsiteX227" fmla="*/ 3091501 w 3541117"/>
              <a:gd name="connsiteY227" fmla="*/ 2599588 h 5937897"/>
              <a:gd name="connsiteX228" fmla="*/ 3003793 w 3541117"/>
              <a:gd name="connsiteY228" fmla="*/ 2680387 h 5937897"/>
              <a:gd name="connsiteX229" fmla="*/ 2918718 w 3541117"/>
              <a:gd name="connsiteY229" fmla="*/ 2614284 h 5937897"/>
              <a:gd name="connsiteX230" fmla="*/ 2954984 w 3541117"/>
              <a:gd name="connsiteY230" fmla="*/ 2536263 h 5937897"/>
              <a:gd name="connsiteX231" fmla="*/ 2959146 w 3541117"/>
              <a:gd name="connsiteY231" fmla="*/ 2491306 h 5937897"/>
              <a:gd name="connsiteX232" fmla="*/ 2946620 w 3541117"/>
              <a:gd name="connsiteY232" fmla="*/ 2481972 h 5937897"/>
              <a:gd name="connsiteX233" fmla="*/ 2638008 w 3541117"/>
              <a:gd name="connsiteY233" fmla="*/ 2481972 h 5937897"/>
              <a:gd name="connsiteX234" fmla="*/ 2638008 w 3541117"/>
              <a:gd name="connsiteY234" fmla="*/ 2790317 h 5937897"/>
              <a:gd name="connsiteX235" fmla="*/ 2629094 w 3541117"/>
              <a:gd name="connsiteY235" fmla="*/ 2802732 h 5937897"/>
              <a:gd name="connsiteX236" fmla="*/ 2587105 w 3541117"/>
              <a:gd name="connsiteY236" fmla="*/ 2795870 h 5937897"/>
              <a:gd name="connsiteX237" fmla="*/ 2520106 w 3541117"/>
              <a:gd name="connsiteY237" fmla="*/ 2755932 h 5937897"/>
              <a:gd name="connsiteX238" fmla="*/ 2439307 w 3541117"/>
              <a:gd name="connsiteY238" fmla="*/ 2846517 h 5937897"/>
              <a:gd name="connsiteX239" fmla="*/ 2520106 w 3541117"/>
              <a:gd name="connsiteY239" fmla="*/ 2937103 h 5937897"/>
              <a:gd name="connsiteX240" fmla="*/ 2587105 w 3541117"/>
              <a:gd name="connsiteY240" fmla="*/ 2897165 h 5937897"/>
              <a:gd name="connsiteX241" fmla="*/ 2628389 w 3541117"/>
              <a:gd name="connsiteY241" fmla="*/ 2891165 h 5937897"/>
              <a:gd name="connsiteX242" fmla="*/ 2638008 w 3541117"/>
              <a:gd name="connsiteY242" fmla="*/ 2904075 h 5937897"/>
              <a:gd name="connsiteX243" fmla="*/ 2638008 w 3541117"/>
              <a:gd name="connsiteY243" fmla="*/ 3211063 h 5937897"/>
              <a:gd name="connsiteX244" fmla="*/ 2946237 w 3541117"/>
              <a:gd name="connsiteY244" fmla="*/ 3211063 h 5937897"/>
              <a:gd name="connsiteX245" fmla="*/ 2959146 w 3541117"/>
              <a:gd name="connsiteY245" fmla="*/ 3220682 h 5937897"/>
              <a:gd name="connsiteX246" fmla="*/ 2953146 w 3541117"/>
              <a:gd name="connsiteY246" fmla="*/ 3261965 h 5937897"/>
              <a:gd name="connsiteX247" fmla="*/ 2913208 w 3541117"/>
              <a:gd name="connsiteY247" fmla="*/ 3328965 h 5937897"/>
              <a:gd name="connsiteX248" fmla="*/ 3003793 w 3541117"/>
              <a:gd name="connsiteY248" fmla="*/ 3409764 h 5937897"/>
              <a:gd name="connsiteX249" fmla="*/ 1885351 w 3541117"/>
              <a:gd name="connsiteY249" fmla="*/ 3759193 h 5937897"/>
              <a:gd name="connsiteX250" fmla="*/ 2015992 w 3541117"/>
              <a:gd name="connsiteY250" fmla="*/ 3642665 h 5937897"/>
              <a:gd name="connsiteX251" fmla="*/ 1958394 w 3541117"/>
              <a:gd name="connsiteY251" fmla="*/ 3546040 h 5937897"/>
              <a:gd name="connsiteX252" fmla="*/ 1948498 w 3541117"/>
              <a:gd name="connsiteY252" fmla="*/ 3485484 h 5937897"/>
              <a:gd name="connsiteX253" fmla="*/ 1966402 w 3541117"/>
              <a:gd name="connsiteY253" fmla="*/ 3472629 h 5937897"/>
              <a:gd name="connsiteX254" fmla="*/ 2408755 w 3541117"/>
              <a:gd name="connsiteY254" fmla="*/ 3472629 h 5937897"/>
              <a:gd name="connsiteX255" fmla="*/ 2408755 w 3541117"/>
              <a:gd name="connsiteY255" fmla="*/ 3029894 h 5937897"/>
              <a:gd name="connsiteX256" fmla="*/ 2394882 w 3541117"/>
              <a:gd name="connsiteY256" fmla="*/ 3011276 h 5937897"/>
              <a:gd name="connsiteX257" fmla="*/ 2335343 w 3541117"/>
              <a:gd name="connsiteY257" fmla="*/ 3019928 h 5937897"/>
              <a:gd name="connsiteX258" fmla="*/ 2238719 w 3541117"/>
              <a:gd name="connsiteY258" fmla="*/ 3077527 h 5937897"/>
              <a:gd name="connsiteX259" fmla="*/ 2122191 w 3541117"/>
              <a:gd name="connsiteY259" fmla="*/ 2946885 h 5937897"/>
              <a:gd name="connsiteX260" fmla="*/ 2238719 w 3541117"/>
              <a:gd name="connsiteY260" fmla="*/ 2816244 h 5937897"/>
              <a:gd name="connsiteX261" fmla="*/ 2335343 w 3541117"/>
              <a:gd name="connsiteY261" fmla="*/ 2879141 h 5937897"/>
              <a:gd name="connsiteX262" fmla="*/ 2395899 w 3541117"/>
              <a:gd name="connsiteY262" fmla="*/ 2883738 h 5937897"/>
              <a:gd name="connsiteX263" fmla="*/ 2408755 w 3541117"/>
              <a:gd name="connsiteY263" fmla="*/ 2865834 h 5937897"/>
              <a:gd name="connsiteX264" fmla="*/ 2408755 w 3541117"/>
              <a:gd name="connsiteY264" fmla="*/ 2421142 h 5937897"/>
              <a:gd name="connsiteX265" fmla="*/ 1965828 w 3541117"/>
              <a:gd name="connsiteY265" fmla="*/ 2421142 h 5937897"/>
              <a:gd name="connsiteX266" fmla="*/ 1948498 w 3541117"/>
              <a:gd name="connsiteY266" fmla="*/ 2433585 h 5937897"/>
              <a:gd name="connsiteX267" fmla="*/ 1955672 w 3541117"/>
              <a:gd name="connsiteY267" fmla="*/ 2496862 h 5937897"/>
              <a:gd name="connsiteX268" fmla="*/ 2011841 w 3541117"/>
              <a:gd name="connsiteY268" fmla="*/ 2590767 h 5937897"/>
              <a:gd name="connsiteX269" fmla="*/ 1885351 w 3541117"/>
              <a:gd name="connsiteY269" fmla="*/ 2707294 h 5937897"/>
              <a:gd name="connsiteX270" fmla="*/ 1762656 w 3541117"/>
              <a:gd name="connsiteY270" fmla="*/ 2611960 h 5937897"/>
              <a:gd name="connsiteX271" fmla="*/ 1814959 w 3541117"/>
              <a:gd name="connsiteY271" fmla="*/ 2499440 h 5937897"/>
              <a:gd name="connsiteX272" fmla="*/ 1820961 w 3541117"/>
              <a:gd name="connsiteY272" fmla="*/ 2434603 h 5937897"/>
              <a:gd name="connsiteX273" fmla="*/ 1802896 w 3541117"/>
              <a:gd name="connsiteY273" fmla="*/ 2421142 h 5937897"/>
              <a:gd name="connsiteX274" fmla="*/ 1357820 w 3541117"/>
              <a:gd name="connsiteY274" fmla="*/ 2421142 h 5937897"/>
              <a:gd name="connsiteX275" fmla="*/ 1357820 w 3541117"/>
              <a:gd name="connsiteY275" fmla="*/ 2865834 h 5937897"/>
              <a:gd name="connsiteX276" fmla="*/ 1344964 w 3541117"/>
              <a:gd name="connsiteY276" fmla="*/ 2883738 h 5937897"/>
              <a:gd name="connsiteX277" fmla="*/ 1284408 w 3541117"/>
              <a:gd name="connsiteY277" fmla="*/ 2873842 h 5937897"/>
              <a:gd name="connsiteX278" fmla="*/ 1187783 w 3541117"/>
              <a:gd name="connsiteY278" fmla="*/ 2816244 h 5937897"/>
              <a:gd name="connsiteX279" fmla="*/ 1071256 w 3541117"/>
              <a:gd name="connsiteY279" fmla="*/ 2946885 h 5937897"/>
              <a:gd name="connsiteX280" fmla="*/ 1187783 w 3541117"/>
              <a:gd name="connsiteY280" fmla="*/ 3077527 h 5937897"/>
              <a:gd name="connsiteX281" fmla="*/ 1284408 w 3541117"/>
              <a:gd name="connsiteY281" fmla="*/ 3019928 h 5937897"/>
              <a:gd name="connsiteX282" fmla="*/ 1343947 w 3541117"/>
              <a:gd name="connsiteY282" fmla="*/ 3011276 h 5937897"/>
              <a:gd name="connsiteX283" fmla="*/ 1357820 w 3541117"/>
              <a:gd name="connsiteY283" fmla="*/ 3029894 h 5937897"/>
              <a:gd name="connsiteX284" fmla="*/ 1357820 w 3541117"/>
              <a:gd name="connsiteY284" fmla="*/ 3472629 h 5937897"/>
              <a:gd name="connsiteX285" fmla="*/ 1802344 w 3541117"/>
              <a:gd name="connsiteY285" fmla="*/ 3472629 h 5937897"/>
              <a:gd name="connsiteX286" fmla="*/ 1820961 w 3541117"/>
              <a:gd name="connsiteY286" fmla="*/ 3486502 h 5937897"/>
              <a:gd name="connsiteX287" fmla="*/ 1812308 w 3541117"/>
              <a:gd name="connsiteY287" fmla="*/ 3546040 h 5937897"/>
              <a:gd name="connsiteX288" fmla="*/ 1754710 w 3541117"/>
              <a:gd name="connsiteY288" fmla="*/ 3642665 h 5937897"/>
              <a:gd name="connsiteX289" fmla="*/ 1885351 w 3541117"/>
              <a:gd name="connsiteY289" fmla="*/ 3759193 h 5937897"/>
              <a:gd name="connsiteX290" fmla="*/ 2999184 w 3541117"/>
              <a:gd name="connsiteY290" fmla="*/ 4781019 h 5937897"/>
              <a:gd name="connsiteX291" fmla="*/ 3129826 w 3541117"/>
              <a:gd name="connsiteY291" fmla="*/ 4664491 h 5937897"/>
              <a:gd name="connsiteX292" fmla="*/ 3072227 w 3541117"/>
              <a:gd name="connsiteY292" fmla="*/ 4567866 h 5937897"/>
              <a:gd name="connsiteX293" fmla="*/ 3062331 w 3541117"/>
              <a:gd name="connsiteY293" fmla="*/ 4507310 h 5937897"/>
              <a:gd name="connsiteX294" fmla="*/ 3080235 w 3541117"/>
              <a:gd name="connsiteY294" fmla="*/ 4494455 h 5937897"/>
              <a:gd name="connsiteX295" fmla="*/ 3522588 w 3541117"/>
              <a:gd name="connsiteY295" fmla="*/ 4494455 h 5937897"/>
              <a:gd name="connsiteX296" fmla="*/ 3522588 w 3541117"/>
              <a:gd name="connsiteY296" fmla="*/ 4051720 h 5937897"/>
              <a:gd name="connsiteX297" fmla="*/ 3508715 w 3541117"/>
              <a:gd name="connsiteY297" fmla="*/ 4033102 h 5937897"/>
              <a:gd name="connsiteX298" fmla="*/ 3449176 w 3541117"/>
              <a:gd name="connsiteY298" fmla="*/ 4041754 h 5937897"/>
              <a:gd name="connsiteX299" fmla="*/ 3352551 w 3541117"/>
              <a:gd name="connsiteY299" fmla="*/ 4099353 h 5937897"/>
              <a:gd name="connsiteX300" fmla="*/ 3236024 w 3541117"/>
              <a:gd name="connsiteY300" fmla="*/ 3968711 h 5937897"/>
              <a:gd name="connsiteX301" fmla="*/ 3352551 w 3541117"/>
              <a:gd name="connsiteY301" fmla="*/ 3838070 h 5937897"/>
              <a:gd name="connsiteX302" fmla="*/ 3449176 w 3541117"/>
              <a:gd name="connsiteY302" fmla="*/ 3900967 h 5937897"/>
              <a:gd name="connsiteX303" fmla="*/ 3509732 w 3541117"/>
              <a:gd name="connsiteY303" fmla="*/ 3905564 h 5937897"/>
              <a:gd name="connsiteX304" fmla="*/ 3522588 w 3541117"/>
              <a:gd name="connsiteY304" fmla="*/ 3887660 h 5937897"/>
              <a:gd name="connsiteX305" fmla="*/ 3522588 w 3541117"/>
              <a:gd name="connsiteY305" fmla="*/ 3442968 h 5937897"/>
              <a:gd name="connsiteX306" fmla="*/ 3079661 w 3541117"/>
              <a:gd name="connsiteY306" fmla="*/ 3442968 h 5937897"/>
              <a:gd name="connsiteX307" fmla="*/ 3062331 w 3541117"/>
              <a:gd name="connsiteY307" fmla="*/ 3455411 h 5937897"/>
              <a:gd name="connsiteX308" fmla="*/ 3069506 w 3541117"/>
              <a:gd name="connsiteY308" fmla="*/ 3518688 h 5937897"/>
              <a:gd name="connsiteX309" fmla="*/ 3125675 w 3541117"/>
              <a:gd name="connsiteY309" fmla="*/ 3612593 h 5937897"/>
              <a:gd name="connsiteX310" fmla="*/ 2999184 w 3541117"/>
              <a:gd name="connsiteY310" fmla="*/ 3729120 h 5937897"/>
              <a:gd name="connsiteX311" fmla="*/ 2876489 w 3541117"/>
              <a:gd name="connsiteY311" fmla="*/ 3633786 h 5937897"/>
              <a:gd name="connsiteX312" fmla="*/ 2928792 w 3541117"/>
              <a:gd name="connsiteY312" fmla="*/ 3521266 h 5937897"/>
              <a:gd name="connsiteX313" fmla="*/ 2934794 w 3541117"/>
              <a:gd name="connsiteY313" fmla="*/ 3456429 h 5937897"/>
              <a:gd name="connsiteX314" fmla="*/ 2916729 w 3541117"/>
              <a:gd name="connsiteY314" fmla="*/ 3442968 h 5937897"/>
              <a:gd name="connsiteX315" fmla="*/ 2471653 w 3541117"/>
              <a:gd name="connsiteY315" fmla="*/ 3442968 h 5937897"/>
              <a:gd name="connsiteX316" fmla="*/ 2471653 w 3541117"/>
              <a:gd name="connsiteY316" fmla="*/ 3887660 h 5937897"/>
              <a:gd name="connsiteX317" fmla="*/ 2458797 w 3541117"/>
              <a:gd name="connsiteY317" fmla="*/ 3905564 h 5937897"/>
              <a:gd name="connsiteX318" fmla="*/ 2398241 w 3541117"/>
              <a:gd name="connsiteY318" fmla="*/ 3895668 h 5937897"/>
              <a:gd name="connsiteX319" fmla="*/ 2301617 w 3541117"/>
              <a:gd name="connsiteY319" fmla="*/ 3838070 h 5937897"/>
              <a:gd name="connsiteX320" fmla="*/ 2185089 w 3541117"/>
              <a:gd name="connsiteY320" fmla="*/ 3968711 h 5937897"/>
              <a:gd name="connsiteX321" fmla="*/ 2301617 w 3541117"/>
              <a:gd name="connsiteY321" fmla="*/ 4099353 h 5937897"/>
              <a:gd name="connsiteX322" fmla="*/ 2398241 w 3541117"/>
              <a:gd name="connsiteY322" fmla="*/ 4041754 h 5937897"/>
              <a:gd name="connsiteX323" fmla="*/ 2457780 w 3541117"/>
              <a:gd name="connsiteY323" fmla="*/ 4033102 h 5937897"/>
              <a:gd name="connsiteX324" fmla="*/ 2471653 w 3541117"/>
              <a:gd name="connsiteY324" fmla="*/ 4051720 h 5937897"/>
              <a:gd name="connsiteX325" fmla="*/ 2471653 w 3541117"/>
              <a:gd name="connsiteY325" fmla="*/ 4494455 h 5937897"/>
              <a:gd name="connsiteX326" fmla="*/ 2916177 w 3541117"/>
              <a:gd name="connsiteY326" fmla="*/ 4494455 h 5937897"/>
              <a:gd name="connsiteX327" fmla="*/ 2934794 w 3541117"/>
              <a:gd name="connsiteY327" fmla="*/ 4508328 h 5937897"/>
              <a:gd name="connsiteX328" fmla="*/ 2926142 w 3541117"/>
              <a:gd name="connsiteY328" fmla="*/ 4567866 h 5937897"/>
              <a:gd name="connsiteX329" fmla="*/ 2868543 w 3541117"/>
              <a:gd name="connsiteY329" fmla="*/ 4664491 h 5937897"/>
              <a:gd name="connsiteX330" fmla="*/ 2999184 w 3541117"/>
              <a:gd name="connsiteY330" fmla="*/ 4781019 h 5937897"/>
              <a:gd name="connsiteX331" fmla="*/ 1101808 w 3541117"/>
              <a:gd name="connsiteY331" fmla="*/ 4850726 h 5937897"/>
              <a:gd name="connsiteX332" fmla="*/ 1544735 w 3541117"/>
              <a:gd name="connsiteY332" fmla="*/ 4850726 h 5937897"/>
              <a:gd name="connsiteX333" fmla="*/ 1562064 w 3541117"/>
              <a:gd name="connsiteY333" fmla="*/ 4838282 h 5937897"/>
              <a:gd name="connsiteX334" fmla="*/ 1554890 w 3541117"/>
              <a:gd name="connsiteY334" fmla="*/ 4775006 h 5937897"/>
              <a:gd name="connsiteX335" fmla="*/ 1498721 w 3541117"/>
              <a:gd name="connsiteY335" fmla="*/ 4681101 h 5937897"/>
              <a:gd name="connsiteX336" fmla="*/ 1625212 w 3541117"/>
              <a:gd name="connsiteY336" fmla="*/ 4564573 h 5937897"/>
              <a:gd name="connsiteX337" fmla="*/ 1747906 w 3541117"/>
              <a:gd name="connsiteY337" fmla="*/ 4659907 h 5937897"/>
              <a:gd name="connsiteX338" fmla="*/ 1695604 w 3541117"/>
              <a:gd name="connsiteY338" fmla="*/ 4772427 h 5937897"/>
              <a:gd name="connsiteX339" fmla="*/ 1689602 w 3541117"/>
              <a:gd name="connsiteY339" fmla="*/ 4837265 h 5937897"/>
              <a:gd name="connsiteX340" fmla="*/ 1707667 w 3541117"/>
              <a:gd name="connsiteY340" fmla="*/ 4850726 h 5937897"/>
              <a:gd name="connsiteX341" fmla="*/ 2152743 w 3541117"/>
              <a:gd name="connsiteY341" fmla="*/ 4850726 h 5937897"/>
              <a:gd name="connsiteX342" fmla="*/ 2152743 w 3541117"/>
              <a:gd name="connsiteY342" fmla="*/ 4406034 h 5937897"/>
              <a:gd name="connsiteX343" fmla="*/ 2165599 w 3541117"/>
              <a:gd name="connsiteY343" fmla="*/ 4388130 h 5937897"/>
              <a:gd name="connsiteX344" fmla="*/ 2226155 w 3541117"/>
              <a:gd name="connsiteY344" fmla="*/ 4398025 h 5937897"/>
              <a:gd name="connsiteX345" fmla="*/ 2322780 w 3541117"/>
              <a:gd name="connsiteY345" fmla="*/ 4455624 h 5937897"/>
              <a:gd name="connsiteX346" fmla="*/ 2439307 w 3541117"/>
              <a:gd name="connsiteY346" fmla="*/ 4324982 h 5937897"/>
              <a:gd name="connsiteX347" fmla="*/ 2322780 w 3541117"/>
              <a:gd name="connsiteY347" fmla="*/ 4194341 h 5937897"/>
              <a:gd name="connsiteX348" fmla="*/ 2226155 w 3541117"/>
              <a:gd name="connsiteY348" fmla="*/ 4251940 h 5937897"/>
              <a:gd name="connsiteX349" fmla="*/ 2166616 w 3541117"/>
              <a:gd name="connsiteY349" fmla="*/ 4260592 h 5937897"/>
              <a:gd name="connsiteX350" fmla="*/ 2152743 w 3541117"/>
              <a:gd name="connsiteY350" fmla="*/ 4241974 h 5937897"/>
              <a:gd name="connsiteX351" fmla="*/ 2152743 w 3541117"/>
              <a:gd name="connsiteY351" fmla="*/ 3799239 h 5937897"/>
              <a:gd name="connsiteX352" fmla="*/ 1708219 w 3541117"/>
              <a:gd name="connsiteY352" fmla="*/ 3799239 h 5937897"/>
              <a:gd name="connsiteX353" fmla="*/ 1689602 w 3541117"/>
              <a:gd name="connsiteY353" fmla="*/ 3785366 h 5937897"/>
              <a:gd name="connsiteX354" fmla="*/ 1698254 w 3541117"/>
              <a:gd name="connsiteY354" fmla="*/ 3725828 h 5937897"/>
              <a:gd name="connsiteX355" fmla="*/ 1755853 w 3541117"/>
              <a:gd name="connsiteY355" fmla="*/ 3629202 h 5937897"/>
              <a:gd name="connsiteX356" fmla="*/ 1625212 w 3541117"/>
              <a:gd name="connsiteY356" fmla="*/ 3512675 h 5937897"/>
              <a:gd name="connsiteX357" fmla="*/ 1494570 w 3541117"/>
              <a:gd name="connsiteY357" fmla="*/ 3629202 h 5937897"/>
              <a:gd name="connsiteX358" fmla="*/ 1552169 w 3541117"/>
              <a:gd name="connsiteY358" fmla="*/ 3725828 h 5937897"/>
              <a:gd name="connsiteX359" fmla="*/ 1562064 w 3541117"/>
              <a:gd name="connsiteY359" fmla="*/ 3786384 h 5937897"/>
              <a:gd name="connsiteX360" fmla="*/ 1544161 w 3541117"/>
              <a:gd name="connsiteY360" fmla="*/ 3799239 h 5937897"/>
              <a:gd name="connsiteX361" fmla="*/ 1101808 w 3541117"/>
              <a:gd name="connsiteY361" fmla="*/ 3799239 h 5937897"/>
              <a:gd name="connsiteX362" fmla="*/ 1101808 w 3541117"/>
              <a:gd name="connsiteY362" fmla="*/ 4241974 h 5937897"/>
              <a:gd name="connsiteX363" fmla="*/ 1115681 w 3541117"/>
              <a:gd name="connsiteY363" fmla="*/ 4260592 h 5937897"/>
              <a:gd name="connsiteX364" fmla="*/ 1175220 w 3541117"/>
              <a:gd name="connsiteY364" fmla="*/ 4251940 h 5937897"/>
              <a:gd name="connsiteX365" fmla="*/ 1271844 w 3541117"/>
              <a:gd name="connsiteY365" fmla="*/ 4194341 h 5937897"/>
              <a:gd name="connsiteX366" fmla="*/ 1388372 w 3541117"/>
              <a:gd name="connsiteY366" fmla="*/ 4324982 h 5937897"/>
              <a:gd name="connsiteX367" fmla="*/ 1271844 w 3541117"/>
              <a:gd name="connsiteY367" fmla="*/ 4455624 h 5937897"/>
              <a:gd name="connsiteX368" fmla="*/ 1175220 w 3541117"/>
              <a:gd name="connsiteY368" fmla="*/ 4392726 h 5937897"/>
              <a:gd name="connsiteX369" fmla="*/ 1114664 w 3541117"/>
              <a:gd name="connsiteY369" fmla="*/ 4388130 h 5937897"/>
              <a:gd name="connsiteX370" fmla="*/ 1101808 w 3541117"/>
              <a:gd name="connsiteY370" fmla="*/ 4406034 h 5937897"/>
              <a:gd name="connsiteX371" fmla="*/ 2091259 w 3541117"/>
              <a:gd name="connsiteY371" fmla="*/ 5937897 h 5937897"/>
              <a:gd name="connsiteX372" fmla="*/ 2534186 w 3541117"/>
              <a:gd name="connsiteY372" fmla="*/ 5937897 h 5937897"/>
              <a:gd name="connsiteX373" fmla="*/ 2551516 w 3541117"/>
              <a:gd name="connsiteY373" fmla="*/ 5925453 h 5937897"/>
              <a:gd name="connsiteX374" fmla="*/ 2544342 w 3541117"/>
              <a:gd name="connsiteY374" fmla="*/ 5862177 h 5937897"/>
              <a:gd name="connsiteX375" fmla="*/ 2488173 w 3541117"/>
              <a:gd name="connsiteY375" fmla="*/ 5768272 h 5937897"/>
              <a:gd name="connsiteX376" fmla="*/ 2614663 w 3541117"/>
              <a:gd name="connsiteY376" fmla="*/ 5651744 h 5937897"/>
              <a:gd name="connsiteX377" fmla="*/ 2737358 w 3541117"/>
              <a:gd name="connsiteY377" fmla="*/ 5747078 h 5937897"/>
              <a:gd name="connsiteX378" fmla="*/ 2685055 w 3541117"/>
              <a:gd name="connsiteY378" fmla="*/ 5859598 h 5937897"/>
              <a:gd name="connsiteX379" fmla="*/ 2679053 w 3541117"/>
              <a:gd name="connsiteY379" fmla="*/ 5924435 h 5937897"/>
              <a:gd name="connsiteX380" fmla="*/ 2697118 w 3541117"/>
              <a:gd name="connsiteY380" fmla="*/ 5937897 h 5937897"/>
              <a:gd name="connsiteX381" fmla="*/ 3142194 w 3541117"/>
              <a:gd name="connsiteY381" fmla="*/ 5937897 h 5937897"/>
              <a:gd name="connsiteX382" fmla="*/ 3142194 w 3541117"/>
              <a:gd name="connsiteY382" fmla="*/ 5493205 h 5937897"/>
              <a:gd name="connsiteX383" fmla="*/ 3155050 w 3541117"/>
              <a:gd name="connsiteY383" fmla="*/ 5475301 h 5937897"/>
              <a:gd name="connsiteX384" fmla="*/ 3215606 w 3541117"/>
              <a:gd name="connsiteY384" fmla="*/ 5485196 h 5937897"/>
              <a:gd name="connsiteX385" fmla="*/ 3312231 w 3541117"/>
              <a:gd name="connsiteY385" fmla="*/ 5542795 h 5937897"/>
              <a:gd name="connsiteX386" fmla="*/ 3428758 w 3541117"/>
              <a:gd name="connsiteY386" fmla="*/ 5412153 h 5937897"/>
              <a:gd name="connsiteX387" fmla="*/ 3312231 w 3541117"/>
              <a:gd name="connsiteY387" fmla="*/ 5281512 h 5937897"/>
              <a:gd name="connsiteX388" fmla="*/ 3215606 w 3541117"/>
              <a:gd name="connsiteY388" fmla="*/ 5339111 h 5937897"/>
              <a:gd name="connsiteX389" fmla="*/ 3156067 w 3541117"/>
              <a:gd name="connsiteY389" fmla="*/ 5347763 h 5937897"/>
              <a:gd name="connsiteX390" fmla="*/ 3142194 w 3541117"/>
              <a:gd name="connsiteY390" fmla="*/ 5329145 h 5937897"/>
              <a:gd name="connsiteX391" fmla="*/ 3142194 w 3541117"/>
              <a:gd name="connsiteY391" fmla="*/ 4886410 h 5937897"/>
              <a:gd name="connsiteX392" fmla="*/ 2697670 w 3541117"/>
              <a:gd name="connsiteY392" fmla="*/ 4886410 h 5937897"/>
              <a:gd name="connsiteX393" fmla="*/ 2679053 w 3541117"/>
              <a:gd name="connsiteY393" fmla="*/ 4872537 h 5937897"/>
              <a:gd name="connsiteX394" fmla="*/ 2687706 w 3541117"/>
              <a:gd name="connsiteY394" fmla="*/ 4812999 h 5937897"/>
              <a:gd name="connsiteX395" fmla="*/ 2745304 w 3541117"/>
              <a:gd name="connsiteY395" fmla="*/ 4716373 h 5937897"/>
              <a:gd name="connsiteX396" fmla="*/ 2614663 w 3541117"/>
              <a:gd name="connsiteY396" fmla="*/ 4599846 h 5937897"/>
              <a:gd name="connsiteX397" fmla="*/ 2484022 w 3541117"/>
              <a:gd name="connsiteY397" fmla="*/ 4716373 h 5937897"/>
              <a:gd name="connsiteX398" fmla="*/ 2541620 w 3541117"/>
              <a:gd name="connsiteY398" fmla="*/ 4812999 h 5937897"/>
              <a:gd name="connsiteX399" fmla="*/ 2551516 w 3541117"/>
              <a:gd name="connsiteY399" fmla="*/ 4873555 h 5937897"/>
              <a:gd name="connsiteX400" fmla="*/ 2533612 w 3541117"/>
              <a:gd name="connsiteY400" fmla="*/ 4886410 h 5937897"/>
              <a:gd name="connsiteX401" fmla="*/ 2091259 w 3541117"/>
              <a:gd name="connsiteY401" fmla="*/ 4886410 h 5937897"/>
              <a:gd name="connsiteX402" fmla="*/ 2091259 w 3541117"/>
              <a:gd name="connsiteY402" fmla="*/ 5329145 h 5937897"/>
              <a:gd name="connsiteX403" fmla="*/ 2105132 w 3541117"/>
              <a:gd name="connsiteY403" fmla="*/ 5347763 h 5937897"/>
              <a:gd name="connsiteX404" fmla="*/ 2164671 w 3541117"/>
              <a:gd name="connsiteY404" fmla="*/ 5339111 h 5937897"/>
              <a:gd name="connsiteX405" fmla="*/ 2261296 w 3541117"/>
              <a:gd name="connsiteY405" fmla="*/ 5281512 h 5937897"/>
              <a:gd name="connsiteX406" fmla="*/ 2377823 w 3541117"/>
              <a:gd name="connsiteY406" fmla="*/ 5412153 h 5937897"/>
              <a:gd name="connsiteX407" fmla="*/ 2261296 w 3541117"/>
              <a:gd name="connsiteY407" fmla="*/ 5542795 h 5937897"/>
              <a:gd name="connsiteX408" fmla="*/ 2164671 w 3541117"/>
              <a:gd name="connsiteY408" fmla="*/ 5479897 h 5937897"/>
              <a:gd name="connsiteX409" fmla="*/ 2104115 w 3541117"/>
              <a:gd name="connsiteY409" fmla="*/ 5475301 h 5937897"/>
              <a:gd name="connsiteX410" fmla="*/ 2091259 w 3541117"/>
              <a:gd name="connsiteY410" fmla="*/ 5493205 h 5937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</a:cxnLst>
            <a:rect l="l" t="t" r="r" b="b"/>
            <a:pathLst>
              <a:path w="3541117" h="5937897">
                <a:moveTo>
                  <a:pt x="2269271" y="656385"/>
                </a:moveTo>
                <a:cubicBezTo>
                  <a:pt x="2204915" y="656385"/>
                  <a:pt x="2152744" y="597894"/>
                  <a:pt x="2152744" y="525743"/>
                </a:cubicBezTo>
                <a:cubicBezTo>
                  <a:pt x="2152744" y="453592"/>
                  <a:pt x="2212554" y="390496"/>
                  <a:pt x="2269271" y="395102"/>
                </a:cubicBezTo>
                <a:lnTo>
                  <a:pt x="2288163" y="402341"/>
                </a:lnTo>
                <a:lnTo>
                  <a:pt x="2274787" y="405368"/>
                </a:lnTo>
                <a:cubicBezTo>
                  <a:pt x="2232964" y="425201"/>
                  <a:pt x="2203618" y="471630"/>
                  <a:pt x="2203618" y="525743"/>
                </a:cubicBezTo>
                <a:cubicBezTo>
                  <a:pt x="2203618" y="579856"/>
                  <a:pt x="2232964" y="626286"/>
                  <a:pt x="2274787" y="646118"/>
                </a:cubicBezTo>
                <a:lnTo>
                  <a:pt x="2299607" y="651736"/>
                </a:lnTo>
                <a:lnTo>
                  <a:pt x="2298393" y="652272"/>
                </a:lnTo>
                <a:cubicBezTo>
                  <a:pt x="2289085" y="654957"/>
                  <a:pt x="2279327" y="656385"/>
                  <a:pt x="2269271" y="656385"/>
                </a:cubicBezTo>
                <a:close/>
                <a:moveTo>
                  <a:pt x="1167462" y="656385"/>
                </a:moveTo>
                <a:cubicBezTo>
                  <a:pt x="1103106" y="656385"/>
                  <a:pt x="1050935" y="597894"/>
                  <a:pt x="1050935" y="525743"/>
                </a:cubicBezTo>
                <a:cubicBezTo>
                  <a:pt x="1050935" y="453592"/>
                  <a:pt x="1110745" y="390496"/>
                  <a:pt x="1167462" y="395102"/>
                </a:cubicBezTo>
                <a:lnTo>
                  <a:pt x="1186354" y="402341"/>
                </a:lnTo>
                <a:lnTo>
                  <a:pt x="1172978" y="405368"/>
                </a:lnTo>
                <a:cubicBezTo>
                  <a:pt x="1131155" y="425201"/>
                  <a:pt x="1101809" y="471630"/>
                  <a:pt x="1101809" y="525743"/>
                </a:cubicBezTo>
                <a:cubicBezTo>
                  <a:pt x="1101809" y="579856"/>
                  <a:pt x="1131155" y="626286"/>
                  <a:pt x="1172978" y="646118"/>
                </a:cubicBezTo>
                <a:lnTo>
                  <a:pt x="1197798" y="651736"/>
                </a:lnTo>
                <a:lnTo>
                  <a:pt x="1196584" y="652272"/>
                </a:lnTo>
                <a:cubicBezTo>
                  <a:pt x="1187276" y="654957"/>
                  <a:pt x="1177518" y="656385"/>
                  <a:pt x="1167462" y="656385"/>
                </a:cubicBezTo>
                <a:close/>
                <a:moveTo>
                  <a:pt x="3017713" y="1399755"/>
                </a:moveTo>
                <a:cubicBezTo>
                  <a:pt x="2957837" y="1402477"/>
                  <a:pt x="2902777" y="1360257"/>
                  <a:pt x="2895018" y="1304421"/>
                </a:cubicBezTo>
                <a:cubicBezTo>
                  <a:pt x="2891091" y="1289138"/>
                  <a:pt x="2891550" y="1275772"/>
                  <a:pt x="2894658" y="1263994"/>
                </a:cubicBezTo>
                <a:lnTo>
                  <a:pt x="2896056" y="1261213"/>
                </a:lnTo>
                <a:lnTo>
                  <a:pt x="2897339" y="1266881"/>
                </a:lnTo>
                <a:cubicBezTo>
                  <a:pt x="2917171" y="1308705"/>
                  <a:pt x="2963600" y="1338051"/>
                  <a:pt x="3017713" y="1338051"/>
                </a:cubicBezTo>
                <a:cubicBezTo>
                  <a:pt x="3071827" y="1338051"/>
                  <a:pt x="3118256" y="1308705"/>
                  <a:pt x="3138089" y="1266881"/>
                </a:cubicBezTo>
                <a:lnTo>
                  <a:pt x="3138639" y="1264448"/>
                </a:lnTo>
                <a:lnTo>
                  <a:pt x="3144204" y="1283228"/>
                </a:lnTo>
                <a:cubicBezTo>
                  <a:pt x="3138760" y="1363912"/>
                  <a:pt x="3061260" y="1399755"/>
                  <a:pt x="3017713" y="1399755"/>
                </a:cubicBezTo>
                <a:close/>
                <a:moveTo>
                  <a:pt x="1800274" y="2366479"/>
                </a:moveTo>
                <a:cubicBezTo>
                  <a:pt x="1851553" y="2366479"/>
                  <a:pt x="1893123" y="2329400"/>
                  <a:pt x="1893123" y="2283660"/>
                </a:cubicBezTo>
                <a:cubicBezTo>
                  <a:pt x="1893123" y="2255073"/>
                  <a:pt x="1876885" y="2229869"/>
                  <a:pt x="1852187" y="2214987"/>
                </a:cubicBezTo>
                <a:cubicBezTo>
                  <a:pt x="1841278" y="2201398"/>
                  <a:pt x="1835048" y="2184870"/>
                  <a:pt x="1845154" y="2171948"/>
                </a:cubicBezTo>
                <a:lnTo>
                  <a:pt x="1857878" y="2162812"/>
                </a:lnTo>
                <a:lnTo>
                  <a:pt x="2172268" y="2162812"/>
                </a:lnTo>
                <a:lnTo>
                  <a:pt x="2172268" y="1848151"/>
                </a:lnTo>
                <a:lnTo>
                  <a:pt x="2162408" y="1834919"/>
                </a:lnTo>
                <a:cubicBezTo>
                  <a:pt x="2149524" y="1825452"/>
                  <a:pt x="2132854" y="1831795"/>
                  <a:pt x="2120093" y="1841068"/>
                </a:cubicBezTo>
                <a:cubicBezTo>
                  <a:pt x="2105211" y="1865766"/>
                  <a:pt x="2080005" y="1882005"/>
                  <a:pt x="2051419" y="1882005"/>
                </a:cubicBezTo>
                <a:cubicBezTo>
                  <a:pt x="2005680" y="1882005"/>
                  <a:pt x="1968601" y="1840434"/>
                  <a:pt x="1968601" y="1789155"/>
                </a:cubicBezTo>
                <a:cubicBezTo>
                  <a:pt x="1968601" y="1737876"/>
                  <a:pt x="2011109" y="1693033"/>
                  <a:pt x="2051419" y="1696306"/>
                </a:cubicBezTo>
                <a:cubicBezTo>
                  <a:pt x="2084199" y="1703344"/>
                  <a:pt x="2105211" y="1716310"/>
                  <a:pt x="2120093" y="1741008"/>
                </a:cubicBezTo>
                <a:cubicBezTo>
                  <a:pt x="2133682" y="1751917"/>
                  <a:pt x="2150210" y="1754381"/>
                  <a:pt x="2163131" y="1744275"/>
                </a:cubicBezTo>
                <a:lnTo>
                  <a:pt x="2172268" y="1731550"/>
                </a:lnTo>
                <a:lnTo>
                  <a:pt x="2172268" y="1415499"/>
                </a:lnTo>
                <a:lnTo>
                  <a:pt x="1857470" y="1415499"/>
                </a:lnTo>
                <a:lnTo>
                  <a:pt x="1845154" y="1424343"/>
                </a:lnTo>
                <a:cubicBezTo>
                  <a:pt x="1829399" y="1435381"/>
                  <a:pt x="1833695" y="1455726"/>
                  <a:pt x="1850253" y="1469314"/>
                </a:cubicBezTo>
                <a:cubicBezTo>
                  <a:pt x="1877901" y="1488064"/>
                  <a:pt x="1886305" y="1506912"/>
                  <a:pt x="1890173" y="1536055"/>
                </a:cubicBezTo>
                <a:cubicBezTo>
                  <a:pt x="1886304" y="1593399"/>
                  <a:pt x="1831224" y="1618873"/>
                  <a:pt x="1800274" y="1618873"/>
                </a:cubicBezTo>
                <a:cubicBezTo>
                  <a:pt x="1757719" y="1620807"/>
                  <a:pt x="1718586" y="1590801"/>
                  <a:pt x="1713072" y="1551117"/>
                </a:cubicBezTo>
                <a:cubicBezTo>
                  <a:pt x="1701909" y="1507669"/>
                  <a:pt x="1740608" y="1486030"/>
                  <a:pt x="1750245" y="1471147"/>
                </a:cubicBezTo>
                <a:cubicBezTo>
                  <a:pt x="1767048" y="1462152"/>
                  <a:pt x="1763977" y="1437950"/>
                  <a:pt x="1754510" y="1425066"/>
                </a:cubicBezTo>
                <a:lnTo>
                  <a:pt x="1741671" y="1415499"/>
                </a:lnTo>
                <a:lnTo>
                  <a:pt x="1425347" y="1415499"/>
                </a:lnTo>
                <a:lnTo>
                  <a:pt x="1425347" y="1731550"/>
                </a:lnTo>
                <a:lnTo>
                  <a:pt x="1416210" y="1744275"/>
                </a:lnTo>
                <a:cubicBezTo>
                  <a:pt x="1403289" y="1754381"/>
                  <a:pt x="1386760" y="1748151"/>
                  <a:pt x="1373171" y="1737242"/>
                </a:cubicBezTo>
                <a:cubicBezTo>
                  <a:pt x="1358289" y="1712544"/>
                  <a:pt x="1333084" y="1696306"/>
                  <a:pt x="1304498" y="1696306"/>
                </a:cubicBezTo>
                <a:cubicBezTo>
                  <a:pt x="1258759" y="1696306"/>
                  <a:pt x="1221680" y="1737876"/>
                  <a:pt x="1221680" y="1789155"/>
                </a:cubicBezTo>
                <a:cubicBezTo>
                  <a:pt x="1221680" y="1840434"/>
                  <a:pt x="1258759" y="1882005"/>
                  <a:pt x="1304498" y="1882005"/>
                </a:cubicBezTo>
                <a:cubicBezTo>
                  <a:pt x="1333084" y="1882005"/>
                  <a:pt x="1358289" y="1865766"/>
                  <a:pt x="1373171" y="1841068"/>
                </a:cubicBezTo>
                <a:cubicBezTo>
                  <a:pt x="1385933" y="1831795"/>
                  <a:pt x="1402603" y="1825452"/>
                  <a:pt x="1415487" y="1834919"/>
                </a:cubicBezTo>
                <a:lnTo>
                  <a:pt x="1425347" y="1848151"/>
                </a:lnTo>
                <a:lnTo>
                  <a:pt x="1425347" y="2162812"/>
                </a:lnTo>
                <a:lnTo>
                  <a:pt x="1741279" y="2162812"/>
                </a:lnTo>
                <a:lnTo>
                  <a:pt x="1754510" y="2172672"/>
                </a:lnTo>
                <a:cubicBezTo>
                  <a:pt x="1763977" y="2185556"/>
                  <a:pt x="1757634" y="2202226"/>
                  <a:pt x="1748361" y="2214987"/>
                </a:cubicBezTo>
                <a:cubicBezTo>
                  <a:pt x="1723663" y="2229869"/>
                  <a:pt x="1707424" y="2255073"/>
                  <a:pt x="1707424" y="2283660"/>
                </a:cubicBezTo>
                <a:cubicBezTo>
                  <a:pt x="1707424" y="2329400"/>
                  <a:pt x="1748995" y="2366479"/>
                  <a:pt x="1800274" y="2366479"/>
                </a:cubicBezTo>
                <a:close/>
                <a:moveTo>
                  <a:pt x="3017713" y="2451654"/>
                </a:moveTo>
                <a:cubicBezTo>
                  <a:pt x="3089865" y="2451654"/>
                  <a:pt x="3148355" y="2399483"/>
                  <a:pt x="3148355" y="2335126"/>
                </a:cubicBezTo>
                <a:cubicBezTo>
                  <a:pt x="3148355" y="2294904"/>
                  <a:pt x="3125507" y="2259441"/>
                  <a:pt x="3090756" y="2238501"/>
                </a:cubicBezTo>
                <a:cubicBezTo>
                  <a:pt x="3075406" y="2219381"/>
                  <a:pt x="3066642" y="2196126"/>
                  <a:pt x="3080860" y="2177945"/>
                </a:cubicBezTo>
                <a:lnTo>
                  <a:pt x="3098764" y="2165089"/>
                </a:lnTo>
                <a:lnTo>
                  <a:pt x="3541117" y="2165089"/>
                </a:lnTo>
                <a:lnTo>
                  <a:pt x="3541117" y="1722355"/>
                </a:lnTo>
                <a:lnTo>
                  <a:pt x="3527244" y="1703737"/>
                </a:lnTo>
                <a:cubicBezTo>
                  <a:pt x="3509116" y="1690417"/>
                  <a:pt x="3485661" y="1699341"/>
                  <a:pt x="3467705" y="1712389"/>
                </a:cubicBezTo>
                <a:cubicBezTo>
                  <a:pt x="3446765" y="1747139"/>
                  <a:pt x="3411302" y="1769988"/>
                  <a:pt x="3371080" y="1769988"/>
                </a:cubicBezTo>
                <a:cubicBezTo>
                  <a:pt x="3306724" y="1769988"/>
                  <a:pt x="3254553" y="1711497"/>
                  <a:pt x="3254553" y="1639346"/>
                </a:cubicBezTo>
                <a:cubicBezTo>
                  <a:pt x="3254553" y="1567195"/>
                  <a:pt x="3314363" y="1504099"/>
                  <a:pt x="3371080" y="1508705"/>
                </a:cubicBezTo>
                <a:cubicBezTo>
                  <a:pt x="3417202" y="1518608"/>
                  <a:pt x="3446765" y="1536851"/>
                  <a:pt x="3467705" y="1571602"/>
                </a:cubicBezTo>
                <a:cubicBezTo>
                  <a:pt x="3486825" y="1586952"/>
                  <a:pt x="3510081" y="1590418"/>
                  <a:pt x="3528261" y="1576199"/>
                </a:cubicBezTo>
                <a:lnTo>
                  <a:pt x="3541117" y="1558294"/>
                </a:lnTo>
                <a:lnTo>
                  <a:pt x="3541117" y="1113603"/>
                </a:lnTo>
                <a:lnTo>
                  <a:pt x="3098190" y="1113603"/>
                </a:lnTo>
                <a:lnTo>
                  <a:pt x="3088489" y="1120568"/>
                </a:lnTo>
                <a:lnTo>
                  <a:pt x="3074720" y="1094268"/>
                </a:lnTo>
                <a:cubicBezTo>
                  <a:pt x="3072388" y="1083791"/>
                  <a:pt x="3073751" y="1073432"/>
                  <a:pt x="3080860" y="1064342"/>
                </a:cubicBezTo>
                <a:lnTo>
                  <a:pt x="3098764" y="1051486"/>
                </a:lnTo>
                <a:lnTo>
                  <a:pt x="3541117" y="1051486"/>
                </a:lnTo>
                <a:lnTo>
                  <a:pt x="3541117" y="608752"/>
                </a:lnTo>
                <a:lnTo>
                  <a:pt x="3527244" y="590134"/>
                </a:lnTo>
                <a:cubicBezTo>
                  <a:pt x="3509116" y="576814"/>
                  <a:pt x="3485661" y="585738"/>
                  <a:pt x="3467705" y="598786"/>
                </a:cubicBezTo>
                <a:cubicBezTo>
                  <a:pt x="3446765" y="633536"/>
                  <a:pt x="3411302" y="656385"/>
                  <a:pt x="3371080" y="656385"/>
                </a:cubicBezTo>
                <a:cubicBezTo>
                  <a:pt x="3306724" y="656385"/>
                  <a:pt x="3254553" y="597894"/>
                  <a:pt x="3254553" y="525743"/>
                </a:cubicBezTo>
                <a:cubicBezTo>
                  <a:pt x="3254553" y="453592"/>
                  <a:pt x="3314363" y="390496"/>
                  <a:pt x="3371080" y="395102"/>
                </a:cubicBezTo>
                <a:cubicBezTo>
                  <a:pt x="3417202" y="405005"/>
                  <a:pt x="3446765" y="423248"/>
                  <a:pt x="3467705" y="457999"/>
                </a:cubicBezTo>
                <a:cubicBezTo>
                  <a:pt x="3486825" y="473349"/>
                  <a:pt x="3510081" y="476815"/>
                  <a:pt x="3528261" y="462596"/>
                </a:cubicBezTo>
                <a:lnTo>
                  <a:pt x="3541117" y="444691"/>
                </a:lnTo>
                <a:lnTo>
                  <a:pt x="3541117" y="0"/>
                </a:lnTo>
                <a:lnTo>
                  <a:pt x="3098190" y="0"/>
                </a:lnTo>
                <a:lnTo>
                  <a:pt x="3080860" y="12443"/>
                </a:lnTo>
                <a:cubicBezTo>
                  <a:pt x="3058693" y="27974"/>
                  <a:pt x="3064738" y="56600"/>
                  <a:pt x="3088035" y="75720"/>
                </a:cubicBezTo>
                <a:cubicBezTo>
                  <a:pt x="3126936" y="102100"/>
                  <a:pt x="3138761" y="128620"/>
                  <a:pt x="3144204" y="169625"/>
                </a:cubicBezTo>
                <a:cubicBezTo>
                  <a:pt x="3138760" y="250309"/>
                  <a:pt x="3061260" y="286152"/>
                  <a:pt x="3017713" y="286152"/>
                </a:cubicBezTo>
                <a:cubicBezTo>
                  <a:pt x="2957837" y="288874"/>
                  <a:pt x="2902777" y="246654"/>
                  <a:pt x="2895018" y="190818"/>
                </a:cubicBezTo>
                <a:cubicBezTo>
                  <a:pt x="2879312" y="129685"/>
                  <a:pt x="2933762" y="99238"/>
                  <a:pt x="2947321" y="78298"/>
                </a:cubicBezTo>
                <a:cubicBezTo>
                  <a:pt x="2970964" y="65641"/>
                  <a:pt x="2966643" y="31589"/>
                  <a:pt x="2953323" y="13461"/>
                </a:cubicBezTo>
                <a:lnTo>
                  <a:pt x="2935258" y="0"/>
                </a:lnTo>
                <a:lnTo>
                  <a:pt x="2490182" y="0"/>
                </a:lnTo>
                <a:lnTo>
                  <a:pt x="2490182" y="444691"/>
                </a:lnTo>
                <a:lnTo>
                  <a:pt x="2477326" y="462596"/>
                </a:lnTo>
                <a:cubicBezTo>
                  <a:pt x="2468236" y="469705"/>
                  <a:pt x="2457877" y="471069"/>
                  <a:pt x="2447401" y="468736"/>
                </a:cubicBezTo>
                <a:lnTo>
                  <a:pt x="2428971" y="459088"/>
                </a:lnTo>
                <a:lnTo>
                  <a:pt x="2439308" y="444691"/>
                </a:lnTo>
                <a:lnTo>
                  <a:pt x="2439308" y="0"/>
                </a:lnTo>
                <a:lnTo>
                  <a:pt x="1996381" y="0"/>
                </a:lnTo>
                <a:lnTo>
                  <a:pt x="1979051" y="12443"/>
                </a:lnTo>
                <a:cubicBezTo>
                  <a:pt x="1956884" y="27974"/>
                  <a:pt x="1962928" y="56600"/>
                  <a:pt x="1986225" y="75720"/>
                </a:cubicBezTo>
                <a:cubicBezTo>
                  <a:pt x="2025126" y="102100"/>
                  <a:pt x="2036952" y="128620"/>
                  <a:pt x="2042394" y="169625"/>
                </a:cubicBezTo>
                <a:cubicBezTo>
                  <a:pt x="2036951" y="250309"/>
                  <a:pt x="1959451" y="286152"/>
                  <a:pt x="1915904" y="286152"/>
                </a:cubicBezTo>
                <a:cubicBezTo>
                  <a:pt x="1856028" y="288874"/>
                  <a:pt x="1800968" y="246654"/>
                  <a:pt x="1793209" y="190818"/>
                </a:cubicBezTo>
                <a:cubicBezTo>
                  <a:pt x="1777503" y="129685"/>
                  <a:pt x="1831953" y="99238"/>
                  <a:pt x="1845512" y="78298"/>
                </a:cubicBezTo>
                <a:cubicBezTo>
                  <a:pt x="1869154" y="65641"/>
                  <a:pt x="1864833" y="31589"/>
                  <a:pt x="1851514" y="13461"/>
                </a:cubicBezTo>
                <a:lnTo>
                  <a:pt x="1833449" y="0"/>
                </a:lnTo>
                <a:lnTo>
                  <a:pt x="1388373" y="0"/>
                </a:lnTo>
                <a:lnTo>
                  <a:pt x="1388373" y="444691"/>
                </a:lnTo>
                <a:lnTo>
                  <a:pt x="1375517" y="462596"/>
                </a:lnTo>
                <a:cubicBezTo>
                  <a:pt x="1366427" y="469705"/>
                  <a:pt x="1356068" y="471069"/>
                  <a:pt x="1345591" y="468736"/>
                </a:cubicBezTo>
                <a:lnTo>
                  <a:pt x="1327162" y="459088"/>
                </a:lnTo>
                <a:lnTo>
                  <a:pt x="1337499" y="444691"/>
                </a:lnTo>
                <a:lnTo>
                  <a:pt x="1337499" y="0"/>
                </a:lnTo>
                <a:lnTo>
                  <a:pt x="894572" y="0"/>
                </a:lnTo>
                <a:lnTo>
                  <a:pt x="877242" y="12443"/>
                </a:lnTo>
                <a:cubicBezTo>
                  <a:pt x="855075" y="27974"/>
                  <a:pt x="861119" y="56600"/>
                  <a:pt x="884416" y="75720"/>
                </a:cubicBezTo>
                <a:cubicBezTo>
                  <a:pt x="923317" y="102100"/>
                  <a:pt x="935143" y="128620"/>
                  <a:pt x="940585" y="169625"/>
                </a:cubicBezTo>
                <a:cubicBezTo>
                  <a:pt x="935142" y="250309"/>
                  <a:pt x="857642" y="286152"/>
                  <a:pt x="814095" y="286152"/>
                </a:cubicBezTo>
                <a:cubicBezTo>
                  <a:pt x="754219" y="288874"/>
                  <a:pt x="699159" y="246654"/>
                  <a:pt x="691400" y="190818"/>
                </a:cubicBezTo>
                <a:cubicBezTo>
                  <a:pt x="675694" y="129685"/>
                  <a:pt x="730144" y="99238"/>
                  <a:pt x="743703" y="78298"/>
                </a:cubicBezTo>
                <a:cubicBezTo>
                  <a:pt x="767345" y="65641"/>
                  <a:pt x="763024" y="31589"/>
                  <a:pt x="749705" y="13461"/>
                </a:cubicBezTo>
                <a:lnTo>
                  <a:pt x="731640" y="0"/>
                </a:lnTo>
                <a:lnTo>
                  <a:pt x="286564" y="0"/>
                </a:lnTo>
                <a:lnTo>
                  <a:pt x="286564" y="444691"/>
                </a:lnTo>
                <a:lnTo>
                  <a:pt x="273708" y="462596"/>
                </a:lnTo>
                <a:cubicBezTo>
                  <a:pt x="255528" y="476815"/>
                  <a:pt x="232272" y="468050"/>
                  <a:pt x="213152" y="452700"/>
                </a:cubicBezTo>
                <a:cubicBezTo>
                  <a:pt x="192212" y="417949"/>
                  <a:pt x="156749" y="395102"/>
                  <a:pt x="116527" y="395102"/>
                </a:cubicBezTo>
                <a:cubicBezTo>
                  <a:pt x="52171" y="395102"/>
                  <a:pt x="0" y="453592"/>
                  <a:pt x="0" y="525743"/>
                </a:cubicBezTo>
                <a:cubicBezTo>
                  <a:pt x="0" y="597894"/>
                  <a:pt x="52171" y="656385"/>
                  <a:pt x="116527" y="656385"/>
                </a:cubicBezTo>
                <a:cubicBezTo>
                  <a:pt x="156749" y="656385"/>
                  <a:pt x="192212" y="633536"/>
                  <a:pt x="213152" y="598786"/>
                </a:cubicBezTo>
                <a:cubicBezTo>
                  <a:pt x="231107" y="585738"/>
                  <a:pt x="254563" y="576814"/>
                  <a:pt x="272691" y="590134"/>
                </a:cubicBezTo>
                <a:lnTo>
                  <a:pt x="286564" y="608752"/>
                </a:lnTo>
                <a:lnTo>
                  <a:pt x="286564" y="1051486"/>
                </a:lnTo>
                <a:lnTo>
                  <a:pt x="731088" y="1051486"/>
                </a:lnTo>
                <a:lnTo>
                  <a:pt x="749705" y="1065360"/>
                </a:lnTo>
                <a:cubicBezTo>
                  <a:pt x="763024" y="1083488"/>
                  <a:pt x="754100" y="1106943"/>
                  <a:pt x="741052" y="1124898"/>
                </a:cubicBezTo>
                <a:cubicBezTo>
                  <a:pt x="706301" y="1145838"/>
                  <a:pt x="683454" y="1181301"/>
                  <a:pt x="683454" y="1221523"/>
                </a:cubicBezTo>
                <a:cubicBezTo>
                  <a:pt x="683454" y="1285880"/>
                  <a:pt x="741945" y="1338051"/>
                  <a:pt x="814095" y="1338051"/>
                </a:cubicBezTo>
                <a:cubicBezTo>
                  <a:pt x="886246" y="1338051"/>
                  <a:pt x="944736" y="1285880"/>
                  <a:pt x="944736" y="1221523"/>
                </a:cubicBezTo>
                <a:cubicBezTo>
                  <a:pt x="944736" y="1181301"/>
                  <a:pt x="921889" y="1145838"/>
                  <a:pt x="887138" y="1124898"/>
                </a:cubicBezTo>
                <a:cubicBezTo>
                  <a:pt x="871788" y="1105778"/>
                  <a:pt x="863023" y="1082523"/>
                  <a:pt x="877242" y="1064342"/>
                </a:cubicBezTo>
                <a:lnTo>
                  <a:pt x="895146" y="1051486"/>
                </a:lnTo>
                <a:lnTo>
                  <a:pt x="1337499" y="1051486"/>
                </a:lnTo>
                <a:lnTo>
                  <a:pt x="1337499" y="608752"/>
                </a:lnTo>
                <a:lnTo>
                  <a:pt x="1326101" y="593455"/>
                </a:lnTo>
                <a:lnTo>
                  <a:pt x="1344666" y="584572"/>
                </a:lnTo>
                <a:cubicBezTo>
                  <a:pt x="1355040" y="582375"/>
                  <a:pt x="1365436" y="583474"/>
                  <a:pt x="1374500" y="590134"/>
                </a:cubicBezTo>
                <a:lnTo>
                  <a:pt x="1388373" y="608752"/>
                </a:lnTo>
                <a:lnTo>
                  <a:pt x="1388373" y="1051486"/>
                </a:lnTo>
                <a:lnTo>
                  <a:pt x="1832897" y="1051486"/>
                </a:lnTo>
                <a:lnTo>
                  <a:pt x="1851514" y="1065360"/>
                </a:lnTo>
                <a:cubicBezTo>
                  <a:pt x="1864833" y="1083488"/>
                  <a:pt x="1855909" y="1106943"/>
                  <a:pt x="1842861" y="1124898"/>
                </a:cubicBezTo>
                <a:cubicBezTo>
                  <a:pt x="1808110" y="1145838"/>
                  <a:pt x="1785263" y="1181301"/>
                  <a:pt x="1785263" y="1221523"/>
                </a:cubicBezTo>
                <a:cubicBezTo>
                  <a:pt x="1785263" y="1285880"/>
                  <a:pt x="1843754" y="1338051"/>
                  <a:pt x="1915904" y="1338051"/>
                </a:cubicBezTo>
                <a:cubicBezTo>
                  <a:pt x="1988055" y="1338051"/>
                  <a:pt x="2046545" y="1285880"/>
                  <a:pt x="2046545" y="1221523"/>
                </a:cubicBezTo>
                <a:cubicBezTo>
                  <a:pt x="2046545" y="1181301"/>
                  <a:pt x="2023698" y="1145838"/>
                  <a:pt x="1988947" y="1124898"/>
                </a:cubicBezTo>
                <a:cubicBezTo>
                  <a:pt x="1973597" y="1105778"/>
                  <a:pt x="1964832" y="1082523"/>
                  <a:pt x="1979051" y="1064342"/>
                </a:cubicBezTo>
                <a:lnTo>
                  <a:pt x="1996955" y="1051486"/>
                </a:lnTo>
                <a:lnTo>
                  <a:pt x="2439308" y="1051486"/>
                </a:lnTo>
                <a:lnTo>
                  <a:pt x="2439308" y="608752"/>
                </a:lnTo>
                <a:lnTo>
                  <a:pt x="2427910" y="593455"/>
                </a:lnTo>
                <a:lnTo>
                  <a:pt x="2446475" y="584572"/>
                </a:lnTo>
                <a:cubicBezTo>
                  <a:pt x="2456849" y="582375"/>
                  <a:pt x="2467245" y="583474"/>
                  <a:pt x="2476309" y="590134"/>
                </a:cubicBezTo>
                <a:lnTo>
                  <a:pt x="2490182" y="608752"/>
                </a:lnTo>
                <a:lnTo>
                  <a:pt x="2490182" y="1051486"/>
                </a:lnTo>
                <a:lnTo>
                  <a:pt x="2934706" y="1051486"/>
                </a:lnTo>
                <a:lnTo>
                  <a:pt x="2953323" y="1065360"/>
                </a:lnTo>
                <a:cubicBezTo>
                  <a:pt x="2959983" y="1074424"/>
                  <a:pt x="2961082" y="1084820"/>
                  <a:pt x="2958885" y="1095194"/>
                </a:cubicBezTo>
                <a:lnTo>
                  <a:pt x="2946181" y="1121742"/>
                </a:lnTo>
                <a:lnTo>
                  <a:pt x="2935258" y="1113603"/>
                </a:lnTo>
                <a:lnTo>
                  <a:pt x="2490182" y="1113603"/>
                </a:lnTo>
                <a:lnTo>
                  <a:pt x="2490182" y="1558294"/>
                </a:lnTo>
                <a:lnTo>
                  <a:pt x="2477326" y="1576199"/>
                </a:lnTo>
                <a:cubicBezTo>
                  <a:pt x="2459146" y="1590418"/>
                  <a:pt x="2435890" y="1581653"/>
                  <a:pt x="2416770" y="1566303"/>
                </a:cubicBezTo>
                <a:cubicBezTo>
                  <a:pt x="2395831" y="1531552"/>
                  <a:pt x="2360367" y="1508705"/>
                  <a:pt x="2320146" y="1508705"/>
                </a:cubicBezTo>
                <a:cubicBezTo>
                  <a:pt x="2255789" y="1508705"/>
                  <a:pt x="2203618" y="1567195"/>
                  <a:pt x="2203618" y="1639346"/>
                </a:cubicBezTo>
                <a:cubicBezTo>
                  <a:pt x="2203618" y="1711497"/>
                  <a:pt x="2255789" y="1769988"/>
                  <a:pt x="2320146" y="1769988"/>
                </a:cubicBezTo>
                <a:cubicBezTo>
                  <a:pt x="2360367" y="1769988"/>
                  <a:pt x="2395831" y="1747139"/>
                  <a:pt x="2416770" y="1712389"/>
                </a:cubicBezTo>
                <a:cubicBezTo>
                  <a:pt x="2434726" y="1699341"/>
                  <a:pt x="2458181" y="1690417"/>
                  <a:pt x="2476309" y="1703737"/>
                </a:cubicBezTo>
                <a:lnTo>
                  <a:pt x="2490182" y="1722355"/>
                </a:lnTo>
                <a:lnTo>
                  <a:pt x="2490182" y="2165089"/>
                </a:lnTo>
                <a:lnTo>
                  <a:pt x="2934706" y="2165089"/>
                </a:lnTo>
                <a:lnTo>
                  <a:pt x="2953323" y="2178963"/>
                </a:lnTo>
                <a:cubicBezTo>
                  <a:pt x="2966643" y="2197091"/>
                  <a:pt x="2957718" y="2220546"/>
                  <a:pt x="2944671" y="2238501"/>
                </a:cubicBezTo>
                <a:cubicBezTo>
                  <a:pt x="2909920" y="2259441"/>
                  <a:pt x="2887072" y="2294904"/>
                  <a:pt x="2887072" y="2335126"/>
                </a:cubicBezTo>
                <a:cubicBezTo>
                  <a:pt x="2887072" y="2399483"/>
                  <a:pt x="2945563" y="2451654"/>
                  <a:pt x="3017713" y="2451654"/>
                </a:cubicBezTo>
                <a:close/>
                <a:moveTo>
                  <a:pt x="3003793" y="3409764"/>
                </a:moveTo>
                <a:cubicBezTo>
                  <a:pt x="3053823" y="3409764"/>
                  <a:pt x="3094379" y="3373589"/>
                  <a:pt x="3094379" y="3328965"/>
                </a:cubicBezTo>
                <a:cubicBezTo>
                  <a:pt x="3094379" y="3301075"/>
                  <a:pt x="3078537" y="3276485"/>
                  <a:pt x="3054441" y="3261965"/>
                </a:cubicBezTo>
                <a:cubicBezTo>
                  <a:pt x="3043797" y="3248708"/>
                  <a:pt x="3037720" y="3232583"/>
                  <a:pt x="3047579" y="3219977"/>
                </a:cubicBezTo>
                <a:lnTo>
                  <a:pt x="3059993" y="3211063"/>
                </a:lnTo>
                <a:lnTo>
                  <a:pt x="3366717" y="3211063"/>
                </a:lnTo>
                <a:lnTo>
                  <a:pt x="3366717" y="2904075"/>
                </a:lnTo>
                <a:lnTo>
                  <a:pt x="3357098" y="2891165"/>
                </a:lnTo>
                <a:cubicBezTo>
                  <a:pt x="3344528" y="2881929"/>
                  <a:pt x="3328264" y="2888117"/>
                  <a:pt x="3315814" y="2897165"/>
                </a:cubicBezTo>
                <a:cubicBezTo>
                  <a:pt x="3301294" y="2921260"/>
                  <a:pt x="3276704" y="2937103"/>
                  <a:pt x="3248815" y="2937103"/>
                </a:cubicBezTo>
                <a:cubicBezTo>
                  <a:pt x="3204191" y="2937103"/>
                  <a:pt x="3168016" y="2896546"/>
                  <a:pt x="3168016" y="2846517"/>
                </a:cubicBezTo>
                <a:cubicBezTo>
                  <a:pt x="3168016" y="2796488"/>
                  <a:pt x="3209488" y="2752739"/>
                  <a:pt x="3248815" y="2755932"/>
                </a:cubicBezTo>
                <a:cubicBezTo>
                  <a:pt x="3280796" y="2762799"/>
                  <a:pt x="3301294" y="2775448"/>
                  <a:pt x="3315814" y="2799544"/>
                </a:cubicBezTo>
                <a:cubicBezTo>
                  <a:pt x="3329071" y="2810188"/>
                  <a:pt x="3345197" y="2812591"/>
                  <a:pt x="3357803" y="2802732"/>
                </a:cubicBezTo>
                <a:lnTo>
                  <a:pt x="3366717" y="2790317"/>
                </a:lnTo>
                <a:lnTo>
                  <a:pt x="3366717" y="2481972"/>
                </a:lnTo>
                <a:lnTo>
                  <a:pt x="3059595" y="2481972"/>
                </a:lnTo>
                <a:lnTo>
                  <a:pt x="3047579" y="2490600"/>
                </a:lnTo>
                <a:cubicBezTo>
                  <a:pt x="3032209" y="2501369"/>
                  <a:pt x="3036400" y="2521218"/>
                  <a:pt x="3052554" y="2534475"/>
                </a:cubicBezTo>
                <a:cubicBezTo>
                  <a:pt x="3079527" y="2552767"/>
                  <a:pt x="3087727" y="2571156"/>
                  <a:pt x="3091501" y="2599588"/>
                </a:cubicBezTo>
                <a:cubicBezTo>
                  <a:pt x="3087726" y="2655534"/>
                  <a:pt x="3033989" y="2680387"/>
                  <a:pt x="3003793" y="2680387"/>
                </a:cubicBezTo>
                <a:cubicBezTo>
                  <a:pt x="2962276" y="2682274"/>
                  <a:pt x="2924098" y="2652999"/>
                  <a:pt x="2918718" y="2614284"/>
                </a:cubicBezTo>
                <a:cubicBezTo>
                  <a:pt x="2907827" y="2571894"/>
                  <a:pt x="2945582" y="2550783"/>
                  <a:pt x="2954984" y="2536263"/>
                </a:cubicBezTo>
                <a:cubicBezTo>
                  <a:pt x="2971378" y="2527487"/>
                  <a:pt x="2968382" y="2503876"/>
                  <a:pt x="2959146" y="2491306"/>
                </a:cubicBezTo>
                <a:lnTo>
                  <a:pt x="2946620" y="2481972"/>
                </a:lnTo>
                <a:lnTo>
                  <a:pt x="2638008" y="2481972"/>
                </a:lnTo>
                <a:lnTo>
                  <a:pt x="2638008" y="2790317"/>
                </a:lnTo>
                <a:lnTo>
                  <a:pt x="2629094" y="2802732"/>
                </a:lnTo>
                <a:cubicBezTo>
                  <a:pt x="2616488" y="2812591"/>
                  <a:pt x="2600362" y="2806513"/>
                  <a:pt x="2587105" y="2795870"/>
                </a:cubicBezTo>
                <a:cubicBezTo>
                  <a:pt x="2572586" y="2771774"/>
                  <a:pt x="2547995" y="2755932"/>
                  <a:pt x="2520106" y="2755932"/>
                </a:cubicBezTo>
                <a:cubicBezTo>
                  <a:pt x="2475482" y="2755932"/>
                  <a:pt x="2439307" y="2796488"/>
                  <a:pt x="2439307" y="2846517"/>
                </a:cubicBezTo>
                <a:cubicBezTo>
                  <a:pt x="2439307" y="2896546"/>
                  <a:pt x="2475482" y="2937103"/>
                  <a:pt x="2520106" y="2937103"/>
                </a:cubicBezTo>
                <a:cubicBezTo>
                  <a:pt x="2547995" y="2937103"/>
                  <a:pt x="2572586" y="2921260"/>
                  <a:pt x="2587105" y="2897165"/>
                </a:cubicBezTo>
                <a:cubicBezTo>
                  <a:pt x="2599555" y="2888117"/>
                  <a:pt x="2615819" y="2881929"/>
                  <a:pt x="2628389" y="2891165"/>
                </a:cubicBezTo>
                <a:lnTo>
                  <a:pt x="2638008" y="2904075"/>
                </a:lnTo>
                <a:lnTo>
                  <a:pt x="2638008" y="3211063"/>
                </a:lnTo>
                <a:lnTo>
                  <a:pt x="2946237" y="3211063"/>
                </a:lnTo>
                <a:lnTo>
                  <a:pt x="2959146" y="3220682"/>
                </a:lnTo>
                <a:cubicBezTo>
                  <a:pt x="2968382" y="3233252"/>
                  <a:pt x="2962193" y="3249516"/>
                  <a:pt x="2953146" y="3261965"/>
                </a:cubicBezTo>
                <a:cubicBezTo>
                  <a:pt x="2929050" y="3276485"/>
                  <a:pt x="2913208" y="3301075"/>
                  <a:pt x="2913208" y="3328965"/>
                </a:cubicBezTo>
                <a:cubicBezTo>
                  <a:pt x="2913208" y="3373589"/>
                  <a:pt x="2953765" y="3409764"/>
                  <a:pt x="3003793" y="3409764"/>
                </a:cubicBezTo>
                <a:close/>
                <a:moveTo>
                  <a:pt x="1885351" y="3759193"/>
                </a:moveTo>
                <a:cubicBezTo>
                  <a:pt x="1957502" y="3759193"/>
                  <a:pt x="2015992" y="3707022"/>
                  <a:pt x="2015992" y="3642665"/>
                </a:cubicBezTo>
                <a:cubicBezTo>
                  <a:pt x="2015992" y="3602443"/>
                  <a:pt x="1993145" y="3566980"/>
                  <a:pt x="1958394" y="3546040"/>
                </a:cubicBezTo>
                <a:cubicBezTo>
                  <a:pt x="1943044" y="3526920"/>
                  <a:pt x="1934279" y="3503665"/>
                  <a:pt x="1948498" y="3485484"/>
                </a:cubicBezTo>
                <a:lnTo>
                  <a:pt x="1966402" y="3472629"/>
                </a:lnTo>
                <a:lnTo>
                  <a:pt x="2408755" y="3472629"/>
                </a:lnTo>
                <a:lnTo>
                  <a:pt x="2408755" y="3029894"/>
                </a:lnTo>
                <a:lnTo>
                  <a:pt x="2394882" y="3011276"/>
                </a:lnTo>
                <a:cubicBezTo>
                  <a:pt x="2376754" y="2997956"/>
                  <a:pt x="2353299" y="3006880"/>
                  <a:pt x="2335343" y="3019928"/>
                </a:cubicBezTo>
                <a:cubicBezTo>
                  <a:pt x="2314404" y="3054678"/>
                  <a:pt x="2278940" y="3077527"/>
                  <a:pt x="2238719" y="3077527"/>
                </a:cubicBezTo>
                <a:cubicBezTo>
                  <a:pt x="2174362" y="3077527"/>
                  <a:pt x="2122191" y="3019036"/>
                  <a:pt x="2122191" y="2946885"/>
                </a:cubicBezTo>
                <a:cubicBezTo>
                  <a:pt x="2122191" y="2874734"/>
                  <a:pt x="2182002" y="2811638"/>
                  <a:pt x="2238719" y="2816244"/>
                </a:cubicBezTo>
                <a:cubicBezTo>
                  <a:pt x="2284841" y="2826147"/>
                  <a:pt x="2314404" y="2844390"/>
                  <a:pt x="2335343" y="2879141"/>
                </a:cubicBezTo>
                <a:cubicBezTo>
                  <a:pt x="2354463" y="2894491"/>
                  <a:pt x="2377719" y="2897957"/>
                  <a:pt x="2395899" y="2883738"/>
                </a:cubicBezTo>
                <a:lnTo>
                  <a:pt x="2408755" y="2865834"/>
                </a:lnTo>
                <a:lnTo>
                  <a:pt x="2408755" y="2421142"/>
                </a:lnTo>
                <a:lnTo>
                  <a:pt x="1965828" y="2421142"/>
                </a:lnTo>
                <a:lnTo>
                  <a:pt x="1948498" y="2433585"/>
                </a:lnTo>
                <a:cubicBezTo>
                  <a:pt x="1926331" y="2449116"/>
                  <a:pt x="1932375" y="2477742"/>
                  <a:pt x="1955672" y="2496862"/>
                </a:cubicBezTo>
                <a:cubicBezTo>
                  <a:pt x="1994573" y="2523242"/>
                  <a:pt x="2006399" y="2549762"/>
                  <a:pt x="2011841" y="2590767"/>
                </a:cubicBezTo>
                <a:cubicBezTo>
                  <a:pt x="2006398" y="2671451"/>
                  <a:pt x="1928898" y="2707294"/>
                  <a:pt x="1885351" y="2707294"/>
                </a:cubicBezTo>
                <a:cubicBezTo>
                  <a:pt x="1825475" y="2710016"/>
                  <a:pt x="1770415" y="2667796"/>
                  <a:pt x="1762656" y="2611960"/>
                </a:cubicBezTo>
                <a:cubicBezTo>
                  <a:pt x="1746950" y="2550827"/>
                  <a:pt x="1801400" y="2520380"/>
                  <a:pt x="1814959" y="2499440"/>
                </a:cubicBezTo>
                <a:cubicBezTo>
                  <a:pt x="1838601" y="2486783"/>
                  <a:pt x="1834280" y="2452731"/>
                  <a:pt x="1820961" y="2434603"/>
                </a:cubicBezTo>
                <a:lnTo>
                  <a:pt x="1802896" y="2421142"/>
                </a:lnTo>
                <a:lnTo>
                  <a:pt x="1357820" y="2421142"/>
                </a:lnTo>
                <a:lnTo>
                  <a:pt x="1357820" y="2865834"/>
                </a:lnTo>
                <a:lnTo>
                  <a:pt x="1344964" y="2883738"/>
                </a:lnTo>
                <a:cubicBezTo>
                  <a:pt x="1326784" y="2897957"/>
                  <a:pt x="1303528" y="2889192"/>
                  <a:pt x="1284408" y="2873842"/>
                </a:cubicBezTo>
                <a:cubicBezTo>
                  <a:pt x="1263468" y="2839091"/>
                  <a:pt x="1228005" y="2816244"/>
                  <a:pt x="1187783" y="2816244"/>
                </a:cubicBezTo>
                <a:cubicBezTo>
                  <a:pt x="1123427" y="2816244"/>
                  <a:pt x="1071256" y="2874734"/>
                  <a:pt x="1071256" y="2946885"/>
                </a:cubicBezTo>
                <a:cubicBezTo>
                  <a:pt x="1071256" y="3019036"/>
                  <a:pt x="1123427" y="3077527"/>
                  <a:pt x="1187783" y="3077527"/>
                </a:cubicBezTo>
                <a:cubicBezTo>
                  <a:pt x="1228005" y="3077527"/>
                  <a:pt x="1263468" y="3054678"/>
                  <a:pt x="1284408" y="3019928"/>
                </a:cubicBezTo>
                <a:cubicBezTo>
                  <a:pt x="1302363" y="3006880"/>
                  <a:pt x="1325819" y="2997956"/>
                  <a:pt x="1343947" y="3011276"/>
                </a:cubicBezTo>
                <a:lnTo>
                  <a:pt x="1357820" y="3029894"/>
                </a:lnTo>
                <a:lnTo>
                  <a:pt x="1357820" y="3472629"/>
                </a:lnTo>
                <a:lnTo>
                  <a:pt x="1802344" y="3472629"/>
                </a:lnTo>
                <a:lnTo>
                  <a:pt x="1820961" y="3486502"/>
                </a:lnTo>
                <a:cubicBezTo>
                  <a:pt x="1834280" y="3504630"/>
                  <a:pt x="1825356" y="3528085"/>
                  <a:pt x="1812308" y="3546040"/>
                </a:cubicBezTo>
                <a:cubicBezTo>
                  <a:pt x="1777557" y="3566980"/>
                  <a:pt x="1754710" y="3602443"/>
                  <a:pt x="1754710" y="3642665"/>
                </a:cubicBezTo>
                <a:cubicBezTo>
                  <a:pt x="1754710" y="3707022"/>
                  <a:pt x="1813201" y="3759193"/>
                  <a:pt x="1885351" y="3759193"/>
                </a:cubicBezTo>
                <a:close/>
                <a:moveTo>
                  <a:pt x="2999184" y="4781019"/>
                </a:moveTo>
                <a:cubicBezTo>
                  <a:pt x="3071336" y="4781019"/>
                  <a:pt x="3129826" y="4728848"/>
                  <a:pt x="3129826" y="4664491"/>
                </a:cubicBezTo>
                <a:cubicBezTo>
                  <a:pt x="3129826" y="4624269"/>
                  <a:pt x="3106978" y="4588806"/>
                  <a:pt x="3072227" y="4567866"/>
                </a:cubicBezTo>
                <a:cubicBezTo>
                  <a:pt x="3056877" y="4548746"/>
                  <a:pt x="3048113" y="4525491"/>
                  <a:pt x="3062331" y="4507310"/>
                </a:cubicBezTo>
                <a:lnTo>
                  <a:pt x="3080235" y="4494455"/>
                </a:lnTo>
                <a:lnTo>
                  <a:pt x="3522588" y="4494455"/>
                </a:lnTo>
                <a:lnTo>
                  <a:pt x="3522588" y="4051720"/>
                </a:lnTo>
                <a:lnTo>
                  <a:pt x="3508715" y="4033102"/>
                </a:lnTo>
                <a:cubicBezTo>
                  <a:pt x="3490587" y="4019782"/>
                  <a:pt x="3467132" y="4028706"/>
                  <a:pt x="3449176" y="4041754"/>
                </a:cubicBezTo>
                <a:cubicBezTo>
                  <a:pt x="3428236" y="4076504"/>
                  <a:pt x="3392773" y="4099353"/>
                  <a:pt x="3352551" y="4099353"/>
                </a:cubicBezTo>
                <a:cubicBezTo>
                  <a:pt x="3288195" y="4099353"/>
                  <a:pt x="3236024" y="4040862"/>
                  <a:pt x="3236024" y="3968711"/>
                </a:cubicBezTo>
                <a:cubicBezTo>
                  <a:pt x="3236024" y="3896560"/>
                  <a:pt x="3295834" y="3833464"/>
                  <a:pt x="3352551" y="3838070"/>
                </a:cubicBezTo>
                <a:cubicBezTo>
                  <a:pt x="3398673" y="3847973"/>
                  <a:pt x="3428236" y="3866216"/>
                  <a:pt x="3449176" y="3900967"/>
                </a:cubicBezTo>
                <a:cubicBezTo>
                  <a:pt x="3468296" y="3916317"/>
                  <a:pt x="3491552" y="3919783"/>
                  <a:pt x="3509732" y="3905564"/>
                </a:cubicBezTo>
                <a:lnTo>
                  <a:pt x="3522588" y="3887660"/>
                </a:lnTo>
                <a:lnTo>
                  <a:pt x="3522588" y="3442968"/>
                </a:lnTo>
                <a:lnTo>
                  <a:pt x="3079661" y="3442968"/>
                </a:lnTo>
                <a:lnTo>
                  <a:pt x="3062331" y="3455411"/>
                </a:lnTo>
                <a:cubicBezTo>
                  <a:pt x="3040164" y="3470942"/>
                  <a:pt x="3046209" y="3499568"/>
                  <a:pt x="3069506" y="3518688"/>
                </a:cubicBezTo>
                <a:cubicBezTo>
                  <a:pt x="3108407" y="3545068"/>
                  <a:pt x="3120232" y="3571588"/>
                  <a:pt x="3125675" y="3612593"/>
                </a:cubicBezTo>
                <a:cubicBezTo>
                  <a:pt x="3120231" y="3693277"/>
                  <a:pt x="3042731" y="3729120"/>
                  <a:pt x="2999184" y="3729120"/>
                </a:cubicBezTo>
                <a:cubicBezTo>
                  <a:pt x="2939308" y="3731842"/>
                  <a:pt x="2884248" y="3689622"/>
                  <a:pt x="2876489" y="3633786"/>
                </a:cubicBezTo>
                <a:cubicBezTo>
                  <a:pt x="2860783" y="3572653"/>
                  <a:pt x="2915233" y="3542206"/>
                  <a:pt x="2928792" y="3521266"/>
                </a:cubicBezTo>
                <a:cubicBezTo>
                  <a:pt x="2952435" y="3508609"/>
                  <a:pt x="2948114" y="3474557"/>
                  <a:pt x="2934794" y="3456429"/>
                </a:cubicBezTo>
                <a:lnTo>
                  <a:pt x="2916729" y="3442968"/>
                </a:lnTo>
                <a:lnTo>
                  <a:pt x="2471653" y="3442968"/>
                </a:lnTo>
                <a:lnTo>
                  <a:pt x="2471653" y="3887660"/>
                </a:lnTo>
                <a:lnTo>
                  <a:pt x="2458797" y="3905564"/>
                </a:lnTo>
                <a:cubicBezTo>
                  <a:pt x="2440617" y="3919783"/>
                  <a:pt x="2417361" y="3911018"/>
                  <a:pt x="2398241" y="3895668"/>
                </a:cubicBezTo>
                <a:cubicBezTo>
                  <a:pt x="2377302" y="3860917"/>
                  <a:pt x="2341838" y="3838070"/>
                  <a:pt x="2301617" y="3838070"/>
                </a:cubicBezTo>
                <a:cubicBezTo>
                  <a:pt x="2237260" y="3838070"/>
                  <a:pt x="2185089" y="3896560"/>
                  <a:pt x="2185089" y="3968711"/>
                </a:cubicBezTo>
                <a:cubicBezTo>
                  <a:pt x="2185089" y="4040862"/>
                  <a:pt x="2237260" y="4099353"/>
                  <a:pt x="2301617" y="4099353"/>
                </a:cubicBezTo>
                <a:cubicBezTo>
                  <a:pt x="2341838" y="4099353"/>
                  <a:pt x="2377302" y="4076504"/>
                  <a:pt x="2398241" y="4041754"/>
                </a:cubicBezTo>
                <a:cubicBezTo>
                  <a:pt x="2416197" y="4028706"/>
                  <a:pt x="2439652" y="4019782"/>
                  <a:pt x="2457780" y="4033102"/>
                </a:cubicBezTo>
                <a:lnTo>
                  <a:pt x="2471653" y="4051720"/>
                </a:lnTo>
                <a:lnTo>
                  <a:pt x="2471653" y="4494455"/>
                </a:lnTo>
                <a:lnTo>
                  <a:pt x="2916177" y="4494455"/>
                </a:lnTo>
                <a:lnTo>
                  <a:pt x="2934794" y="4508328"/>
                </a:lnTo>
                <a:cubicBezTo>
                  <a:pt x="2948114" y="4526456"/>
                  <a:pt x="2939189" y="4549911"/>
                  <a:pt x="2926142" y="4567866"/>
                </a:cubicBezTo>
                <a:cubicBezTo>
                  <a:pt x="2891391" y="4588806"/>
                  <a:pt x="2868543" y="4624269"/>
                  <a:pt x="2868543" y="4664491"/>
                </a:cubicBezTo>
                <a:cubicBezTo>
                  <a:pt x="2868543" y="4728848"/>
                  <a:pt x="2927034" y="4781019"/>
                  <a:pt x="2999184" y="4781019"/>
                </a:cubicBezTo>
                <a:close/>
                <a:moveTo>
                  <a:pt x="1101808" y="4850726"/>
                </a:moveTo>
                <a:lnTo>
                  <a:pt x="1544735" y="4850726"/>
                </a:lnTo>
                <a:lnTo>
                  <a:pt x="1562064" y="4838282"/>
                </a:lnTo>
                <a:cubicBezTo>
                  <a:pt x="1584231" y="4822752"/>
                  <a:pt x="1578187" y="4794125"/>
                  <a:pt x="1554890" y="4775006"/>
                </a:cubicBezTo>
                <a:cubicBezTo>
                  <a:pt x="1515989" y="4748625"/>
                  <a:pt x="1504164" y="4722105"/>
                  <a:pt x="1498721" y="4681101"/>
                </a:cubicBezTo>
                <a:cubicBezTo>
                  <a:pt x="1504165" y="4600416"/>
                  <a:pt x="1581664" y="4564573"/>
                  <a:pt x="1625212" y="4564573"/>
                </a:cubicBezTo>
                <a:cubicBezTo>
                  <a:pt x="1685088" y="4561852"/>
                  <a:pt x="1740148" y="4604072"/>
                  <a:pt x="1747906" y="4659907"/>
                </a:cubicBezTo>
                <a:cubicBezTo>
                  <a:pt x="1763613" y="4721040"/>
                  <a:pt x="1709163" y="4751487"/>
                  <a:pt x="1695604" y="4772427"/>
                </a:cubicBezTo>
                <a:cubicBezTo>
                  <a:pt x="1671961" y="4785084"/>
                  <a:pt x="1676282" y="4819137"/>
                  <a:pt x="1689602" y="4837265"/>
                </a:cubicBezTo>
                <a:lnTo>
                  <a:pt x="1707667" y="4850726"/>
                </a:lnTo>
                <a:lnTo>
                  <a:pt x="2152743" y="4850726"/>
                </a:lnTo>
                <a:lnTo>
                  <a:pt x="2152743" y="4406034"/>
                </a:lnTo>
                <a:lnTo>
                  <a:pt x="2165599" y="4388130"/>
                </a:lnTo>
                <a:cubicBezTo>
                  <a:pt x="2183779" y="4373911"/>
                  <a:pt x="2207035" y="4382676"/>
                  <a:pt x="2226155" y="4398025"/>
                </a:cubicBezTo>
                <a:cubicBezTo>
                  <a:pt x="2247095" y="4432776"/>
                  <a:pt x="2282558" y="4455624"/>
                  <a:pt x="2322780" y="4455624"/>
                </a:cubicBezTo>
                <a:cubicBezTo>
                  <a:pt x="2387136" y="4455624"/>
                  <a:pt x="2439307" y="4397134"/>
                  <a:pt x="2439307" y="4324982"/>
                </a:cubicBezTo>
                <a:cubicBezTo>
                  <a:pt x="2439307" y="4252832"/>
                  <a:pt x="2387136" y="4194341"/>
                  <a:pt x="2322780" y="4194341"/>
                </a:cubicBezTo>
                <a:cubicBezTo>
                  <a:pt x="2282558" y="4194341"/>
                  <a:pt x="2247095" y="4217190"/>
                  <a:pt x="2226155" y="4251940"/>
                </a:cubicBezTo>
                <a:cubicBezTo>
                  <a:pt x="2208200" y="4264987"/>
                  <a:pt x="2184744" y="4273912"/>
                  <a:pt x="2166616" y="4260592"/>
                </a:cubicBezTo>
                <a:lnTo>
                  <a:pt x="2152743" y="4241974"/>
                </a:lnTo>
                <a:lnTo>
                  <a:pt x="2152743" y="3799239"/>
                </a:lnTo>
                <a:lnTo>
                  <a:pt x="1708219" y="3799239"/>
                </a:lnTo>
                <a:lnTo>
                  <a:pt x="1689602" y="3785366"/>
                </a:lnTo>
                <a:cubicBezTo>
                  <a:pt x="1676282" y="3767238"/>
                  <a:pt x="1685206" y="3743783"/>
                  <a:pt x="1698254" y="3725828"/>
                </a:cubicBezTo>
                <a:cubicBezTo>
                  <a:pt x="1733005" y="3704888"/>
                  <a:pt x="1755853" y="3669425"/>
                  <a:pt x="1755853" y="3629202"/>
                </a:cubicBezTo>
                <a:cubicBezTo>
                  <a:pt x="1755853" y="3564846"/>
                  <a:pt x="1697362" y="3512675"/>
                  <a:pt x="1625212" y="3512675"/>
                </a:cubicBezTo>
                <a:cubicBezTo>
                  <a:pt x="1553060" y="3512675"/>
                  <a:pt x="1494570" y="3564846"/>
                  <a:pt x="1494570" y="3629202"/>
                </a:cubicBezTo>
                <a:cubicBezTo>
                  <a:pt x="1494570" y="3669425"/>
                  <a:pt x="1517418" y="3704888"/>
                  <a:pt x="1552169" y="3725828"/>
                </a:cubicBezTo>
                <a:cubicBezTo>
                  <a:pt x="1567518" y="3744948"/>
                  <a:pt x="1576283" y="3768203"/>
                  <a:pt x="1562064" y="3786384"/>
                </a:cubicBezTo>
                <a:lnTo>
                  <a:pt x="1544161" y="3799239"/>
                </a:lnTo>
                <a:lnTo>
                  <a:pt x="1101808" y="3799239"/>
                </a:lnTo>
                <a:lnTo>
                  <a:pt x="1101808" y="4241974"/>
                </a:lnTo>
                <a:lnTo>
                  <a:pt x="1115681" y="4260592"/>
                </a:lnTo>
                <a:cubicBezTo>
                  <a:pt x="1133809" y="4273912"/>
                  <a:pt x="1157264" y="4264987"/>
                  <a:pt x="1175220" y="4251940"/>
                </a:cubicBezTo>
                <a:cubicBezTo>
                  <a:pt x="1196159" y="4217190"/>
                  <a:pt x="1231623" y="4194341"/>
                  <a:pt x="1271844" y="4194341"/>
                </a:cubicBezTo>
                <a:cubicBezTo>
                  <a:pt x="1336201" y="4194341"/>
                  <a:pt x="1388372" y="4252832"/>
                  <a:pt x="1388372" y="4324982"/>
                </a:cubicBezTo>
                <a:cubicBezTo>
                  <a:pt x="1388372" y="4397134"/>
                  <a:pt x="1328561" y="4460229"/>
                  <a:pt x="1271844" y="4455624"/>
                </a:cubicBezTo>
                <a:cubicBezTo>
                  <a:pt x="1225722" y="4445721"/>
                  <a:pt x="1196159" y="4427477"/>
                  <a:pt x="1175220" y="4392726"/>
                </a:cubicBezTo>
                <a:cubicBezTo>
                  <a:pt x="1156100" y="4377377"/>
                  <a:pt x="1132844" y="4373911"/>
                  <a:pt x="1114664" y="4388130"/>
                </a:cubicBezTo>
                <a:lnTo>
                  <a:pt x="1101808" y="4406034"/>
                </a:lnTo>
                <a:close/>
                <a:moveTo>
                  <a:pt x="2091259" y="5937897"/>
                </a:moveTo>
                <a:lnTo>
                  <a:pt x="2534186" y="5937897"/>
                </a:lnTo>
                <a:lnTo>
                  <a:pt x="2551516" y="5925453"/>
                </a:lnTo>
                <a:cubicBezTo>
                  <a:pt x="2573683" y="5909923"/>
                  <a:pt x="2567639" y="5881297"/>
                  <a:pt x="2544342" y="5862177"/>
                </a:cubicBezTo>
                <a:cubicBezTo>
                  <a:pt x="2505441" y="5835796"/>
                  <a:pt x="2493615" y="5809276"/>
                  <a:pt x="2488173" y="5768272"/>
                </a:cubicBezTo>
                <a:cubicBezTo>
                  <a:pt x="2493616" y="5687588"/>
                  <a:pt x="2571116" y="5651744"/>
                  <a:pt x="2614663" y="5651744"/>
                </a:cubicBezTo>
                <a:cubicBezTo>
                  <a:pt x="2674539" y="5649023"/>
                  <a:pt x="2729599" y="5691243"/>
                  <a:pt x="2737358" y="5747078"/>
                </a:cubicBezTo>
                <a:cubicBezTo>
                  <a:pt x="2753064" y="5808211"/>
                  <a:pt x="2698614" y="5838658"/>
                  <a:pt x="2685055" y="5859598"/>
                </a:cubicBezTo>
                <a:cubicBezTo>
                  <a:pt x="2661413" y="5872255"/>
                  <a:pt x="2665734" y="5906307"/>
                  <a:pt x="2679053" y="5924435"/>
                </a:cubicBezTo>
                <a:lnTo>
                  <a:pt x="2697118" y="5937897"/>
                </a:lnTo>
                <a:lnTo>
                  <a:pt x="3142194" y="5937897"/>
                </a:lnTo>
                <a:lnTo>
                  <a:pt x="3142194" y="5493205"/>
                </a:lnTo>
                <a:lnTo>
                  <a:pt x="3155050" y="5475301"/>
                </a:lnTo>
                <a:cubicBezTo>
                  <a:pt x="3173230" y="5461082"/>
                  <a:pt x="3196486" y="5469847"/>
                  <a:pt x="3215606" y="5485196"/>
                </a:cubicBezTo>
                <a:cubicBezTo>
                  <a:pt x="3236546" y="5519947"/>
                  <a:pt x="3272009" y="5542795"/>
                  <a:pt x="3312231" y="5542795"/>
                </a:cubicBezTo>
                <a:cubicBezTo>
                  <a:pt x="3376587" y="5542795"/>
                  <a:pt x="3428758" y="5484305"/>
                  <a:pt x="3428758" y="5412153"/>
                </a:cubicBezTo>
                <a:cubicBezTo>
                  <a:pt x="3428758" y="5340003"/>
                  <a:pt x="3376587" y="5281512"/>
                  <a:pt x="3312231" y="5281512"/>
                </a:cubicBezTo>
                <a:cubicBezTo>
                  <a:pt x="3272009" y="5281512"/>
                  <a:pt x="3236546" y="5304361"/>
                  <a:pt x="3215606" y="5339111"/>
                </a:cubicBezTo>
                <a:cubicBezTo>
                  <a:pt x="3197650" y="5352158"/>
                  <a:pt x="3174195" y="5361083"/>
                  <a:pt x="3156067" y="5347763"/>
                </a:cubicBezTo>
                <a:lnTo>
                  <a:pt x="3142194" y="5329145"/>
                </a:lnTo>
                <a:lnTo>
                  <a:pt x="3142194" y="4886410"/>
                </a:lnTo>
                <a:lnTo>
                  <a:pt x="2697670" y="4886410"/>
                </a:lnTo>
                <a:lnTo>
                  <a:pt x="2679053" y="4872537"/>
                </a:lnTo>
                <a:cubicBezTo>
                  <a:pt x="2665734" y="4854409"/>
                  <a:pt x="2674658" y="4830953"/>
                  <a:pt x="2687706" y="4812999"/>
                </a:cubicBezTo>
                <a:cubicBezTo>
                  <a:pt x="2722457" y="4792058"/>
                  <a:pt x="2745304" y="4756596"/>
                  <a:pt x="2745304" y="4716373"/>
                </a:cubicBezTo>
                <a:cubicBezTo>
                  <a:pt x="2745304" y="4652016"/>
                  <a:pt x="2686813" y="4599846"/>
                  <a:pt x="2614663" y="4599846"/>
                </a:cubicBezTo>
                <a:cubicBezTo>
                  <a:pt x="2542512" y="4599846"/>
                  <a:pt x="2484022" y="4652016"/>
                  <a:pt x="2484022" y="4716373"/>
                </a:cubicBezTo>
                <a:cubicBezTo>
                  <a:pt x="2484022" y="4756596"/>
                  <a:pt x="2506869" y="4792058"/>
                  <a:pt x="2541620" y="4812999"/>
                </a:cubicBezTo>
                <a:cubicBezTo>
                  <a:pt x="2556970" y="4832119"/>
                  <a:pt x="2565735" y="4855374"/>
                  <a:pt x="2551516" y="4873555"/>
                </a:cubicBezTo>
                <a:lnTo>
                  <a:pt x="2533612" y="4886410"/>
                </a:lnTo>
                <a:lnTo>
                  <a:pt x="2091259" y="4886410"/>
                </a:lnTo>
                <a:lnTo>
                  <a:pt x="2091259" y="5329145"/>
                </a:lnTo>
                <a:lnTo>
                  <a:pt x="2105132" y="5347763"/>
                </a:lnTo>
                <a:cubicBezTo>
                  <a:pt x="2123260" y="5361083"/>
                  <a:pt x="2146716" y="5352158"/>
                  <a:pt x="2164671" y="5339111"/>
                </a:cubicBezTo>
                <a:cubicBezTo>
                  <a:pt x="2185611" y="5304361"/>
                  <a:pt x="2221074" y="5281512"/>
                  <a:pt x="2261296" y="5281512"/>
                </a:cubicBezTo>
                <a:cubicBezTo>
                  <a:pt x="2325652" y="5281512"/>
                  <a:pt x="2377823" y="5340003"/>
                  <a:pt x="2377823" y="5412153"/>
                </a:cubicBezTo>
                <a:cubicBezTo>
                  <a:pt x="2377823" y="5484305"/>
                  <a:pt x="2318013" y="5547400"/>
                  <a:pt x="2261296" y="5542795"/>
                </a:cubicBezTo>
                <a:cubicBezTo>
                  <a:pt x="2215174" y="5532891"/>
                  <a:pt x="2185611" y="5514648"/>
                  <a:pt x="2164671" y="5479897"/>
                </a:cubicBezTo>
                <a:cubicBezTo>
                  <a:pt x="2145551" y="5464548"/>
                  <a:pt x="2122295" y="5461082"/>
                  <a:pt x="2104115" y="5475301"/>
                </a:cubicBezTo>
                <a:lnTo>
                  <a:pt x="2091259" y="5493205"/>
                </a:lnTo>
                <a:close/>
              </a:path>
            </a:pathLst>
          </a:custGeom>
          <a:solidFill>
            <a:srgbClr val="7CA5BA">
              <a:alpha val="1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Freeform 9">
            <a:extLst>
              <a:ext uri="{FF2B5EF4-FFF2-40B4-BE49-F238E27FC236}">
                <a16:creationId xmlns:a16="http://schemas.microsoft.com/office/drawing/2014/main" id="{71522247-AFD7-4829-A9D5-05F8E131970A}"/>
              </a:ext>
            </a:extLst>
          </p:cNvPr>
          <p:cNvSpPr/>
          <p:nvPr userDrawn="1"/>
        </p:nvSpPr>
        <p:spPr bwMode="auto">
          <a:xfrm>
            <a:off x="925116" y="762000"/>
            <a:ext cx="2557463" cy="3751660"/>
          </a:xfrm>
          <a:custGeom>
            <a:avLst/>
            <a:gdLst>
              <a:gd name="connsiteX0" fmla="*/ 1873748 w 2674998"/>
              <a:gd name="connsiteY0" fmla="*/ 4134200 h 5354006"/>
              <a:gd name="connsiteX1" fmla="*/ 1754651 w 2674998"/>
              <a:gd name="connsiteY1" fmla="*/ 4240430 h 5354006"/>
              <a:gd name="connsiteX2" fmla="*/ 1807160 w 2674998"/>
              <a:gd name="connsiteY2" fmla="*/ 4328517 h 5354006"/>
              <a:gd name="connsiteX3" fmla="*/ 1816181 w 2674998"/>
              <a:gd name="connsiteY3" fmla="*/ 4383721 h 5354006"/>
              <a:gd name="connsiteX4" fmla="*/ 1799859 w 2674998"/>
              <a:gd name="connsiteY4" fmla="*/ 4395441 h 5354006"/>
              <a:gd name="connsiteX5" fmla="*/ 1396597 w 2674998"/>
              <a:gd name="connsiteY5" fmla="*/ 4395441 h 5354006"/>
              <a:gd name="connsiteX6" fmla="*/ 1396597 w 2674998"/>
              <a:gd name="connsiteY6" fmla="*/ 4799051 h 5354006"/>
              <a:gd name="connsiteX7" fmla="*/ 1409244 w 2674998"/>
              <a:gd name="connsiteY7" fmla="*/ 4816023 h 5354006"/>
              <a:gd name="connsiteX8" fmla="*/ 1463522 w 2674998"/>
              <a:gd name="connsiteY8" fmla="*/ 4808136 h 5354006"/>
              <a:gd name="connsiteX9" fmla="*/ 1551608 w 2674998"/>
              <a:gd name="connsiteY9" fmla="*/ 4755627 h 5354006"/>
              <a:gd name="connsiteX10" fmla="*/ 1657837 w 2674998"/>
              <a:gd name="connsiteY10" fmla="*/ 4874723 h 5354006"/>
              <a:gd name="connsiteX11" fmla="*/ 1551608 w 2674998"/>
              <a:gd name="connsiteY11" fmla="*/ 4993820 h 5354006"/>
              <a:gd name="connsiteX12" fmla="*/ 1463522 w 2674998"/>
              <a:gd name="connsiteY12" fmla="*/ 4936481 h 5354006"/>
              <a:gd name="connsiteX13" fmla="*/ 1408317 w 2674998"/>
              <a:gd name="connsiteY13" fmla="*/ 4932290 h 5354006"/>
              <a:gd name="connsiteX14" fmla="*/ 1396597 w 2674998"/>
              <a:gd name="connsiteY14" fmla="*/ 4948612 h 5354006"/>
              <a:gd name="connsiteX15" fmla="*/ 1396597 w 2674998"/>
              <a:gd name="connsiteY15" fmla="*/ 5354006 h 5354006"/>
              <a:gd name="connsiteX16" fmla="*/ 1800383 w 2674998"/>
              <a:gd name="connsiteY16" fmla="*/ 5354006 h 5354006"/>
              <a:gd name="connsiteX17" fmla="*/ 1816181 w 2674998"/>
              <a:gd name="connsiteY17" fmla="*/ 5342662 h 5354006"/>
              <a:gd name="connsiteX18" fmla="*/ 1809641 w 2674998"/>
              <a:gd name="connsiteY18" fmla="*/ 5284978 h 5354006"/>
              <a:gd name="connsiteX19" fmla="*/ 1758435 w 2674998"/>
              <a:gd name="connsiteY19" fmla="*/ 5199371 h 5354006"/>
              <a:gd name="connsiteX20" fmla="*/ 1873748 w 2674998"/>
              <a:gd name="connsiteY20" fmla="*/ 5093141 h 5354006"/>
              <a:gd name="connsiteX21" fmla="*/ 1985600 w 2674998"/>
              <a:gd name="connsiteY21" fmla="*/ 5180050 h 5354006"/>
              <a:gd name="connsiteX22" fmla="*/ 1937919 w 2674998"/>
              <a:gd name="connsiteY22" fmla="*/ 5282627 h 5354006"/>
              <a:gd name="connsiteX23" fmla="*/ 1932448 w 2674998"/>
              <a:gd name="connsiteY23" fmla="*/ 5341735 h 5354006"/>
              <a:gd name="connsiteX24" fmla="*/ 1948916 w 2674998"/>
              <a:gd name="connsiteY24" fmla="*/ 5354006 h 5354006"/>
              <a:gd name="connsiteX25" fmla="*/ 2354661 w 2674998"/>
              <a:gd name="connsiteY25" fmla="*/ 5354006 h 5354006"/>
              <a:gd name="connsiteX26" fmla="*/ 2354661 w 2674998"/>
              <a:gd name="connsiteY26" fmla="*/ 4948612 h 5354006"/>
              <a:gd name="connsiteX27" fmla="*/ 2366381 w 2674998"/>
              <a:gd name="connsiteY27" fmla="*/ 4932290 h 5354006"/>
              <a:gd name="connsiteX28" fmla="*/ 2421586 w 2674998"/>
              <a:gd name="connsiteY28" fmla="*/ 4941311 h 5354006"/>
              <a:gd name="connsiteX29" fmla="*/ 2509671 w 2674998"/>
              <a:gd name="connsiteY29" fmla="*/ 4993820 h 5354006"/>
              <a:gd name="connsiteX30" fmla="*/ 2615901 w 2674998"/>
              <a:gd name="connsiteY30" fmla="*/ 4874723 h 5354006"/>
              <a:gd name="connsiteX31" fmla="*/ 2509671 w 2674998"/>
              <a:gd name="connsiteY31" fmla="*/ 4755627 h 5354006"/>
              <a:gd name="connsiteX32" fmla="*/ 2421586 w 2674998"/>
              <a:gd name="connsiteY32" fmla="*/ 4808136 h 5354006"/>
              <a:gd name="connsiteX33" fmla="*/ 2367308 w 2674998"/>
              <a:gd name="connsiteY33" fmla="*/ 4816023 h 5354006"/>
              <a:gd name="connsiteX34" fmla="*/ 2354661 w 2674998"/>
              <a:gd name="connsiteY34" fmla="*/ 4799051 h 5354006"/>
              <a:gd name="connsiteX35" fmla="*/ 2354661 w 2674998"/>
              <a:gd name="connsiteY35" fmla="*/ 4395441 h 5354006"/>
              <a:gd name="connsiteX36" fmla="*/ 1949420 w 2674998"/>
              <a:gd name="connsiteY36" fmla="*/ 4395441 h 5354006"/>
              <a:gd name="connsiteX37" fmla="*/ 1932448 w 2674998"/>
              <a:gd name="connsiteY37" fmla="*/ 4382793 h 5354006"/>
              <a:gd name="connsiteX38" fmla="*/ 1940336 w 2674998"/>
              <a:gd name="connsiteY38" fmla="*/ 4328517 h 5354006"/>
              <a:gd name="connsiteX39" fmla="*/ 1992844 w 2674998"/>
              <a:gd name="connsiteY39" fmla="*/ 4240430 h 5354006"/>
              <a:gd name="connsiteX40" fmla="*/ 1873748 w 2674998"/>
              <a:gd name="connsiteY40" fmla="*/ 4134200 h 5354006"/>
              <a:gd name="connsiteX41" fmla="*/ 473302 w 2674998"/>
              <a:gd name="connsiteY41" fmla="*/ 4096902 h 5354006"/>
              <a:gd name="connsiteX42" fmla="*/ 359782 w 2674998"/>
              <a:gd name="connsiteY42" fmla="*/ 4198158 h 5354006"/>
              <a:gd name="connsiteX43" fmla="*/ 409832 w 2674998"/>
              <a:gd name="connsiteY43" fmla="*/ 4282120 h 5354006"/>
              <a:gd name="connsiteX44" fmla="*/ 418431 w 2674998"/>
              <a:gd name="connsiteY44" fmla="*/ 4334739 h 5354006"/>
              <a:gd name="connsiteX45" fmla="*/ 402873 w 2674998"/>
              <a:gd name="connsiteY45" fmla="*/ 4345910 h 5354006"/>
              <a:gd name="connsiteX46" fmla="*/ 18494 w 2674998"/>
              <a:gd name="connsiteY46" fmla="*/ 4345910 h 5354006"/>
              <a:gd name="connsiteX47" fmla="*/ 18494 w 2674998"/>
              <a:gd name="connsiteY47" fmla="*/ 4730621 h 5354006"/>
              <a:gd name="connsiteX48" fmla="*/ 30549 w 2674998"/>
              <a:gd name="connsiteY48" fmla="*/ 4746798 h 5354006"/>
              <a:gd name="connsiteX49" fmla="*/ 82285 w 2674998"/>
              <a:gd name="connsiteY49" fmla="*/ 4739280 h 5354006"/>
              <a:gd name="connsiteX50" fmla="*/ 166246 w 2674998"/>
              <a:gd name="connsiteY50" fmla="*/ 4689230 h 5354006"/>
              <a:gd name="connsiteX51" fmla="*/ 267502 w 2674998"/>
              <a:gd name="connsiteY51" fmla="*/ 4802750 h 5354006"/>
              <a:gd name="connsiteX52" fmla="*/ 166246 w 2674998"/>
              <a:gd name="connsiteY52" fmla="*/ 4916270 h 5354006"/>
              <a:gd name="connsiteX53" fmla="*/ 82285 w 2674998"/>
              <a:gd name="connsiteY53" fmla="*/ 4861615 h 5354006"/>
              <a:gd name="connsiteX54" fmla="*/ 29665 w 2674998"/>
              <a:gd name="connsiteY54" fmla="*/ 4857621 h 5354006"/>
              <a:gd name="connsiteX55" fmla="*/ 18494 w 2674998"/>
              <a:gd name="connsiteY55" fmla="*/ 4873179 h 5354006"/>
              <a:gd name="connsiteX56" fmla="*/ 18494 w 2674998"/>
              <a:gd name="connsiteY56" fmla="*/ 5259590 h 5354006"/>
              <a:gd name="connsiteX57" fmla="*/ 403372 w 2674998"/>
              <a:gd name="connsiteY57" fmla="*/ 5259590 h 5354006"/>
              <a:gd name="connsiteX58" fmla="*/ 418431 w 2674998"/>
              <a:gd name="connsiteY58" fmla="*/ 5248778 h 5354006"/>
              <a:gd name="connsiteX59" fmla="*/ 412197 w 2674998"/>
              <a:gd name="connsiteY59" fmla="*/ 5193794 h 5354006"/>
              <a:gd name="connsiteX60" fmla="*/ 363389 w 2674998"/>
              <a:gd name="connsiteY60" fmla="*/ 5112196 h 5354006"/>
              <a:gd name="connsiteX61" fmla="*/ 473302 w 2674998"/>
              <a:gd name="connsiteY61" fmla="*/ 5010940 h 5354006"/>
              <a:gd name="connsiteX62" fmla="*/ 579917 w 2674998"/>
              <a:gd name="connsiteY62" fmla="*/ 5093780 h 5354006"/>
              <a:gd name="connsiteX63" fmla="*/ 534469 w 2674998"/>
              <a:gd name="connsiteY63" fmla="*/ 5191554 h 5354006"/>
              <a:gd name="connsiteX64" fmla="*/ 529254 w 2674998"/>
              <a:gd name="connsiteY64" fmla="*/ 5247893 h 5354006"/>
              <a:gd name="connsiteX65" fmla="*/ 544951 w 2674998"/>
              <a:gd name="connsiteY65" fmla="*/ 5259590 h 5354006"/>
              <a:gd name="connsiteX66" fmla="*/ 931697 w 2674998"/>
              <a:gd name="connsiteY66" fmla="*/ 5259590 h 5354006"/>
              <a:gd name="connsiteX67" fmla="*/ 931697 w 2674998"/>
              <a:gd name="connsiteY67" fmla="*/ 4873179 h 5354006"/>
              <a:gd name="connsiteX68" fmla="*/ 942868 w 2674998"/>
              <a:gd name="connsiteY68" fmla="*/ 4857621 h 5354006"/>
              <a:gd name="connsiteX69" fmla="*/ 995487 w 2674998"/>
              <a:gd name="connsiteY69" fmla="*/ 4866220 h 5354006"/>
              <a:gd name="connsiteX70" fmla="*/ 1079449 w 2674998"/>
              <a:gd name="connsiteY70" fmla="*/ 4916270 h 5354006"/>
              <a:gd name="connsiteX71" fmla="*/ 1180704 w 2674998"/>
              <a:gd name="connsiteY71" fmla="*/ 4802750 h 5354006"/>
              <a:gd name="connsiteX72" fmla="*/ 1079449 w 2674998"/>
              <a:gd name="connsiteY72" fmla="*/ 4689230 h 5354006"/>
              <a:gd name="connsiteX73" fmla="*/ 995487 w 2674998"/>
              <a:gd name="connsiteY73" fmla="*/ 4739280 h 5354006"/>
              <a:gd name="connsiteX74" fmla="*/ 943751 w 2674998"/>
              <a:gd name="connsiteY74" fmla="*/ 4746798 h 5354006"/>
              <a:gd name="connsiteX75" fmla="*/ 931697 w 2674998"/>
              <a:gd name="connsiteY75" fmla="*/ 4730621 h 5354006"/>
              <a:gd name="connsiteX76" fmla="*/ 931697 w 2674998"/>
              <a:gd name="connsiteY76" fmla="*/ 4345910 h 5354006"/>
              <a:gd name="connsiteX77" fmla="*/ 545431 w 2674998"/>
              <a:gd name="connsiteY77" fmla="*/ 4345910 h 5354006"/>
              <a:gd name="connsiteX78" fmla="*/ 529254 w 2674998"/>
              <a:gd name="connsiteY78" fmla="*/ 4333855 h 5354006"/>
              <a:gd name="connsiteX79" fmla="*/ 536772 w 2674998"/>
              <a:gd name="connsiteY79" fmla="*/ 4282120 h 5354006"/>
              <a:gd name="connsiteX80" fmla="*/ 586822 w 2674998"/>
              <a:gd name="connsiteY80" fmla="*/ 4198158 h 5354006"/>
              <a:gd name="connsiteX81" fmla="*/ 473302 w 2674998"/>
              <a:gd name="connsiteY81" fmla="*/ 4096902 h 5354006"/>
              <a:gd name="connsiteX82" fmla="*/ 2104928 w 2674998"/>
              <a:gd name="connsiteY82" fmla="*/ 2996690 h 5354006"/>
              <a:gd name="connsiteX83" fmla="*/ 2013446 w 2674998"/>
              <a:gd name="connsiteY83" fmla="*/ 3078289 h 5354006"/>
              <a:gd name="connsiteX84" fmla="*/ 2053780 w 2674998"/>
              <a:gd name="connsiteY84" fmla="*/ 3145951 h 5354006"/>
              <a:gd name="connsiteX85" fmla="*/ 2060709 w 2674998"/>
              <a:gd name="connsiteY85" fmla="*/ 3188355 h 5354006"/>
              <a:gd name="connsiteX86" fmla="*/ 2048172 w 2674998"/>
              <a:gd name="connsiteY86" fmla="*/ 3197357 h 5354006"/>
              <a:gd name="connsiteX87" fmla="*/ 1738414 w 2674998"/>
              <a:gd name="connsiteY87" fmla="*/ 3197357 h 5354006"/>
              <a:gd name="connsiteX88" fmla="*/ 1738414 w 2674998"/>
              <a:gd name="connsiteY88" fmla="*/ 3507382 h 5354006"/>
              <a:gd name="connsiteX89" fmla="*/ 1748129 w 2674998"/>
              <a:gd name="connsiteY89" fmla="*/ 3520419 h 5354006"/>
              <a:gd name="connsiteX90" fmla="*/ 1789821 w 2674998"/>
              <a:gd name="connsiteY90" fmla="*/ 3514360 h 5354006"/>
              <a:gd name="connsiteX91" fmla="*/ 1857482 w 2674998"/>
              <a:gd name="connsiteY91" fmla="*/ 3474027 h 5354006"/>
              <a:gd name="connsiteX92" fmla="*/ 1939081 w 2674998"/>
              <a:gd name="connsiteY92" fmla="*/ 3565509 h 5354006"/>
              <a:gd name="connsiteX93" fmla="*/ 1857482 w 2674998"/>
              <a:gd name="connsiteY93" fmla="*/ 3656990 h 5354006"/>
              <a:gd name="connsiteX94" fmla="*/ 1789821 w 2674998"/>
              <a:gd name="connsiteY94" fmla="*/ 3612946 h 5354006"/>
              <a:gd name="connsiteX95" fmla="*/ 1747417 w 2674998"/>
              <a:gd name="connsiteY95" fmla="*/ 3609727 h 5354006"/>
              <a:gd name="connsiteX96" fmla="*/ 1738414 w 2674998"/>
              <a:gd name="connsiteY96" fmla="*/ 3622265 h 5354006"/>
              <a:gd name="connsiteX97" fmla="*/ 1738414 w 2674998"/>
              <a:gd name="connsiteY97" fmla="*/ 3933660 h 5354006"/>
              <a:gd name="connsiteX98" fmla="*/ 2048574 w 2674998"/>
              <a:gd name="connsiteY98" fmla="*/ 3933660 h 5354006"/>
              <a:gd name="connsiteX99" fmla="*/ 2060709 w 2674998"/>
              <a:gd name="connsiteY99" fmla="*/ 3924947 h 5354006"/>
              <a:gd name="connsiteX100" fmla="*/ 2055685 w 2674998"/>
              <a:gd name="connsiteY100" fmla="*/ 3880637 h 5354006"/>
              <a:gd name="connsiteX101" fmla="*/ 2016353 w 2674998"/>
              <a:gd name="connsiteY101" fmla="*/ 3814880 h 5354006"/>
              <a:gd name="connsiteX102" fmla="*/ 2104928 w 2674998"/>
              <a:gd name="connsiteY102" fmla="*/ 3733282 h 5354006"/>
              <a:gd name="connsiteX103" fmla="*/ 2190845 w 2674998"/>
              <a:gd name="connsiteY103" fmla="*/ 3800040 h 5354006"/>
              <a:gd name="connsiteX104" fmla="*/ 2154220 w 2674998"/>
              <a:gd name="connsiteY104" fmla="*/ 3878832 h 5354006"/>
              <a:gd name="connsiteX105" fmla="*/ 2150017 w 2674998"/>
              <a:gd name="connsiteY105" fmla="*/ 3924234 h 5354006"/>
              <a:gd name="connsiteX106" fmla="*/ 2162667 w 2674998"/>
              <a:gd name="connsiteY106" fmla="*/ 3933660 h 5354006"/>
              <a:gd name="connsiteX107" fmla="*/ 2474332 w 2674998"/>
              <a:gd name="connsiteY107" fmla="*/ 3933660 h 5354006"/>
              <a:gd name="connsiteX108" fmla="*/ 2474332 w 2674998"/>
              <a:gd name="connsiteY108" fmla="*/ 3622265 h 5354006"/>
              <a:gd name="connsiteX109" fmla="*/ 2483334 w 2674998"/>
              <a:gd name="connsiteY109" fmla="*/ 3609727 h 5354006"/>
              <a:gd name="connsiteX110" fmla="*/ 2525738 w 2674998"/>
              <a:gd name="connsiteY110" fmla="*/ 3616657 h 5354006"/>
              <a:gd name="connsiteX111" fmla="*/ 2593400 w 2674998"/>
              <a:gd name="connsiteY111" fmla="*/ 3656990 h 5354006"/>
              <a:gd name="connsiteX112" fmla="*/ 2674998 w 2674998"/>
              <a:gd name="connsiteY112" fmla="*/ 3565509 h 5354006"/>
              <a:gd name="connsiteX113" fmla="*/ 2593400 w 2674998"/>
              <a:gd name="connsiteY113" fmla="*/ 3474027 h 5354006"/>
              <a:gd name="connsiteX114" fmla="*/ 2525738 w 2674998"/>
              <a:gd name="connsiteY114" fmla="*/ 3514360 h 5354006"/>
              <a:gd name="connsiteX115" fmla="*/ 2484046 w 2674998"/>
              <a:gd name="connsiteY115" fmla="*/ 3520419 h 5354006"/>
              <a:gd name="connsiteX116" fmla="*/ 2474332 w 2674998"/>
              <a:gd name="connsiteY116" fmla="*/ 3507382 h 5354006"/>
              <a:gd name="connsiteX117" fmla="*/ 2474332 w 2674998"/>
              <a:gd name="connsiteY117" fmla="*/ 3197357 h 5354006"/>
              <a:gd name="connsiteX118" fmla="*/ 2163054 w 2674998"/>
              <a:gd name="connsiteY118" fmla="*/ 3197357 h 5354006"/>
              <a:gd name="connsiteX119" fmla="*/ 2150017 w 2674998"/>
              <a:gd name="connsiteY119" fmla="*/ 3187642 h 5354006"/>
              <a:gd name="connsiteX120" fmla="*/ 2156076 w 2674998"/>
              <a:gd name="connsiteY120" fmla="*/ 3145951 h 5354006"/>
              <a:gd name="connsiteX121" fmla="*/ 2196409 w 2674998"/>
              <a:gd name="connsiteY121" fmla="*/ 3078289 h 5354006"/>
              <a:gd name="connsiteX122" fmla="*/ 2104928 w 2674998"/>
              <a:gd name="connsiteY122" fmla="*/ 2996690 h 5354006"/>
              <a:gd name="connsiteX123" fmla="*/ 571849 w 2674998"/>
              <a:gd name="connsiteY123" fmla="*/ 2847498 h 5354006"/>
              <a:gd name="connsiteX124" fmla="*/ 480367 w 2674998"/>
              <a:gd name="connsiteY124" fmla="*/ 2929096 h 5354006"/>
              <a:gd name="connsiteX125" fmla="*/ 520701 w 2674998"/>
              <a:gd name="connsiteY125" fmla="*/ 2996759 h 5354006"/>
              <a:gd name="connsiteX126" fmla="*/ 527630 w 2674998"/>
              <a:gd name="connsiteY126" fmla="*/ 3039163 h 5354006"/>
              <a:gd name="connsiteX127" fmla="*/ 515093 w 2674998"/>
              <a:gd name="connsiteY127" fmla="*/ 3048165 h 5354006"/>
              <a:gd name="connsiteX128" fmla="*/ 205335 w 2674998"/>
              <a:gd name="connsiteY128" fmla="*/ 3048165 h 5354006"/>
              <a:gd name="connsiteX129" fmla="*/ 205335 w 2674998"/>
              <a:gd name="connsiteY129" fmla="*/ 3358190 h 5354006"/>
              <a:gd name="connsiteX130" fmla="*/ 215050 w 2674998"/>
              <a:gd name="connsiteY130" fmla="*/ 3371227 h 5354006"/>
              <a:gd name="connsiteX131" fmla="*/ 256742 w 2674998"/>
              <a:gd name="connsiteY131" fmla="*/ 3365168 h 5354006"/>
              <a:gd name="connsiteX132" fmla="*/ 324403 w 2674998"/>
              <a:gd name="connsiteY132" fmla="*/ 3324835 h 5354006"/>
              <a:gd name="connsiteX133" fmla="*/ 406001 w 2674998"/>
              <a:gd name="connsiteY133" fmla="*/ 3416317 h 5354006"/>
              <a:gd name="connsiteX134" fmla="*/ 324403 w 2674998"/>
              <a:gd name="connsiteY134" fmla="*/ 3507798 h 5354006"/>
              <a:gd name="connsiteX135" fmla="*/ 256742 w 2674998"/>
              <a:gd name="connsiteY135" fmla="*/ 3463754 h 5354006"/>
              <a:gd name="connsiteX136" fmla="*/ 214337 w 2674998"/>
              <a:gd name="connsiteY136" fmla="*/ 3460535 h 5354006"/>
              <a:gd name="connsiteX137" fmla="*/ 205335 w 2674998"/>
              <a:gd name="connsiteY137" fmla="*/ 3473073 h 5354006"/>
              <a:gd name="connsiteX138" fmla="*/ 205335 w 2674998"/>
              <a:gd name="connsiteY138" fmla="*/ 3784468 h 5354006"/>
              <a:gd name="connsiteX139" fmla="*/ 515495 w 2674998"/>
              <a:gd name="connsiteY139" fmla="*/ 3784468 h 5354006"/>
              <a:gd name="connsiteX140" fmla="*/ 527630 w 2674998"/>
              <a:gd name="connsiteY140" fmla="*/ 3775755 h 5354006"/>
              <a:gd name="connsiteX141" fmla="*/ 522606 w 2674998"/>
              <a:gd name="connsiteY141" fmla="*/ 3731445 h 5354006"/>
              <a:gd name="connsiteX142" fmla="*/ 483274 w 2674998"/>
              <a:gd name="connsiteY142" fmla="*/ 3665688 h 5354006"/>
              <a:gd name="connsiteX143" fmla="*/ 571849 w 2674998"/>
              <a:gd name="connsiteY143" fmla="*/ 3584090 h 5354006"/>
              <a:gd name="connsiteX144" fmla="*/ 657766 w 2674998"/>
              <a:gd name="connsiteY144" fmla="*/ 3650848 h 5354006"/>
              <a:gd name="connsiteX145" fmla="*/ 621141 w 2674998"/>
              <a:gd name="connsiteY145" fmla="*/ 3729640 h 5354006"/>
              <a:gd name="connsiteX146" fmla="*/ 616938 w 2674998"/>
              <a:gd name="connsiteY146" fmla="*/ 3775042 h 5354006"/>
              <a:gd name="connsiteX147" fmla="*/ 629588 w 2674998"/>
              <a:gd name="connsiteY147" fmla="*/ 3784468 h 5354006"/>
              <a:gd name="connsiteX148" fmla="*/ 941253 w 2674998"/>
              <a:gd name="connsiteY148" fmla="*/ 3784468 h 5354006"/>
              <a:gd name="connsiteX149" fmla="*/ 941253 w 2674998"/>
              <a:gd name="connsiteY149" fmla="*/ 3473073 h 5354006"/>
              <a:gd name="connsiteX150" fmla="*/ 950255 w 2674998"/>
              <a:gd name="connsiteY150" fmla="*/ 3460535 h 5354006"/>
              <a:gd name="connsiteX151" fmla="*/ 992659 w 2674998"/>
              <a:gd name="connsiteY151" fmla="*/ 3467465 h 5354006"/>
              <a:gd name="connsiteX152" fmla="*/ 1060321 w 2674998"/>
              <a:gd name="connsiteY152" fmla="*/ 3507798 h 5354006"/>
              <a:gd name="connsiteX153" fmla="*/ 1141919 w 2674998"/>
              <a:gd name="connsiteY153" fmla="*/ 3416317 h 5354006"/>
              <a:gd name="connsiteX154" fmla="*/ 1060321 w 2674998"/>
              <a:gd name="connsiteY154" fmla="*/ 3324835 h 5354006"/>
              <a:gd name="connsiteX155" fmla="*/ 992659 w 2674998"/>
              <a:gd name="connsiteY155" fmla="*/ 3365168 h 5354006"/>
              <a:gd name="connsiteX156" fmla="*/ 950967 w 2674998"/>
              <a:gd name="connsiteY156" fmla="*/ 3371227 h 5354006"/>
              <a:gd name="connsiteX157" fmla="*/ 941253 w 2674998"/>
              <a:gd name="connsiteY157" fmla="*/ 3358190 h 5354006"/>
              <a:gd name="connsiteX158" fmla="*/ 941253 w 2674998"/>
              <a:gd name="connsiteY158" fmla="*/ 3048165 h 5354006"/>
              <a:gd name="connsiteX159" fmla="*/ 629975 w 2674998"/>
              <a:gd name="connsiteY159" fmla="*/ 3048165 h 5354006"/>
              <a:gd name="connsiteX160" fmla="*/ 616938 w 2674998"/>
              <a:gd name="connsiteY160" fmla="*/ 3038450 h 5354006"/>
              <a:gd name="connsiteX161" fmla="*/ 622997 w 2674998"/>
              <a:gd name="connsiteY161" fmla="*/ 2996759 h 5354006"/>
              <a:gd name="connsiteX162" fmla="*/ 663330 w 2674998"/>
              <a:gd name="connsiteY162" fmla="*/ 2929096 h 5354006"/>
              <a:gd name="connsiteX163" fmla="*/ 571849 w 2674998"/>
              <a:gd name="connsiteY163" fmla="*/ 2847498 h 5354006"/>
              <a:gd name="connsiteX164" fmla="*/ 523404 w 2674998"/>
              <a:gd name="connsiteY164" fmla="*/ 1423749 h 5354006"/>
              <a:gd name="connsiteX165" fmla="*/ 392762 w 2674998"/>
              <a:gd name="connsiteY165" fmla="*/ 1540276 h 5354006"/>
              <a:gd name="connsiteX166" fmla="*/ 450361 w 2674998"/>
              <a:gd name="connsiteY166" fmla="*/ 1636902 h 5354006"/>
              <a:gd name="connsiteX167" fmla="*/ 460257 w 2674998"/>
              <a:gd name="connsiteY167" fmla="*/ 1697458 h 5354006"/>
              <a:gd name="connsiteX168" fmla="*/ 442353 w 2674998"/>
              <a:gd name="connsiteY168" fmla="*/ 1710313 h 5354006"/>
              <a:gd name="connsiteX169" fmla="*/ 0 w 2674998"/>
              <a:gd name="connsiteY169" fmla="*/ 1710313 h 5354006"/>
              <a:gd name="connsiteX170" fmla="*/ 0 w 2674998"/>
              <a:gd name="connsiteY170" fmla="*/ 2153048 h 5354006"/>
              <a:gd name="connsiteX171" fmla="*/ 13873 w 2674998"/>
              <a:gd name="connsiteY171" fmla="*/ 2171666 h 5354006"/>
              <a:gd name="connsiteX172" fmla="*/ 73412 w 2674998"/>
              <a:gd name="connsiteY172" fmla="*/ 2163014 h 5354006"/>
              <a:gd name="connsiteX173" fmla="*/ 170037 w 2674998"/>
              <a:gd name="connsiteY173" fmla="*/ 2105415 h 5354006"/>
              <a:gd name="connsiteX174" fmla="*/ 286564 w 2674998"/>
              <a:gd name="connsiteY174" fmla="*/ 2236056 h 5354006"/>
              <a:gd name="connsiteX175" fmla="*/ 170037 w 2674998"/>
              <a:gd name="connsiteY175" fmla="*/ 2366698 h 5354006"/>
              <a:gd name="connsiteX176" fmla="*/ 73412 w 2674998"/>
              <a:gd name="connsiteY176" fmla="*/ 2303800 h 5354006"/>
              <a:gd name="connsiteX177" fmla="*/ 12856 w 2674998"/>
              <a:gd name="connsiteY177" fmla="*/ 2299204 h 5354006"/>
              <a:gd name="connsiteX178" fmla="*/ 0 w 2674998"/>
              <a:gd name="connsiteY178" fmla="*/ 2317108 h 5354006"/>
              <a:gd name="connsiteX179" fmla="*/ 0 w 2674998"/>
              <a:gd name="connsiteY179" fmla="*/ 2761800 h 5354006"/>
              <a:gd name="connsiteX180" fmla="*/ 442927 w 2674998"/>
              <a:gd name="connsiteY180" fmla="*/ 2761800 h 5354006"/>
              <a:gd name="connsiteX181" fmla="*/ 460257 w 2674998"/>
              <a:gd name="connsiteY181" fmla="*/ 2749356 h 5354006"/>
              <a:gd name="connsiteX182" fmla="*/ 453083 w 2674998"/>
              <a:gd name="connsiteY182" fmla="*/ 2686080 h 5354006"/>
              <a:gd name="connsiteX183" fmla="*/ 396913 w 2674998"/>
              <a:gd name="connsiteY183" fmla="*/ 2592175 h 5354006"/>
              <a:gd name="connsiteX184" fmla="*/ 523404 w 2674998"/>
              <a:gd name="connsiteY184" fmla="*/ 2475647 h 5354006"/>
              <a:gd name="connsiteX185" fmla="*/ 646099 w 2674998"/>
              <a:gd name="connsiteY185" fmla="*/ 2570981 h 5354006"/>
              <a:gd name="connsiteX186" fmla="*/ 593796 w 2674998"/>
              <a:gd name="connsiteY186" fmla="*/ 2683502 h 5354006"/>
              <a:gd name="connsiteX187" fmla="*/ 587794 w 2674998"/>
              <a:gd name="connsiteY187" fmla="*/ 2748339 h 5354006"/>
              <a:gd name="connsiteX188" fmla="*/ 605859 w 2674998"/>
              <a:gd name="connsiteY188" fmla="*/ 2761800 h 5354006"/>
              <a:gd name="connsiteX189" fmla="*/ 1050935 w 2674998"/>
              <a:gd name="connsiteY189" fmla="*/ 2761800 h 5354006"/>
              <a:gd name="connsiteX190" fmla="*/ 1050935 w 2674998"/>
              <a:gd name="connsiteY190" fmla="*/ 2317108 h 5354006"/>
              <a:gd name="connsiteX191" fmla="*/ 1063791 w 2674998"/>
              <a:gd name="connsiteY191" fmla="*/ 2299204 h 5354006"/>
              <a:gd name="connsiteX192" fmla="*/ 1124347 w 2674998"/>
              <a:gd name="connsiteY192" fmla="*/ 2309099 h 5354006"/>
              <a:gd name="connsiteX193" fmla="*/ 1220972 w 2674998"/>
              <a:gd name="connsiteY193" fmla="*/ 2366698 h 5354006"/>
              <a:gd name="connsiteX194" fmla="*/ 1337499 w 2674998"/>
              <a:gd name="connsiteY194" fmla="*/ 2236056 h 5354006"/>
              <a:gd name="connsiteX195" fmla="*/ 1220972 w 2674998"/>
              <a:gd name="connsiteY195" fmla="*/ 2105415 h 5354006"/>
              <a:gd name="connsiteX196" fmla="*/ 1124347 w 2674998"/>
              <a:gd name="connsiteY196" fmla="*/ 2163014 h 5354006"/>
              <a:gd name="connsiteX197" fmla="*/ 1064808 w 2674998"/>
              <a:gd name="connsiteY197" fmla="*/ 2171666 h 5354006"/>
              <a:gd name="connsiteX198" fmla="*/ 1050935 w 2674998"/>
              <a:gd name="connsiteY198" fmla="*/ 2153048 h 5354006"/>
              <a:gd name="connsiteX199" fmla="*/ 1050935 w 2674998"/>
              <a:gd name="connsiteY199" fmla="*/ 1710313 h 5354006"/>
              <a:gd name="connsiteX200" fmla="*/ 606411 w 2674998"/>
              <a:gd name="connsiteY200" fmla="*/ 1710313 h 5354006"/>
              <a:gd name="connsiteX201" fmla="*/ 587794 w 2674998"/>
              <a:gd name="connsiteY201" fmla="*/ 1696440 h 5354006"/>
              <a:gd name="connsiteX202" fmla="*/ 596447 w 2674998"/>
              <a:gd name="connsiteY202" fmla="*/ 1636902 h 5354006"/>
              <a:gd name="connsiteX203" fmla="*/ 654045 w 2674998"/>
              <a:gd name="connsiteY203" fmla="*/ 1540276 h 5354006"/>
              <a:gd name="connsiteX204" fmla="*/ 523404 w 2674998"/>
              <a:gd name="connsiteY204" fmla="*/ 1423749 h 5354006"/>
              <a:gd name="connsiteX205" fmla="*/ 1860903 w 2674998"/>
              <a:gd name="connsiteY205" fmla="*/ 1338051 h 5354006"/>
              <a:gd name="connsiteX206" fmla="*/ 1730262 w 2674998"/>
              <a:gd name="connsiteY206" fmla="*/ 1454578 h 5354006"/>
              <a:gd name="connsiteX207" fmla="*/ 1787860 w 2674998"/>
              <a:gd name="connsiteY207" fmla="*/ 1551204 h 5354006"/>
              <a:gd name="connsiteX208" fmla="*/ 1797756 w 2674998"/>
              <a:gd name="connsiteY208" fmla="*/ 1611760 h 5354006"/>
              <a:gd name="connsiteX209" fmla="*/ 1779852 w 2674998"/>
              <a:gd name="connsiteY209" fmla="*/ 1624615 h 5354006"/>
              <a:gd name="connsiteX210" fmla="*/ 1337499 w 2674998"/>
              <a:gd name="connsiteY210" fmla="*/ 1624615 h 5354006"/>
              <a:gd name="connsiteX211" fmla="*/ 1337499 w 2674998"/>
              <a:gd name="connsiteY211" fmla="*/ 2067350 h 5354006"/>
              <a:gd name="connsiteX212" fmla="*/ 1351372 w 2674998"/>
              <a:gd name="connsiteY212" fmla="*/ 2085968 h 5354006"/>
              <a:gd name="connsiteX213" fmla="*/ 1410911 w 2674998"/>
              <a:gd name="connsiteY213" fmla="*/ 2077316 h 5354006"/>
              <a:gd name="connsiteX214" fmla="*/ 1507536 w 2674998"/>
              <a:gd name="connsiteY214" fmla="*/ 2019717 h 5354006"/>
              <a:gd name="connsiteX215" fmla="*/ 1624063 w 2674998"/>
              <a:gd name="connsiteY215" fmla="*/ 2150358 h 5354006"/>
              <a:gd name="connsiteX216" fmla="*/ 1507536 w 2674998"/>
              <a:gd name="connsiteY216" fmla="*/ 2281000 h 5354006"/>
              <a:gd name="connsiteX217" fmla="*/ 1410911 w 2674998"/>
              <a:gd name="connsiteY217" fmla="*/ 2218102 h 5354006"/>
              <a:gd name="connsiteX218" fmla="*/ 1350355 w 2674998"/>
              <a:gd name="connsiteY218" fmla="*/ 2213506 h 5354006"/>
              <a:gd name="connsiteX219" fmla="*/ 1337499 w 2674998"/>
              <a:gd name="connsiteY219" fmla="*/ 2231410 h 5354006"/>
              <a:gd name="connsiteX220" fmla="*/ 1337499 w 2674998"/>
              <a:gd name="connsiteY220" fmla="*/ 2236056 h 5354006"/>
              <a:gd name="connsiteX221" fmla="*/ 1337499 w 2674998"/>
              <a:gd name="connsiteY221" fmla="*/ 2676102 h 5354006"/>
              <a:gd name="connsiteX222" fmla="*/ 1780426 w 2674998"/>
              <a:gd name="connsiteY222" fmla="*/ 2676102 h 5354006"/>
              <a:gd name="connsiteX223" fmla="*/ 1797756 w 2674998"/>
              <a:gd name="connsiteY223" fmla="*/ 2663658 h 5354006"/>
              <a:gd name="connsiteX224" fmla="*/ 1790582 w 2674998"/>
              <a:gd name="connsiteY224" fmla="*/ 2600382 h 5354006"/>
              <a:gd name="connsiteX225" fmla="*/ 1734413 w 2674998"/>
              <a:gd name="connsiteY225" fmla="*/ 2506477 h 5354006"/>
              <a:gd name="connsiteX226" fmla="*/ 1860903 w 2674998"/>
              <a:gd name="connsiteY226" fmla="*/ 2389949 h 5354006"/>
              <a:gd name="connsiteX227" fmla="*/ 1983598 w 2674998"/>
              <a:gd name="connsiteY227" fmla="*/ 2485283 h 5354006"/>
              <a:gd name="connsiteX228" fmla="*/ 1931295 w 2674998"/>
              <a:gd name="connsiteY228" fmla="*/ 2597804 h 5354006"/>
              <a:gd name="connsiteX229" fmla="*/ 1925293 w 2674998"/>
              <a:gd name="connsiteY229" fmla="*/ 2662641 h 5354006"/>
              <a:gd name="connsiteX230" fmla="*/ 1943358 w 2674998"/>
              <a:gd name="connsiteY230" fmla="*/ 2676102 h 5354006"/>
              <a:gd name="connsiteX231" fmla="*/ 2388434 w 2674998"/>
              <a:gd name="connsiteY231" fmla="*/ 2676102 h 5354006"/>
              <a:gd name="connsiteX232" fmla="*/ 2388434 w 2674998"/>
              <a:gd name="connsiteY232" fmla="*/ 2231410 h 5354006"/>
              <a:gd name="connsiteX233" fmla="*/ 2401290 w 2674998"/>
              <a:gd name="connsiteY233" fmla="*/ 2213506 h 5354006"/>
              <a:gd name="connsiteX234" fmla="*/ 2461846 w 2674998"/>
              <a:gd name="connsiteY234" fmla="*/ 2223401 h 5354006"/>
              <a:gd name="connsiteX235" fmla="*/ 2558471 w 2674998"/>
              <a:gd name="connsiteY235" fmla="*/ 2281000 h 5354006"/>
              <a:gd name="connsiteX236" fmla="*/ 2674998 w 2674998"/>
              <a:gd name="connsiteY236" fmla="*/ 2150358 h 5354006"/>
              <a:gd name="connsiteX237" fmla="*/ 2558471 w 2674998"/>
              <a:gd name="connsiteY237" fmla="*/ 2019717 h 5354006"/>
              <a:gd name="connsiteX238" fmla="*/ 2461846 w 2674998"/>
              <a:gd name="connsiteY238" fmla="*/ 2077316 h 5354006"/>
              <a:gd name="connsiteX239" fmla="*/ 2402307 w 2674998"/>
              <a:gd name="connsiteY239" fmla="*/ 2085968 h 5354006"/>
              <a:gd name="connsiteX240" fmla="*/ 2388434 w 2674998"/>
              <a:gd name="connsiteY240" fmla="*/ 2067350 h 5354006"/>
              <a:gd name="connsiteX241" fmla="*/ 2388434 w 2674998"/>
              <a:gd name="connsiteY241" fmla="*/ 1624615 h 5354006"/>
              <a:gd name="connsiteX242" fmla="*/ 1943910 w 2674998"/>
              <a:gd name="connsiteY242" fmla="*/ 1624615 h 5354006"/>
              <a:gd name="connsiteX243" fmla="*/ 1925293 w 2674998"/>
              <a:gd name="connsiteY243" fmla="*/ 1610742 h 5354006"/>
              <a:gd name="connsiteX244" fmla="*/ 1933946 w 2674998"/>
              <a:gd name="connsiteY244" fmla="*/ 1551204 h 5354006"/>
              <a:gd name="connsiteX245" fmla="*/ 1991544 w 2674998"/>
              <a:gd name="connsiteY245" fmla="*/ 1454578 h 5354006"/>
              <a:gd name="connsiteX246" fmla="*/ 1860903 w 2674998"/>
              <a:gd name="connsiteY246" fmla="*/ 1338051 h 5354006"/>
              <a:gd name="connsiteX247" fmla="*/ 878248 w 2674998"/>
              <a:gd name="connsiteY247" fmla="*/ 0 h 5354006"/>
              <a:gd name="connsiteX248" fmla="*/ 747607 w 2674998"/>
              <a:gd name="connsiteY248" fmla="*/ 116527 h 5354006"/>
              <a:gd name="connsiteX249" fmla="*/ 805205 w 2674998"/>
              <a:gd name="connsiteY249" fmla="*/ 213153 h 5354006"/>
              <a:gd name="connsiteX250" fmla="*/ 815101 w 2674998"/>
              <a:gd name="connsiteY250" fmla="*/ 273709 h 5354006"/>
              <a:gd name="connsiteX251" fmla="*/ 797197 w 2674998"/>
              <a:gd name="connsiteY251" fmla="*/ 286564 h 5354006"/>
              <a:gd name="connsiteX252" fmla="*/ 354844 w 2674998"/>
              <a:gd name="connsiteY252" fmla="*/ 286564 h 5354006"/>
              <a:gd name="connsiteX253" fmla="*/ 354844 w 2674998"/>
              <a:gd name="connsiteY253" fmla="*/ 729299 h 5354006"/>
              <a:gd name="connsiteX254" fmla="*/ 368717 w 2674998"/>
              <a:gd name="connsiteY254" fmla="*/ 747917 h 5354006"/>
              <a:gd name="connsiteX255" fmla="*/ 428256 w 2674998"/>
              <a:gd name="connsiteY255" fmla="*/ 739265 h 5354006"/>
              <a:gd name="connsiteX256" fmla="*/ 524881 w 2674998"/>
              <a:gd name="connsiteY256" fmla="*/ 681666 h 5354006"/>
              <a:gd name="connsiteX257" fmla="*/ 641408 w 2674998"/>
              <a:gd name="connsiteY257" fmla="*/ 812308 h 5354006"/>
              <a:gd name="connsiteX258" fmla="*/ 524881 w 2674998"/>
              <a:gd name="connsiteY258" fmla="*/ 942949 h 5354006"/>
              <a:gd name="connsiteX259" fmla="*/ 428256 w 2674998"/>
              <a:gd name="connsiteY259" fmla="*/ 880052 h 5354006"/>
              <a:gd name="connsiteX260" fmla="*/ 367700 w 2674998"/>
              <a:gd name="connsiteY260" fmla="*/ 875455 h 5354006"/>
              <a:gd name="connsiteX261" fmla="*/ 354844 w 2674998"/>
              <a:gd name="connsiteY261" fmla="*/ 893360 h 5354006"/>
              <a:gd name="connsiteX262" fmla="*/ 354844 w 2674998"/>
              <a:gd name="connsiteY262" fmla="*/ 1338051 h 5354006"/>
              <a:gd name="connsiteX263" fmla="*/ 797771 w 2674998"/>
              <a:gd name="connsiteY263" fmla="*/ 1338051 h 5354006"/>
              <a:gd name="connsiteX264" fmla="*/ 815101 w 2674998"/>
              <a:gd name="connsiteY264" fmla="*/ 1325607 h 5354006"/>
              <a:gd name="connsiteX265" fmla="*/ 807927 w 2674998"/>
              <a:gd name="connsiteY265" fmla="*/ 1262331 h 5354006"/>
              <a:gd name="connsiteX266" fmla="*/ 751758 w 2674998"/>
              <a:gd name="connsiteY266" fmla="*/ 1168426 h 5354006"/>
              <a:gd name="connsiteX267" fmla="*/ 878248 w 2674998"/>
              <a:gd name="connsiteY267" fmla="*/ 1051898 h 5354006"/>
              <a:gd name="connsiteX268" fmla="*/ 1000943 w 2674998"/>
              <a:gd name="connsiteY268" fmla="*/ 1147232 h 5354006"/>
              <a:gd name="connsiteX269" fmla="*/ 948640 w 2674998"/>
              <a:gd name="connsiteY269" fmla="*/ 1259753 h 5354006"/>
              <a:gd name="connsiteX270" fmla="*/ 942638 w 2674998"/>
              <a:gd name="connsiteY270" fmla="*/ 1324590 h 5354006"/>
              <a:gd name="connsiteX271" fmla="*/ 960703 w 2674998"/>
              <a:gd name="connsiteY271" fmla="*/ 1338051 h 5354006"/>
              <a:gd name="connsiteX272" fmla="*/ 1405779 w 2674998"/>
              <a:gd name="connsiteY272" fmla="*/ 1338051 h 5354006"/>
              <a:gd name="connsiteX273" fmla="*/ 1405779 w 2674998"/>
              <a:gd name="connsiteY273" fmla="*/ 893360 h 5354006"/>
              <a:gd name="connsiteX274" fmla="*/ 1418635 w 2674998"/>
              <a:gd name="connsiteY274" fmla="*/ 875455 h 5354006"/>
              <a:gd name="connsiteX275" fmla="*/ 1479191 w 2674998"/>
              <a:gd name="connsiteY275" fmla="*/ 885351 h 5354006"/>
              <a:gd name="connsiteX276" fmla="*/ 1575816 w 2674998"/>
              <a:gd name="connsiteY276" fmla="*/ 942949 h 5354006"/>
              <a:gd name="connsiteX277" fmla="*/ 1692343 w 2674998"/>
              <a:gd name="connsiteY277" fmla="*/ 812308 h 5354006"/>
              <a:gd name="connsiteX278" fmla="*/ 1575816 w 2674998"/>
              <a:gd name="connsiteY278" fmla="*/ 681666 h 5354006"/>
              <a:gd name="connsiteX279" fmla="*/ 1479191 w 2674998"/>
              <a:gd name="connsiteY279" fmla="*/ 739265 h 5354006"/>
              <a:gd name="connsiteX280" fmla="*/ 1419652 w 2674998"/>
              <a:gd name="connsiteY280" fmla="*/ 747917 h 5354006"/>
              <a:gd name="connsiteX281" fmla="*/ 1405779 w 2674998"/>
              <a:gd name="connsiteY281" fmla="*/ 729299 h 5354006"/>
              <a:gd name="connsiteX282" fmla="*/ 1405779 w 2674998"/>
              <a:gd name="connsiteY282" fmla="*/ 286564 h 5354006"/>
              <a:gd name="connsiteX283" fmla="*/ 961255 w 2674998"/>
              <a:gd name="connsiteY283" fmla="*/ 286564 h 5354006"/>
              <a:gd name="connsiteX284" fmla="*/ 942638 w 2674998"/>
              <a:gd name="connsiteY284" fmla="*/ 272692 h 5354006"/>
              <a:gd name="connsiteX285" fmla="*/ 951291 w 2674998"/>
              <a:gd name="connsiteY285" fmla="*/ 213153 h 5354006"/>
              <a:gd name="connsiteX286" fmla="*/ 1008889 w 2674998"/>
              <a:gd name="connsiteY286" fmla="*/ 116527 h 5354006"/>
              <a:gd name="connsiteX287" fmla="*/ 878248 w 2674998"/>
              <a:gd name="connsiteY287" fmla="*/ 0 h 53540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</a:cxnLst>
            <a:rect l="l" t="t" r="r" b="b"/>
            <a:pathLst>
              <a:path w="2674998" h="5354006">
                <a:moveTo>
                  <a:pt x="1873748" y="4134200"/>
                </a:moveTo>
                <a:cubicBezTo>
                  <a:pt x="1807972" y="4134200"/>
                  <a:pt x="1754651" y="4181761"/>
                  <a:pt x="1754651" y="4240430"/>
                </a:cubicBezTo>
                <a:cubicBezTo>
                  <a:pt x="1754651" y="4277098"/>
                  <a:pt x="1775480" y="4309427"/>
                  <a:pt x="1807160" y="4328517"/>
                </a:cubicBezTo>
                <a:cubicBezTo>
                  <a:pt x="1821153" y="4345947"/>
                  <a:pt x="1829143" y="4367147"/>
                  <a:pt x="1816181" y="4383721"/>
                </a:cubicBezTo>
                <a:lnTo>
                  <a:pt x="1799859" y="4395441"/>
                </a:lnTo>
                <a:lnTo>
                  <a:pt x="1396597" y="4395441"/>
                </a:lnTo>
                <a:lnTo>
                  <a:pt x="1396597" y="4799051"/>
                </a:lnTo>
                <a:lnTo>
                  <a:pt x="1409244" y="4816023"/>
                </a:lnTo>
                <a:cubicBezTo>
                  <a:pt x="1425770" y="4828166"/>
                  <a:pt x="1447153" y="4820030"/>
                  <a:pt x="1463522" y="4808136"/>
                </a:cubicBezTo>
                <a:cubicBezTo>
                  <a:pt x="1482611" y="4776456"/>
                  <a:pt x="1514941" y="4755627"/>
                  <a:pt x="1551608" y="4755627"/>
                </a:cubicBezTo>
                <a:cubicBezTo>
                  <a:pt x="1610277" y="4755627"/>
                  <a:pt x="1657837" y="4808949"/>
                  <a:pt x="1657837" y="4874723"/>
                </a:cubicBezTo>
                <a:cubicBezTo>
                  <a:pt x="1657837" y="4940499"/>
                  <a:pt x="1603313" y="4998018"/>
                  <a:pt x="1551608" y="4993820"/>
                </a:cubicBezTo>
                <a:cubicBezTo>
                  <a:pt x="1509562" y="4984792"/>
                  <a:pt x="1482611" y="4968161"/>
                  <a:pt x="1463522" y="4936481"/>
                </a:cubicBezTo>
                <a:cubicBezTo>
                  <a:pt x="1446092" y="4922488"/>
                  <a:pt x="1424891" y="4919328"/>
                  <a:pt x="1408317" y="4932290"/>
                </a:cubicBezTo>
                <a:lnTo>
                  <a:pt x="1396597" y="4948612"/>
                </a:lnTo>
                <a:lnTo>
                  <a:pt x="1396597" y="5354006"/>
                </a:lnTo>
                <a:lnTo>
                  <a:pt x="1800383" y="5354006"/>
                </a:lnTo>
                <a:lnTo>
                  <a:pt x="1816181" y="5342662"/>
                </a:lnTo>
                <a:cubicBezTo>
                  <a:pt x="1836389" y="5328504"/>
                  <a:pt x="1830879" y="5302408"/>
                  <a:pt x="1809641" y="5284978"/>
                </a:cubicBezTo>
                <a:cubicBezTo>
                  <a:pt x="1774177" y="5260928"/>
                  <a:pt x="1763397" y="5236752"/>
                  <a:pt x="1758435" y="5199371"/>
                </a:cubicBezTo>
                <a:cubicBezTo>
                  <a:pt x="1763398" y="5125817"/>
                  <a:pt x="1834049" y="5093141"/>
                  <a:pt x="1873748" y="5093141"/>
                </a:cubicBezTo>
                <a:cubicBezTo>
                  <a:pt x="1928333" y="5090660"/>
                  <a:pt x="1978527" y="5129149"/>
                  <a:pt x="1985600" y="5180050"/>
                </a:cubicBezTo>
                <a:cubicBezTo>
                  <a:pt x="1999919" y="5235781"/>
                  <a:pt x="1950280" y="5263537"/>
                  <a:pt x="1937919" y="5282627"/>
                </a:cubicBezTo>
                <a:cubicBezTo>
                  <a:pt x="1916366" y="5294165"/>
                  <a:pt x="1920305" y="5325209"/>
                  <a:pt x="1932448" y="5341735"/>
                </a:cubicBezTo>
                <a:lnTo>
                  <a:pt x="1948916" y="5354006"/>
                </a:lnTo>
                <a:lnTo>
                  <a:pt x="2354661" y="5354006"/>
                </a:lnTo>
                <a:lnTo>
                  <a:pt x="2354661" y="4948612"/>
                </a:lnTo>
                <a:lnTo>
                  <a:pt x="2366381" y="4932290"/>
                </a:lnTo>
                <a:cubicBezTo>
                  <a:pt x="2382954" y="4919328"/>
                  <a:pt x="2404155" y="4927318"/>
                  <a:pt x="2421586" y="4941311"/>
                </a:cubicBezTo>
                <a:cubicBezTo>
                  <a:pt x="2440675" y="4972991"/>
                  <a:pt x="2473004" y="4993820"/>
                  <a:pt x="2509671" y="4993820"/>
                </a:cubicBezTo>
                <a:cubicBezTo>
                  <a:pt x="2568341" y="4993820"/>
                  <a:pt x="2615901" y="4940499"/>
                  <a:pt x="2615901" y="4874723"/>
                </a:cubicBezTo>
                <a:cubicBezTo>
                  <a:pt x="2615901" y="4808949"/>
                  <a:pt x="2568341" y="4755627"/>
                  <a:pt x="2509671" y="4755627"/>
                </a:cubicBezTo>
                <a:cubicBezTo>
                  <a:pt x="2473004" y="4755627"/>
                  <a:pt x="2440675" y="4776456"/>
                  <a:pt x="2421586" y="4808136"/>
                </a:cubicBezTo>
                <a:cubicBezTo>
                  <a:pt x="2405217" y="4820030"/>
                  <a:pt x="2383834" y="4828166"/>
                  <a:pt x="2367308" y="4816023"/>
                </a:cubicBezTo>
                <a:lnTo>
                  <a:pt x="2354661" y="4799051"/>
                </a:lnTo>
                <a:lnTo>
                  <a:pt x="2354661" y="4395441"/>
                </a:lnTo>
                <a:lnTo>
                  <a:pt x="1949420" y="4395441"/>
                </a:lnTo>
                <a:lnTo>
                  <a:pt x="1932448" y="4382793"/>
                </a:lnTo>
                <a:cubicBezTo>
                  <a:pt x="1920305" y="4366267"/>
                  <a:pt x="1928441" y="4344885"/>
                  <a:pt x="1940336" y="4328517"/>
                </a:cubicBezTo>
                <a:cubicBezTo>
                  <a:pt x="1972016" y="4309427"/>
                  <a:pt x="1992844" y="4277098"/>
                  <a:pt x="1992844" y="4240430"/>
                </a:cubicBezTo>
                <a:cubicBezTo>
                  <a:pt x="1992844" y="4181761"/>
                  <a:pt x="1939522" y="4134200"/>
                  <a:pt x="1873748" y="4134200"/>
                </a:cubicBezTo>
                <a:close/>
                <a:moveTo>
                  <a:pt x="473302" y="4096902"/>
                </a:moveTo>
                <a:cubicBezTo>
                  <a:pt x="410606" y="4096902"/>
                  <a:pt x="359782" y="4142236"/>
                  <a:pt x="359782" y="4198158"/>
                </a:cubicBezTo>
                <a:cubicBezTo>
                  <a:pt x="359782" y="4233109"/>
                  <a:pt x="379635" y="4263924"/>
                  <a:pt x="409832" y="4282120"/>
                </a:cubicBezTo>
                <a:cubicBezTo>
                  <a:pt x="423170" y="4298734"/>
                  <a:pt x="430786" y="4318941"/>
                  <a:pt x="418431" y="4334739"/>
                </a:cubicBezTo>
                <a:lnTo>
                  <a:pt x="402873" y="4345910"/>
                </a:lnTo>
                <a:lnTo>
                  <a:pt x="18494" y="4345910"/>
                </a:lnTo>
                <a:lnTo>
                  <a:pt x="18494" y="4730621"/>
                </a:lnTo>
                <a:lnTo>
                  <a:pt x="30549" y="4746798"/>
                </a:lnTo>
                <a:cubicBezTo>
                  <a:pt x="46301" y="4758373"/>
                  <a:pt x="66682" y="4750618"/>
                  <a:pt x="82285" y="4739280"/>
                </a:cubicBezTo>
                <a:cubicBezTo>
                  <a:pt x="100480" y="4709084"/>
                  <a:pt x="131296" y="4689230"/>
                  <a:pt x="166246" y="4689230"/>
                </a:cubicBezTo>
                <a:cubicBezTo>
                  <a:pt x="222168" y="4689230"/>
                  <a:pt x="267502" y="4740055"/>
                  <a:pt x="267502" y="4802750"/>
                </a:cubicBezTo>
                <a:cubicBezTo>
                  <a:pt x="267502" y="4865445"/>
                  <a:pt x="215530" y="4920272"/>
                  <a:pt x="166246" y="4916270"/>
                </a:cubicBezTo>
                <a:cubicBezTo>
                  <a:pt x="126169" y="4907664"/>
                  <a:pt x="100480" y="4891812"/>
                  <a:pt x="82285" y="4861615"/>
                </a:cubicBezTo>
                <a:cubicBezTo>
                  <a:pt x="65671" y="4848278"/>
                  <a:pt x="45463" y="4845266"/>
                  <a:pt x="29665" y="4857621"/>
                </a:cubicBezTo>
                <a:lnTo>
                  <a:pt x="18494" y="4873179"/>
                </a:lnTo>
                <a:lnTo>
                  <a:pt x="18494" y="5259590"/>
                </a:lnTo>
                <a:lnTo>
                  <a:pt x="403372" y="5259590"/>
                </a:lnTo>
                <a:lnTo>
                  <a:pt x="418431" y="5248778"/>
                </a:lnTo>
                <a:cubicBezTo>
                  <a:pt x="437693" y="5235282"/>
                  <a:pt x="432441" y="5210408"/>
                  <a:pt x="412197" y="5193794"/>
                </a:cubicBezTo>
                <a:cubicBezTo>
                  <a:pt x="378394" y="5170871"/>
                  <a:pt x="368118" y="5147826"/>
                  <a:pt x="363389" y="5112196"/>
                </a:cubicBezTo>
                <a:cubicBezTo>
                  <a:pt x="368119" y="5042086"/>
                  <a:pt x="435462" y="5010940"/>
                  <a:pt x="473302" y="5010940"/>
                </a:cubicBezTo>
                <a:cubicBezTo>
                  <a:pt x="525331" y="5008576"/>
                  <a:pt x="573175" y="5045262"/>
                  <a:pt x="579917" y="5093780"/>
                </a:cubicBezTo>
                <a:cubicBezTo>
                  <a:pt x="593565" y="5146901"/>
                  <a:pt x="546251" y="5173358"/>
                  <a:pt x="534469" y="5191554"/>
                </a:cubicBezTo>
                <a:cubicBezTo>
                  <a:pt x="513925" y="5202552"/>
                  <a:pt x="517679" y="5232141"/>
                  <a:pt x="529254" y="5247893"/>
                </a:cubicBezTo>
                <a:lnTo>
                  <a:pt x="544951" y="5259590"/>
                </a:lnTo>
                <a:lnTo>
                  <a:pt x="931697" y="5259590"/>
                </a:lnTo>
                <a:lnTo>
                  <a:pt x="931697" y="4873179"/>
                </a:lnTo>
                <a:lnTo>
                  <a:pt x="942868" y="4857621"/>
                </a:lnTo>
                <a:cubicBezTo>
                  <a:pt x="958665" y="4845266"/>
                  <a:pt x="978873" y="4852882"/>
                  <a:pt x="995487" y="4866220"/>
                </a:cubicBezTo>
                <a:cubicBezTo>
                  <a:pt x="1013683" y="4896416"/>
                  <a:pt x="1044498" y="4916270"/>
                  <a:pt x="1079449" y="4916270"/>
                </a:cubicBezTo>
                <a:cubicBezTo>
                  <a:pt x="1135371" y="4916270"/>
                  <a:pt x="1180704" y="4865445"/>
                  <a:pt x="1180704" y="4802750"/>
                </a:cubicBezTo>
                <a:cubicBezTo>
                  <a:pt x="1180704" y="4740055"/>
                  <a:pt x="1135371" y="4689230"/>
                  <a:pt x="1079449" y="4689230"/>
                </a:cubicBezTo>
                <a:cubicBezTo>
                  <a:pt x="1044498" y="4689230"/>
                  <a:pt x="1013683" y="4709084"/>
                  <a:pt x="995487" y="4739280"/>
                </a:cubicBezTo>
                <a:cubicBezTo>
                  <a:pt x="979885" y="4750618"/>
                  <a:pt x="959504" y="4758373"/>
                  <a:pt x="943751" y="4746798"/>
                </a:cubicBezTo>
                <a:lnTo>
                  <a:pt x="931697" y="4730621"/>
                </a:lnTo>
                <a:lnTo>
                  <a:pt x="931697" y="4345910"/>
                </a:lnTo>
                <a:lnTo>
                  <a:pt x="545431" y="4345910"/>
                </a:lnTo>
                <a:lnTo>
                  <a:pt x="529254" y="4333855"/>
                </a:lnTo>
                <a:cubicBezTo>
                  <a:pt x="517679" y="4318103"/>
                  <a:pt x="525434" y="4297721"/>
                  <a:pt x="536772" y="4282120"/>
                </a:cubicBezTo>
                <a:cubicBezTo>
                  <a:pt x="566969" y="4263924"/>
                  <a:pt x="586822" y="4233109"/>
                  <a:pt x="586822" y="4198158"/>
                </a:cubicBezTo>
                <a:cubicBezTo>
                  <a:pt x="586822" y="4142236"/>
                  <a:pt x="535997" y="4096902"/>
                  <a:pt x="473302" y="4096902"/>
                </a:cubicBezTo>
                <a:close/>
                <a:moveTo>
                  <a:pt x="2104928" y="2996690"/>
                </a:moveTo>
                <a:cubicBezTo>
                  <a:pt x="2054404" y="2996690"/>
                  <a:pt x="2013446" y="3033223"/>
                  <a:pt x="2013446" y="3078289"/>
                </a:cubicBezTo>
                <a:cubicBezTo>
                  <a:pt x="2013446" y="3106454"/>
                  <a:pt x="2029445" y="3131287"/>
                  <a:pt x="2053780" y="3145951"/>
                </a:cubicBezTo>
                <a:cubicBezTo>
                  <a:pt x="2064528" y="3159339"/>
                  <a:pt x="2070666" y="3175624"/>
                  <a:pt x="2060709" y="3188355"/>
                </a:cubicBezTo>
                <a:lnTo>
                  <a:pt x="2048172" y="3197357"/>
                </a:lnTo>
                <a:lnTo>
                  <a:pt x="1738414" y="3197357"/>
                </a:lnTo>
                <a:lnTo>
                  <a:pt x="1738414" y="3507382"/>
                </a:lnTo>
                <a:lnTo>
                  <a:pt x="1748129" y="3520419"/>
                </a:lnTo>
                <a:cubicBezTo>
                  <a:pt x="1760823" y="3529746"/>
                  <a:pt x="1777248" y="3523497"/>
                  <a:pt x="1789821" y="3514360"/>
                </a:cubicBezTo>
                <a:cubicBezTo>
                  <a:pt x="1804484" y="3490027"/>
                  <a:pt x="1829317" y="3474027"/>
                  <a:pt x="1857482" y="3474027"/>
                </a:cubicBezTo>
                <a:cubicBezTo>
                  <a:pt x="1902548" y="3474027"/>
                  <a:pt x="1939081" y="3514985"/>
                  <a:pt x="1939081" y="3565509"/>
                </a:cubicBezTo>
                <a:cubicBezTo>
                  <a:pt x="1939081" y="3616033"/>
                  <a:pt x="1897199" y="3660215"/>
                  <a:pt x="1857482" y="3656990"/>
                </a:cubicBezTo>
                <a:cubicBezTo>
                  <a:pt x="1825186" y="3650055"/>
                  <a:pt x="1804484" y="3637281"/>
                  <a:pt x="1789821" y="3612946"/>
                </a:cubicBezTo>
                <a:cubicBezTo>
                  <a:pt x="1776432" y="3602198"/>
                  <a:pt x="1760147" y="3599771"/>
                  <a:pt x="1747417" y="3609727"/>
                </a:cubicBezTo>
                <a:lnTo>
                  <a:pt x="1738414" y="3622265"/>
                </a:lnTo>
                <a:lnTo>
                  <a:pt x="1738414" y="3933660"/>
                </a:lnTo>
                <a:lnTo>
                  <a:pt x="2048574" y="3933660"/>
                </a:lnTo>
                <a:lnTo>
                  <a:pt x="2060709" y="3924947"/>
                </a:lnTo>
                <a:cubicBezTo>
                  <a:pt x="2076232" y="3914071"/>
                  <a:pt x="2071999" y="3894026"/>
                  <a:pt x="2055685" y="3880637"/>
                </a:cubicBezTo>
                <a:cubicBezTo>
                  <a:pt x="2028445" y="3862164"/>
                  <a:pt x="2020164" y="3843594"/>
                  <a:pt x="2016353" y="3814880"/>
                </a:cubicBezTo>
                <a:cubicBezTo>
                  <a:pt x="2020165" y="3758381"/>
                  <a:pt x="2074434" y="3733282"/>
                  <a:pt x="2104928" y="3733282"/>
                </a:cubicBezTo>
                <a:cubicBezTo>
                  <a:pt x="2146856" y="3731376"/>
                  <a:pt x="2185412" y="3760941"/>
                  <a:pt x="2190845" y="3800040"/>
                </a:cubicBezTo>
                <a:cubicBezTo>
                  <a:pt x="2201843" y="3842848"/>
                  <a:pt x="2163715" y="3864168"/>
                  <a:pt x="2154220" y="3878832"/>
                </a:cubicBezTo>
                <a:cubicBezTo>
                  <a:pt x="2137664" y="3887695"/>
                  <a:pt x="2140690" y="3911540"/>
                  <a:pt x="2150017" y="3924234"/>
                </a:cubicBezTo>
                <a:lnTo>
                  <a:pt x="2162667" y="3933660"/>
                </a:lnTo>
                <a:lnTo>
                  <a:pt x="2474332" y="3933660"/>
                </a:lnTo>
                <a:lnTo>
                  <a:pt x="2474332" y="3622265"/>
                </a:lnTo>
                <a:lnTo>
                  <a:pt x="2483334" y="3609727"/>
                </a:lnTo>
                <a:cubicBezTo>
                  <a:pt x="2496065" y="3599771"/>
                  <a:pt x="2512350" y="3605908"/>
                  <a:pt x="2525738" y="3616657"/>
                </a:cubicBezTo>
                <a:cubicBezTo>
                  <a:pt x="2540401" y="3640991"/>
                  <a:pt x="2565235" y="3656990"/>
                  <a:pt x="2593400" y="3656990"/>
                </a:cubicBezTo>
                <a:cubicBezTo>
                  <a:pt x="2638466" y="3656990"/>
                  <a:pt x="2674998" y="3616033"/>
                  <a:pt x="2674998" y="3565509"/>
                </a:cubicBezTo>
                <a:cubicBezTo>
                  <a:pt x="2674998" y="3514985"/>
                  <a:pt x="2638466" y="3474027"/>
                  <a:pt x="2593400" y="3474027"/>
                </a:cubicBezTo>
                <a:cubicBezTo>
                  <a:pt x="2565235" y="3474027"/>
                  <a:pt x="2540401" y="3490027"/>
                  <a:pt x="2525738" y="3514360"/>
                </a:cubicBezTo>
                <a:cubicBezTo>
                  <a:pt x="2513165" y="3523497"/>
                  <a:pt x="2496740" y="3529746"/>
                  <a:pt x="2484046" y="3520419"/>
                </a:cubicBezTo>
                <a:lnTo>
                  <a:pt x="2474332" y="3507382"/>
                </a:lnTo>
                <a:lnTo>
                  <a:pt x="2474332" y="3197357"/>
                </a:lnTo>
                <a:lnTo>
                  <a:pt x="2163054" y="3197357"/>
                </a:lnTo>
                <a:lnTo>
                  <a:pt x="2150017" y="3187642"/>
                </a:lnTo>
                <a:cubicBezTo>
                  <a:pt x="2140690" y="3174948"/>
                  <a:pt x="2146939" y="3158523"/>
                  <a:pt x="2156076" y="3145951"/>
                </a:cubicBezTo>
                <a:cubicBezTo>
                  <a:pt x="2180410" y="3131287"/>
                  <a:pt x="2196409" y="3106454"/>
                  <a:pt x="2196409" y="3078289"/>
                </a:cubicBezTo>
                <a:cubicBezTo>
                  <a:pt x="2196409" y="3033223"/>
                  <a:pt x="2155451" y="2996690"/>
                  <a:pt x="2104928" y="2996690"/>
                </a:cubicBezTo>
                <a:close/>
                <a:moveTo>
                  <a:pt x="571849" y="2847498"/>
                </a:moveTo>
                <a:cubicBezTo>
                  <a:pt x="521325" y="2847498"/>
                  <a:pt x="480367" y="2884031"/>
                  <a:pt x="480367" y="2929096"/>
                </a:cubicBezTo>
                <a:cubicBezTo>
                  <a:pt x="480367" y="2957262"/>
                  <a:pt x="496366" y="2982095"/>
                  <a:pt x="520701" y="2996759"/>
                </a:cubicBezTo>
                <a:cubicBezTo>
                  <a:pt x="531449" y="3010147"/>
                  <a:pt x="537587" y="3026432"/>
                  <a:pt x="527630" y="3039163"/>
                </a:cubicBezTo>
                <a:lnTo>
                  <a:pt x="515093" y="3048165"/>
                </a:lnTo>
                <a:lnTo>
                  <a:pt x="205335" y="3048165"/>
                </a:lnTo>
                <a:lnTo>
                  <a:pt x="205335" y="3358190"/>
                </a:lnTo>
                <a:lnTo>
                  <a:pt x="215050" y="3371227"/>
                </a:lnTo>
                <a:cubicBezTo>
                  <a:pt x="227744" y="3380554"/>
                  <a:pt x="244168" y="3374305"/>
                  <a:pt x="256742" y="3365168"/>
                </a:cubicBezTo>
                <a:cubicBezTo>
                  <a:pt x="271405" y="3340835"/>
                  <a:pt x="296238" y="3324835"/>
                  <a:pt x="324403" y="3324835"/>
                </a:cubicBezTo>
                <a:cubicBezTo>
                  <a:pt x="369469" y="3324835"/>
                  <a:pt x="406001" y="3365793"/>
                  <a:pt x="406001" y="3416317"/>
                </a:cubicBezTo>
                <a:cubicBezTo>
                  <a:pt x="406001" y="3466841"/>
                  <a:pt x="364119" y="3511023"/>
                  <a:pt x="324403" y="3507798"/>
                </a:cubicBezTo>
                <a:cubicBezTo>
                  <a:pt x="292106" y="3500863"/>
                  <a:pt x="271405" y="3488089"/>
                  <a:pt x="256742" y="3463754"/>
                </a:cubicBezTo>
                <a:cubicBezTo>
                  <a:pt x="243353" y="3453006"/>
                  <a:pt x="227068" y="3450579"/>
                  <a:pt x="214337" y="3460535"/>
                </a:cubicBezTo>
                <a:lnTo>
                  <a:pt x="205335" y="3473073"/>
                </a:lnTo>
                <a:lnTo>
                  <a:pt x="205335" y="3784468"/>
                </a:lnTo>
                <a:lnTo>
                  <a:pt x="515495" y="3784468"/>
                </a:lnTo>
                <a:lnTo>
                  <a:pt x="527630" y="3775755"/>
                </a:lnTo>
                <a:cubicBezTo>
                  <a:pt x="543153" y="3764879"/>
                  <a:pt x="538920" y="3744834"/>
                  <a:pt x="522606" y="3731445"/>
                </a:cubicBezTo>
                <a:cubicBezTo>
                  <a:pt x="495366" y="3712972"/>
                  <a:pt x="487085" y="3694402"/>
                  <a:pt x="483274" y="3665688"/>
                </a:cubicBezTo>
                <a:cubicBezTo>
                  <a:pt x="487086" y="3609189"/>
                  <a:pt x="541355" y="3584090"/>
                  <a:pt x="571849" y="3584090"/>
                </a:cubicBezTo>
                <a:cubicBezTo>
                  <a:pt x="613777" y="3582184"/>
                  <a:pt x="652333" y="3611749"/>
                  <a:pt x="657766" y="3650848"/>
                </a:cubicBezTo>
                <a:cubicBezTo>
                  <a:pt x="668764" y="3693656"/>
                  <a:pt x="630636" y="3714976"/>
                  <a:pt x="621141" y="3729640"/>
                </a:cubicBezTo>
                <a:cubicBezTo>
                  <a:pt x="604585" y="3738503"/>
                  <a:pt x="607611" y="3762348"/>
                  <a:pt x="616938" y="3775042"/>
                </a:cubicBezTo>
                <a:lnTo>
                  <a:pt x="629588" y="3784468"/>
                </a:lnTo>
                <a:lnTo>
                  <a:pt x="941253" y="3784468"/>
                </a:lnTo>
                <a:lnTo>
                  <a:pt x="941253" y="3473073"/>
                </a:lnTo>
                <a:lnTo>
                  <a:pt x="950255" y="3460535"/>
                </a:lnTo>
                <a:cubicBezTo>
                  <a:pt x="962986" y="3450579"/>
                  <a:pt x="979271" y="3456716"/>
                  <a:pt x="992659" y="3467465"/>
                </a:cubicBezTo>
                <a:cubicBezTo>
                  <a:pt x="1007322" y="3491799"/>
                  <a:pt x="1032156" y="3507798"/>
                  <a:pt x="1060321" y="3507798"/>
                </a:cubicBezTo>
                <a:cubicBezTo>
                  <a:pt x="1105387" y="3507798"/>
                  <a:pt x="1141919" y="3466841"/>
                  <a:pt x="1141919" y="3416317"/>
                </a:cubicBezTo>
                <a:cubicBezTo>
                  <a:pt x="1141919" y="3365793"/>
                  <a:pt x="1105387" y="3324835"/>
                  <a:pt x="1060321" y="3324835"/>
                </a:cubicBezTo>
                <a:cubicBezTo>
                  <a:pt x="1032156" y="3324835"/>
                  <a:pt x="1007322" y="3340835"/>
                  <a:pt x="992659" y="3365168"/>
                </a:cubicBezTo>
                <a:cubicBezTo>
                  <a:pt x="980086" y="3374305"/>
                  <a:pt x="963661" y="3380554"/>
                  <a:pt x="950967" y="3371227"/>
                </a:cubicBezTo>
                <a:lnTo>
                  <a:pt x="941253" y="3358190"/>
                </a:lnTo>
                <a:lnTo>
                  <a:pt x="941253" y="3048165"/>
                </a:lnTo>
                <a:lnTo>
                  <a:pt x="629975" y="3048165"/>
                </a:lnTo>
                <a:lnTo>
                  <a:pt x="616938" y="3038450"/>
                </a:lnTo>
                <a:cubicBezTo>
                  <a:pt x="607611" y="3025756"/>
                  <a:pt x="613860" y="3009331"/>
                  <a:pt x="622997" y="2996759"/>
                </a:cubicBezTo>
                <a:cubicBezTo>
                  <a:pt x="647331" y="2982095"/>
                  <a:pt x="663330" y="2957262"/>
                  <a:pt x="663330" y="2929096"/>
                </a:cubicBezTo>
                <a:cubicBezTo>
                  <a:pt x="663330" y="2884031"/>
                  <a:pt x="622372" y="2847498"/>
                  <a:pt x="571849" y="2847498"/>
                </a:cubicBezTo>
                <a:close/>
                <a:moveTo>
                  <a:pt x="523404" y="1423749"/>
                </a:moveTo>
                <a:cubicBezTo>
                  <a:pt x="451253" y="1423749"/>
                  <a:pt x="392762" y="1475920"/>
                  <a:pt x="392762" y="1540276"/>
                </a:cubicBezTo>
                <a:cubicBezTo>
                  <a:pt x="392762" y="1580499"/>
                  <a:pt x="415610" y="1615962"/>
                  <a:pt x="450361" y="1636902"/>
                </a:cubicBezTo>
                <a:cubicBezTo>
                  <a:pt x="465711" y="1656022"/>
                  <a:pt x="474476" y="1679277"/>
                  <a:pt x="460257" y="1697458"/>
                </a:cubicBezTo>
                <a:lnTo>
                  <a:pt x="442353" y="1710313"/>
                </a:lnTo>
                <a:lnTo>
                  <a:pt x="0" y="1710313"/>
                </a:lnTo>
                <a:lnTo>
                  <a:pt x="0" y="2153048"/>
                </a:lnTo>
                <a:lnTo>
                  <a:pt x="13873" y="2171666"/>
                </a:lnTo>
                <a:cubicBezTo>
                  <a:pt x="32001" y="2184986"/>
                  <a:pt x="55456" y="2176061"/>
                  <a:pt x="73412" y="2163014"/>
                </a:cubicBezTo>
                <a:cubicBezTo>
                  <a:pt x="94352" y="2128264"/>
                  <a:pt x="129815" y="2105415"/>
                  <a:pt x="170037" y="2105415"/>
                </a:cubicBezTo>
                <a:cubicBezTo>
                  <a:pt x="234393" y="2105415"/>
                  <a:pt x="286564" y="2163906"/>
                  <a:pt x="286564" y="2236056"/>
                </a:cubicBezTo>
                <a:cubicBezTo>
                  <a:pt x="286564" y="2308208"/>
                  <a:pt x="226754" y="2371303"/>
                  <a:pt x="170037" y="2366698"/>
                </a:cubicBezTo>
                <a:cubicBezTo>
                  <a:pt x="123915" y="2356795"/>
                  <a:pt x="94352" y="2338551"/>
                  <a:pt x="73412" y="2303800"/>
                </a:cubicBezTo>
                <a:cubicBezTo>
                  <a:pt x="54292" y="2288451"/>
                  <a:pt x="31036" y="2284985"/>
                  <a:pt x="12856" y="2299204"/>
                </a:cubicBezTo>
                <a:lnTo>
                  <a:pt x="0" y="2317108"/>
                </a:lnTo>
                <a:lnTo>
                  <a:pt x="0" y="2761800"/>
                </a:lnTo>
                <a:lnTo>
                  <a:pt x="442927" y="2761800"/>
                </a:lnTo>
                <a:lnTo>
                  <a:pt x="460257" y="2749356"/>
                </a:lnTo>
                <a:cubicBezTo>
                  <a:pt x="482424" y="2733826"/>
                  <a:pt x="476380" y="2705200"/>
                  <a:pt x="453083" y="2686080"/>
                </a:cubicBezTo>
                <a:cubicBezTo>
                  <a:pt x="414181" y="2659699"/>
                  <a:pt x="402356" y="2633179"/>
                  <a:pt x="396913" y="2592175"/>
                </a:cubicBezTo>
                <a:cubicBezTo>
                  <a:pt x="402357" y="2511491"/>
                  <a:pt x="479857" y="2475647"/>
                  <a:pt x="523404" y="2475647"/>
                </a:cubicBezTo>
                <a:cubicBezTo>
                  <a:pt x="583280" y="2472926"/>
                  <a:pt x="638340" y="2515146"/>
                  <a:pt x="646099" y="2570981"/>
                </a:cubicBezTo>
                <a:cubicBezTo>
                  <a:pt x="661805" y="2632115"/>
                  <a:pt x="607355" y="2662561"/>
                  <a:pt x="593796" y="2683502"/>
                </a:cubicBezTo>
                <a:cubicBezTo>
                  <a:pt x="570154" y="2696158"/>
                  <a:pt x="574475" y="2730211"/>
                  <a:pt x="587794" y="2748339"/>
                </a:cubicBezTo>
                <a:lnTo>
                  <a:pt x="605859" y="2761800"/>
                </a:lnTo>
                <a:lnTo>
                  <a:pt x="1050935" y="2761800"/>
                </a:lnTo>
                <a:lnTo>
                  <a:pt x="1050935" y="2317108"/>
                </a:lnTo>
                <a:lnTo>
                  <a:pt x="1063791" y="2299204"/>
                </a:lnTo>
                <a:cubicBezTo>
                  <a:pt x="1081971" y="2284985"/>
                  <a:pt x="1105227" y="2293750"/>
                  <a:pt x="1124347" y="2309099"/>
                </a:cubicBezTo>
                <a:cubicBezTo>
                  <a:pt x="1145287" y="2343850"/>
                  <a:pt x="1180750" y="2366698"/>
                  <a:pt x="1220972" y="2366698"/>
                </a:cubicBezTo>
                <a:cubicBezTo>
                  <a:pt x="1285328" y="2366698"/>
                  <a:pt x="1337499" y="2308208"/>
                  <a:pt x="1337499" y="2236056"/>
                </a:cubicBezTo>
                <a:cubicBezTo>
                  <a:pt x="1337499" y="2163906"/>
                  <a:pt x="1285328" y="2105415"/>
                  <a:pt x="1220972" y="2105415"/>
                </a:cubicBezTo>
                <a:cubicBezTo>
                  <a:pt x="1180750" y="2105415"/>
                  <a:pt x="1145287" y="2128264"/>
                  <a:pt x="1124347" y="2163014"/>
                </a:cubicBezTo>
                <a:cubicBezTo>
                  <a:pt x="1106392" y="2176061"/>
                  <a:pt x="1082936" y="2184986"/>
                  <a:pt x="1064808" y="2171666"/>
                </a:cubicBezTo>
                <a:lnTo>
                  <a:pt x="1050935" y="2153048"/>
                </a:lnTo>
                <a:lnTo>
                  <a:pt x="1050935" y="1710313"/>
                </a:lnTo>
                <a:lnTo>
                  <a:pt x="606411" y="1710313"/>
                </a:lnTo>
                <a:lnTo>
                  <a:pt x="587794" y="1696440"/>
                </a:lnTo>
                <a:cubicBezTo>
                  <a:pt x="574475" y="1678312"/>
                  <a:pt x="583399" y="1654857"/>
                  <a:pt x="596447" y="1636902"/>
                </a:cubicBezTo>
                <a:cubicBezTo>
                  <a:pt x="631198" y="1615962"/>
                  <a:pt x="654045" y="1580499"/>
                  <a:pt x="654045" y="1540276"/>
                </a:cubicBezTo>
                <a:cubicBezTo>
                  <a:pt x="654045" y="1475920"/>
                  <a:pt x="595554" y="1423749"/>
                  <a:pt x="523404" y="1423749"/>
                </a:cubicBezTo>
                <a:close/>
                <a:moveTo>
                  <a:pt x="1860903" y="1338051"/>
                </a:moveTo>
                <a:cubicBezTo>
                  <a:pt x="1788752" y="1338051"/>
                  <a:pt x="1730262" y="1390222"/>
                  <a:pt x="1730262" y="1454578"/>
                </a:cubicBezTo>
                <a:cubicBezTo>
                  <a:pt x="1730262" y="1494801"/>
                  <a:pt x="1753109" y="1530264"/>
                  <a:pt x="1787860" y="1551204"/>
                </a:cubicBezTo>
                <a:cubicBezTo>
                  <a:pt x="1803210" y="1570324"/>
                  <a:pt x="1811975" y="1593579"/>
                  <a:pt x="1797756" y="1611760"/>
                </a:cubicBezTo>
                <a:lnTo>
                  <a:pt x="1779852" y="1624615"/>
                </a:lnTo>
                <a:lnTo>
                  <a:pt x="1337499" y="1624615"/>
                </a:lnTo>
                <a:lnTo>
                  <a:pt x="1337499" y="2067350"/>
                </a:lnTo>
                <a:lnTo>
                  <a:pt x="1351372" y="2085968"/>
                </a:lnTo>
                <a:cubicBezTo>
                  <a:pt x="1369500" y="2099288"/>
                  <a:pt x="1392956" y="2090363"/>
                  <a:pt x="1410911" y="2077316"/>
                </a:cubicBezTo>
                <a:cubicBezTo>
                  <a:pt x="1431851" y="2042566"/>
                  <a:pt x="1467314" y="2019717"/>
                  <a:pt x="1507536" y="2019717"/>
                </a:cubicBezTo>
                <a:cubicBezTo>
                  <a:pt x="1571892" y="2019717"/>
                  <a:pt x="1624063" y="2078208"/>
                  <a:pt x="1624063" y="2150358"/>
                </a:cubicBezTo>
                <a:cubicBezTo>
                  <a:pt x="1624063" y="2222510"/>
                  <a:pt x="1564253" y="2285605"/>
                  <a:pt x="1507536" y="2281000"/>
                </a:cubicBezTo>
                <a:cubicBezTo>
                  <a:pt x="1461414" y="2271097"/>
                  <a:pt x="1431851" y="2252853"/>
                  <a:pt x="1410911" y="2218102"/>
                </a:cubicBezTo>
                <a:cubicBezTo>
                  <a:pt x="1391791" y="2202753"/>
                  <a:pt x="1368535" y="2199287"/>
                  <a:pt x="1350355" y="2213506"/>
                </a:cubicBezTo>
                <a:lnTo>
                  <a:pt x="1337499" y="2231410"/>
                </a:lnTo>
                <a:lnTo>
                  <a:pt x="1337499" y="2236056"/>
                </a:lnTo>
                <a:lnTo>
                  <a:pt x="1337499" y="2676102"/>
                </a:lnTo>
                <a:lnTo>
                  <a:pt x="1780426" y="2676102"/>
                </a:lnTo>
                <a:lnTo>
                  <a:pt x="1797756" y="2663658"/>
                </a:lnTo>
                <a:cubicBezTo>
                  <a:pt x="1819923" y="2648128"/>
                  <a:pt x="1813879" y="2619502"/>
                  <a:pt x="1790582" y="2600382"/>
                </a:cubicBezTo>
                <a:cubicBezTo>
                  <a:pt x="1751681" y="2574001"/>
                  <a:pt x="1739855" y="2547481"/>
                  <a:pt x="1734413" y="2506477"/>
                </a:cubicBezTo>
                <a:cubicBezTo>
                  <a:pt x="1739856" y="2425793"/>
                  <a:pt x="1817356" y="2389949"/>
                  <a:pt x="1860903" y="2389949"/>
                </a:cubicBezTo>
                <a:cubicBezTo>
                  <a:pt x="1920779" y="2387228"/>
                  <a:pt x="1975839" y="2429448"/>
                  <a:pt x="1983598" y="2485283"/>
                </a:cubicBezTo>
                <a:cubicBezTo>
                  <a:pt x="1999304" y="2546417"/>
                  <a:pt x="1944854" y="2576863"/>
                  <a:pt x="1931295" y="2597804"/>
                </a:cubicBezTo>
                <a:cubicBezTo>
                  <a:pt x="1907653" y="2610460"/>
                  <a:pt x="1911974" y="2644513"/>
                  <a:pt x="1925293" y="2662641"/>
                </a:cubicBezTo>
                <a:lnTo>
                  <a:pt x="1943358" y="2676102"/>
                </a:lnTo>
                <a:lnTo>
                  <a:pt x="2388434" y="2676102"/>
                </a:lnTo>
                <a:lnTo>
                  <a:pt x="2388434" y="2231410"/>
                </a:lnTo>
                <a:lnTo>
                  <a:pt x="2401290" y="2213506"/>
                </a:lnTo>
                <a:cubicBezTo>
                  <a:pt x="2419470" y="2199287"/>
                  <a:pt x="2442726" y="2208052"/>
                  <a:pt x="2461846" y="2223401"/>
                </a:cubicBezTo>
                <a:cubicBezTo>
                  <a:pt x="2482786" y="2258152"/>
                  <a:pt x="2518249" y="2281000"/>
                  <a:pt x="2558471" y="2281000"/>
                </a:cubicBezTo>
                <a:cubicBezTo>
                  <a:pt x="2622827" y="2281000"/>
                  <a:pt x="2674998" y="2222510"/>
                  <a:pt x="2674998" y="2150358"/>
                </a:cubicBezTo>
                <a:cubicBezTo>
                  <a:pt x="2674998" y="2078208"/>
                  <a:pt x="2622827" y="2019717"/>
                  <a:pt x="2558471" y="2019717"/>
                </a:cubicBezTo>
                <a:cubicBezTo>
                  <a:pt x="2518249" y="2019717"/>
                  <a:pt x="2482786" y="2042566"/>
                  <a:pt x="2461846" y="2077316"/>
                </a:cubicBezTo>
                <a:cubicBezTo>
                  <a:pt x="2443891" y="2090363"/>
                  <a:pt x="2420435" y="2099288"/>
                  <a:pt x="2402307" y="2085968"/>
                </a:cubicBezTo>
                <a:lnTo>
                  <a:pt x="2388434" y="2067350"/>
                </a:lnTo>
                <a:lnTo>
                  <a:pt x="2388434" y="1624615"/>
                </a:lnTo>
                <a:lnTo>
                  <a:pt x="1943910" y="1624615"/>
                </a:lnTo>
                <a:lnTo>
                  <a:pt x="1925293" y="1610742"/>
                </a:lnTo>
                <a:cubicBezTo>
                  <a:pt x="1911974" y="1592614"/>
                  <a:pt x="1920898" y="1569159"/>
                  <a:pt x="1933946" y="1551204"/>
                </a:cubicBezTo>
                <a:cubicBezTo>
                  <a:pt x="1968697" y="1530264"/>
                  <a:pt x="1991544" y="1494801"/>
                  <a:pt x="1991544" y="1454578"/>
                </a:cubicBezTo>
                <a:cubicBezTo>
                  <a:pt x="1991544" y="1390222"/>
                  <a:pt x="1933053" y="1338051"/>
                  <a:pt x="1860903" y="1338051"/>
                </a:cubicBezTo>
                <a:close/>
                <a:moveTo>
                  <a:pt x="878248" y="0"/>
                </a:moveTo>
                <a:cubicBezTo>
                  <a:pt x="806097" y="0"/>
                  <a:pt x="747607" y="52171"/>
                  <a:pt x="747607" y="116527"/>
                </a:cubicBezTo>
                <a:cubicBezTo>
                  <a:pt x="747607" y="156750"/>
                  <a:pt x="770454" y="192213"/>
                  <a:pt x="805205" y="213153"/>
                </a:cubicBezTo>
                <a:cubicBezTo>
                  <a:pt x="820555" y="232273"/>
                  <a:pt x="829320" y="255528"/>
                  <a:pt x="815101" y="273709"/>
                </a:cubicBezTo>
                <a:lnTo>
                  <a:pt x="797197" y="286564"/>
                </a:lnTo>
                <a:lnTo>
                  <a:pt x="354844" y="286564"/>
                </a:lnTo>
                <a:lnTo>
                  <a:pt x="354844" y="729299"/>
                </a:lnTo>
                <a:lnTo>
                  <a:pt x="368717" y="747917"/>
                </a:lnTo>
                <a:cubicBezTo>
                  <a:pt x="386845" y="761237"/>
                  <a:pt x="410300" y="752313"/>
                  <a:pt x="428256" y="739265"/>
                </a:cubicBezTo>
                <a:cubicBezTo>
                  <a:pt x="449196" y="704515"/>
                  <a:pt x="484659" y="681666"/>
                  <a:pt x="524881" y="681666"/>
                </a:cubicBezTo>
                <a:cubicBezTo>
                  <a:pt x="589237" y="681666"/>
                  <a:pt x="641408" y="740157"/>
                  <a:pt x="641408" y="812308"/>
                </a:cubicBezTo>
                <a:cubicBezTo>
                  <a:pt x="641408" y="884459"/>
                  <a:pt x="581598" y="947554"/>
                  <a:pt x="524881" y="942949"/>
                </a:cubicBezTo>
                <a:cubicBezTo>
                  <a:pt x="478759" y="933046"/>
                  <a:pt x="449196" y="914803"/>
                  <a:pt x="428256" y="880052"/>
                </a:cubicBezTo>
                <a:cubicBezTo>
                  <a:pt x="409136" y="864702"/>
                  <a:pt x="385880" y="861236"/>
                  <a:pt x="367700" y="875455"/>
                </a:cubicBezTo>
                <a:lnTo>
                  <a:pt x="354844" y="893360"/>
                </a:lnTo>
                <a:lnTo>
                  <a:pt x="354844" y="1338051"/>
                </a:lnTo>
                <a:lnTo>
                  <a:pt x="797771" y="1338051"/>
                </a:lnTo>
                <a:lnTo>
                  <a:pt x="815101" y="1325607"/>
                </a:lnTo>
                <a:cubicBezTo>
                  <a:pt x="837268" y="1310077"/>
                  <a:pt x="831224" y="1281451"/>
                  <a:pt x="807927" y="1262331"/>
                </a:cubicBezTo>
                <a:cubicBezTo>
                  <a:pt x="769026" y="1235950"/>
                  <a:pt x="757200" y="1209430"/>
                  <a:pt x="751758" y="1168426"/>
                </a:cubicBezTo>
                <a:cubicBezTo>
                  <a:pt x="757201" y="1087742"/>
                  <a:pt x="834701" y="1051898"/>
                  <a:pt x="878248" y="1051898"/>
                </a:cubicBezTo>
                <a:cubicBezTo>
                  <a:pt x="938124" y="1049177"/>
                  <a:pt x="993184" y="1091397"/>
                  <a:pt x="1000943" y="1147232"/>
                </a:cubicBezTo>
                <a:cubicBezTo>
                  <a:pt x="1016649" y="1208366"/>
                  <a:pt x="962199" y="1238812"/>
                  <a:pt x="948640" y="1259753"/>
                </a:cubicBezTo>
                <a:cubicBezTo>
                  <a:pt x="924998" y="1272409"/>
                  <a:pt x="929319" y="1306462"/>
                  <a:pt x="942638" y="1324590"/>
                </a:cubicBezTo>
                <a:lnTo>
                  <a:pt x="960703" y="1338051"/>
                </a:lnTo>
                <a:lnTo>
                  <a:pt x="1405779" y="1338051"/>
                </a:lnTo>
                <a:lnTo>
                  <a:pt x="1405779" y="893360"/>
                </a:lnTo>
                <a:lnTo>
                  <a:pt x="1418635" y="875455"/>
                </a:lnTo>
                <a:cubicBezTo>
                  <a:pt x="1436815" y="861236"/>
                  <a:pt x="1460071" y="870001"/>
                  <a:pt x="1479191" y="885351"/>
                </a:cubicBezTo>
                <a:cubicBezTo>
                  <a:pt x="1500131" y="920102"/>
                  <a:pt x="1535594" y="942949"/>
                  <a:pt x="1575816" y="942949"/>
                </a:cubicBezTo>
                <a:cubicBezTo>
                  <a:pt x="1640172" y="942949"/>
                  <a:pt x="1692343" y="884459"/>
                  <a:pt x="1692343" y="812308"/>
                </a:cubicBezTo>
                <a:cubicBezTo>
                  <a:pt x="1692343" y="740157"/>
                  <a:pt x="1640172" y="681666"/>
                  <a:pt x="1575816" y="681666"/>
                </a:cubicBezTo>
                <a:cubicBezTo>
                  <a:pt x="1535594" y="681666"/>
                  <a:pt x="1500131" y="704515"/>
                  <a:pt x="1479191" y="739265"/>
                </a:cubicBezTo>
                <a:cubicBezTo>
                  <a:pt x="1461236" y="752313"/>
                  <a:pt x="1437780" y="761237"/>
                  <a:pt x="1419652" y="747917"/>
                </a:cubicBezTo>
                <a:lnTo>
                  <a:pt x="1405779" y="729299"/>
                </a:lnTo>
                <a:lnTo>
                  <a:pt x="1405779" y="286564"/>
                </a:lnTo>
                <a:lnTo>
                  <a:pt x="961255" y="286564"/>
                </a:lnTo>
                <a:lnTo>
                  <a:pt x="942638" y="272692"/>
                </a:lnTo>
                <a:cubicBezTo>
                  <a:pt x="929319" y="254563"/>
                  <a:pt x="938243" y="231108"/>
                  <a:pt x="951291" y="213153"/>
                </a:cubicBezTo>
                <a:cubicBezTo>
                  <a:pt x="986042" y="192213"/>
                  <a:pt x="1008889" y="156750"/>
                  <a:pt x="1008889" y="116527"/>
                </a:cubicBezTo>
                <a:cubicBezTo>
                  <a:pt x="1008889" y="52171"/>
                  <a:pt x="950398" y="0"/>
                  <a:pt x="878248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  <a:alpha val="3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10" descr="Image result for â«× ×ª××× ×××××× ××××â¬â">
            <a:extLst>
              <a:ext uri="{FF2B5EF4-FFF2-40B4-BE49-F238E27FC236}">
                <a16:creationId xmlns:a16="http://schemas.microsoft.com/office/drawing/2014/main" id="{3A7BFB55-93FD-465C-8D3E-838FC95A502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47" y="14288"/>
            <a:ext cx="1214438" cy="507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8220809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/>
          <p:nvPr userDrawn="1"/>
        </p:nvSpPr>
        <p:spPr>
          <a:xfrm>
            <a:off x="8458200" y="-7144"/>
            <a:ext cx="685800" cy="548879"/>
          </a:xfrm>
          <a:prstGeom prst="rect">
            <a:avLst/>
          </a:prstGeom>
          <a:solidFill>
            <a:srgbClr val="1C38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350"/>
          </a:p>
        </p:txBody>
      </p:sp>
      <p:sp>
        <p:nvSpPr>
          <p:cNvPr id="3" name="Slide Number Placeholder 5"/>
          <p:cNvSpPr txBox="1">
            <a:spLocks/>
          </p:cNvSpPr>
          <p:nvPr userDrawn="1"/>
        </p:nvSpPr>
        <p:spPr>
          <a:xfrm>
            <a:off x="8496300" y="130970"/>
            <a:ext cx="609600" cy="273844"/>
          </a:xfrm>
          <a:prstGeom prst="rect">
            <a:avLst/>
          </a:prstGeom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rtl="1" eaLnBrk="1" hangingPunct="1">
              <a:defRPr/>
            </a:pPr>
            <a:fld id="{062CA598-2470-489F-8C3E-8FA59C7CDFC6}" type="slidenum">
              <a:rPr lang="en-US" altLang="en-US" sz="1200" b="1" smtClean="0">
                <a:solidFill>
                  <a:schemeClr val="bg2"/>
                </a:solidFill>
                <a:latin typeface="Arial" panose="020B0604020202020204" pitchFamily="34" charset="0"/>
              </a:rPr>
              <a:pPr algn="ctr" rtl="1" eaLnBrk="1" hangingPunct="1">
                <a:defRPr/>
              </a:pPr>
              <a:t>‹#›</a:t>
            </a:fld>
            <a:endParaRPr lang="en-US" altLang="en-US" sz="1200" b="1">
              <a:solidFill>
                <a:schemeClr val="bg2"/>
              </a:solidFill>
              <a:latin typeface="Arial" panose="020B0604020202020204" pitchFamily="34" charset="0"/>
            </a:endParaRPr>
          </a:p>
        </p:txBody>
      </p:sp>
      <p:pic>
        <p:nvPicPr>
          <p:cNvPr id="4" name="Picture 10" descr="Image result for â«× ×ª××× ×××××× ××××â¬â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4" y="0"/>
            <a:ext cx="1731962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8496300" y="130970"/>
            <a:ext cx="609600" cy="27384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b="1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737CAD2C-A621-4CA3-86D9-9048D5AEEA8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5374403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F642B0-DD96-42D2-BB82-5D9970DC3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DBBE1-16D9-4897-85EB-09011DCB082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כ"ד/אלול/תשפ"ב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1B3FE4-441E-4E04-AD90-0CDF0C156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DB11B4-086B-4E6F-9801-C43389A37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7A860-2F95-49B1-AFEB-FF88F9EC3E07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תמונה 7">
            <a:extLst>
              <a:ext uri="{FF2B5EF4-FFF2-40B4-BE49-F238E27FC236}">
                <a16:creationId xmlns:a16="http://schemas.microsoft.com/office/drawing/2014/main" id="{F8E1EAE5-7B22-4524-9F61-A6A6086945D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7596" y="4631708"/>
            <a:ext cx="876893" cy="46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131409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1734EC4-F7C4-45B3-AADF-0032CC1B6A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713D2C52-04D1-43DD-A108-5281616AF5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000DFBF-02C5-4DBD-B3AD-42DD5797BE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74877375-1979-4417-9417-D64155013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8096BFC7-99C9-4A1F-8C45-8CD036D544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20781457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554E5E3-EB08-46BE-B3E9-D74C718F7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CF741B43-D9A0-40E3-9BC1-DF9B08A44E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EBD31001-E146-4713-A024-05A7A13965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258F6E5D-FD2D-41A5-BBA4-AEA89A656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61C2962F-B29D-4084-B86D-9FE11FF7B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  <p:pic>
        <p:nvPicPr>
          <p:cNvPr id="7" name="תמונה 6">
            <a:extLst>
              <a:ext uri="{FF2B5EF4-FFF2-40B4-BE49-F238E27FC236}">
                <a16:creationId xmlns:a16="http://schemas.microsoft.com/office/drawing/2014/main" id="{627E4C7A-D51C-462D-9E54-4A33FA2B6A9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תמונה 7">
            <a:extLst>
              <a:ext uri="{FF2B5EF4-FFF2-40B4-BE49-F238E27FC236}">
                <a16:creationId xmlns:a16="http://schemas.microsoft.com/office/drawing/2014/main" id="{011BCCD6-6CD2-484F-ADA2-418920AD3F8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8946" y="4631823"/>
            <a:ext cx="657670" cy="46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652019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6A3D2316-6223-45A3-9CEF-EE62D72D3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2121196F-61EF-4EBF-A96B-5239096915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7C58D995-4500-4E03-9A8A-E49654F5A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BC7B0C5E-5F1F-463F-B6D9-31F2229E8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BA39DF6A-FAA9-41A3-A46F-C28B57CB6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  <p:pic>
        <p:nvPicPr>
          <p:cNvPr id="7" name="תמונה 6">
            <a:extLst>
              <a:ext uri="{FF2B5EF4-FFF2-40B4-BE49-F238E27FC236}">
                <a16:creationId xmlns:a16="http://schemas.microsoft.com/office/drawing/2014/main" id="{E2F971DE-B53A-4226-AD4C-8177A405787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תמונה 7">
            <a:extLst>
              <a:ext uri="{FF2B5EF4-FFF2-40B4-BE49-F238E27FC236}">
                <a16:creationId xmlns:a16="http://schemas.microsoft.com/office/drawing/2014/main" id="{FB5FB83E-8A77-4EDD-B924-5C6E05AAEA2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8946" y="4631823"/>
            <a:ext cx="657670" cy="46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205987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B0B4F49A-B3DB-4FBF-ADD5-6D293A315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ED4F245C-9C11-4458-96D0-6229989B6E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7F581A83-9601-448C-9897-7A04FF4DEB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CDE46A28-BA0F-4A94-8D5C-2B0907574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83D0D66E-8041-4DD0-AAA0-622D8276FD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EB5E6F8A-1079-4F24-84D7-D2D8C63EB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98840323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BCA5809-7AAF-4FF1-B5E2-5FFE315BBE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C22361F8-CD12-42D7-AECA-19676E3B46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98945750-627D-4701-9F32-9C99FAA689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0D9DB971-4C57-4BBE-A5A8-1105D196C1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>
            <a:extLst>
              <a:ext uri="{FF2B5EF4-FFF2-40B4-BE49-F238E27FC236}">
                <a16:creationId xmlns:a16="http://schemas.microsoft.com/office/drawing/2014/main" id="{07282612-7D34-4076-ADFC-37B8E51B39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>
            <a:extLst>
              <a:ext uri="{FF2B5EF4-FFF2-40B4-BE49-F238E27FC236}">
                <a16:creationId xmlns:a16="http://schemas.microsoft.com/office/drawing/2014/main" id="{17804726-A559-4127-BF26-59EB83C2D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8" name="מציין מיקום של כותרת תחתונה 7">
            <a:extLst>
              <a:ext uri="{FF2B5EF4-FFF2-40B4-BE49-F238E27FC236}">
                <a16:creationId xmlns:a16="http://schemas.microsoft.com/office/drawing/2014/main" id="{C41DDCEF-E356-4410-8D7D-AEC24BDD3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>
            <a:extLst>
              <a:ext uri="{FF2B5EF4-FFF2-40B4-BE49-F238E27FC236}">
                <a16:creationId xmlns:a16="http://schemas.microsoft.com/office/drawing/2014/main" id="{8FF3AA41-6C68-48B4-B535-E2EF4B6C6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38031576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CC4EBC19-A17A-461D-B6E3-E2D70053C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E1DD710F-5426-4B90-99D5-2C01DAAE6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C01BC4E5-141D-4DE4-B798-4036972B6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6C3C32D8-E30F-4F9C-B84C-9465EDC5D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39373156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>
            <a:extLst>
              <a:ext uri="{FF2B5EF4-FFF2-40B4-BE49-F238E27FC236}">
                <a16:creationId xmlns:a16="http://schemas.microsoft.com/office/drawing/2014/main" id="{DBB9412D-0DC4-4B88-ACA7-238CCC8CEF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3" name="מציין מיקום של כותרת תחתונה 2">
            <a:extLst>
              <a:ext uri="{FF2B5EF4-FFF2-40B4-BE49-F238E27FC236}">
                <a16:creationId xmlns:a16="http://schemas.microsoft.com/office/drawing/2014/main" id="{B57E8F61-EBEC-4392-AFFF-D3C463C57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>
            <a:extLst>
              <a:ext uri="{FF2B5EF4-FFF2-40B4-BE49-F238E27FC236}">
                <a16:creationId xmlns:a16="http://schemas.microsoft.com/office/drawing/2014/main" id="{5F67DAF0-AE60-4F9D-B9D2-97340A435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61177906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EA7F8FEA-EF5C-404D-9A5D-393989D472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497E7CAD-DF1A-4B99-81C8-631EB73CD7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267B3DA3-B7F8-43E4-9EDF-F18C4D291D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0DDE7842-E8C0-4ACD-836E-AAD401350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F54A5AA6-F26E-415E-AF41-AA8078B5EB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9440B860-7D2B-4931-8188-E61BB21B3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22560848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79F9CBB-E113-4D8F-B719-8BF0AA35CA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>
            <a:extLst>
              <a:ext uri="{FF2B5EF4-FFF2-40B4-BE49-F238E27FC236}">
                <a16:creationId xmlns:a16="http://schemas.microsoft.com/office/drawing/2014/main" id="{38D847CA-5A09-4318-AA88-7C74C9C3FE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he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112A81C3-DD3D-4E08-943E-4C38E46593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1F8C1F87-D18F-4678-A412-6E138B796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727272BC-51F9-42FC-B8C4-AA3CCDF72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6A321ECB-AF96-4451-9434-B52ED405E9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06394567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049DC91E-6C73-4CFF-ADEA-BF8205CEC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AF0BBBA6-593C-4074-BD85-33B83EEBC7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D8FFAB3-577F-4CE7-A224-4B2663120E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6B838887-788C-435E-8E27-984C5F365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85A81AF2-8FBA-49CC-BBC8-44287AD38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46450901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>
            <a:extLst>
              <a:ext uri="{FF2B5EF4-FFF2-40B4-BE49-F238E27FC236}">
                <a16:creationId xmlns:a16="http://schemas.microsoft.com/office/drawing/2014/main" id="{370E533D-EE64-40FD-9DC0-E8FBBAAD8D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44D56D48-542B-4D06-9303-FF05125EB6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EBC1B0D-17EE-47BA-952D-C18F92D33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E5613ECF-7AE5-4485-BD49-D4F3FCA5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589E3772-C286-4E2D-9862-864029745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47062860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תמונה 6">
            <a:extLst>
              <a:ext uri="{FF2B5EF4-FFF2-40B4-BE49-F238E27FC236}">
                <a16:creationId xmlns:a16="http://schemas.microsoft.com/office/drawing/2014/main" id="{3064ACE3-A4E2-40A6-B13A-DCB46C5E539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3943350"/>
          </a:xfrm>
          <a:prstGeom prst="rect">
            <a:avLst/>
          </a:prstGeom>
        </p:spPr>
      </p:pic>
      <p:pic>
        <p:nvPicPr>
          <p:cNvPr id="3" name="תמונה 8">
            <a:extLst>
              <a:ext uri="{FF2B5EF4-FFF2-40B4-BE49-F238E27FC236}">
                <a16:creationId xmlns:a16="http://schemas.microsoft.com/office/drawing/2014/main" id="{651684AC-9735-45B2-ADA9-B7DCDB26184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264569"/>
            <a:ext cx="9144000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488411C-C578-4903-A7FC-6810B41C4736}"/>
              </a:ext>
            </a:extLst>
          </p:cNvPr>
          <p:cNvSpPr/>
          <p:nvPr userDrawn="1"/>
        </p:nvSpPr>
        <p:spPr>
          <a:xfrm>
            <a:off x="4572000" y="1"/>
            <a:ext cx="4572000" cy="3931444"/>
          </a:xfrm>
          <a:prstGeom prst="rect">
            <a:avLst/>
          </a:prstGeom>
          <a:solidFill>
            <a:srgbClr val="099CCA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 sz="1350"/>
          </a:p>
        </p:txBody>
      </p:sp>
      <p:sp>
        <p:nvSpPr>
          <p:cNvPr id="6" name="מציין מיקום של תאריך 3">
            <a:extLst>
              <a:ext uri="{FF2B5EF4-FFF2-40B4-BE49-F238E27FC236}">
                <a16:creationId xmlns:a16="http://schemas.microsoft.com/office/drawing/2014/main" id="{AEC64EC2-F526-4EF4-8C37-A3751F255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716C59-3443-454C-BCBE-D765B9EA14DD}" type="datetimeFigureOut">
              <a:rPr lang="he-IL"/>
              <a:pPr>
                <a:defRPr/>
              </a:pPr>
              <a:t>כ"ד/אלול/תשפ"ב</a:t>
            </a:fld>
            <a:endParaRPr lang="he-IL"/>
          </a:p>
        </p:txBody>
      </p:sp>
      <p:sp>
        <p:nvSpPr>
          <p:cNvPr id="7" name="מציין מיקום של כותרת תחתונה 4">
            <a:extLst>
              <a:ext uri="{FF2B5EF4-FFF2-40B4-BE49-F238E27FC236}">
                <a16:creationId xmlns:a16="http://schemas.microsoft.com/office/drawing/2014/main" id="{4AAE7E65-CC7A-48BA-9EC4-608431B9F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8" name="מציין מיקום של מספר שקופית 5">
            <a:extLst>
              <a:ext uri="{FF2B5EF4-FFF2-40B4-BE49-F238E27FC236}">
                <a16:creationId xmlns:a16="http://schemas.microsoft.com/office/drawing/2014/main" id="{A1BF03D1-307D-4148-9A43-971F8DCD0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3A4BE-FE74-4C86-97B0-025A22F94CD7}" type="slidenum">
              <a:rPr lang="he-IL" altLang="he-IL"/>
              <a:pPr>
                <a:defRPr/>
              </a:pPr>
              <a:t>‹#›</a:t>
            </a:fld>
            <a:endParaRPr lang="he-IL" altLang="he-IL"/>
          </a:p>
        </p:txBody>
      </p:sp>
      <p:pic>
        <p:nvPicPr>
          <p:cNvPr id="9" name="תמונה 11">
            <a:extLst>
              <a:ext uri="{FF2B5EF4-FFF2-40B4-BE49-F238E27FC236}">
                <a16:creationId xmlns:a16="http://schemas.microsoft.com/office/drawing/2014/main" id="{540B1986-11CB-461D-AD39-65844C4EBA4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8305" y="4070998"/>
            <a:ext cx="1835697" cy="1017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431922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F642B0-DD96-42D2-BB82-5D9970DC3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DBBE1-16D9-4897-85EB-09011DCB082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כ"ד/אלול/תשפ"ב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1B3FE4-441E-4E04-AD90-0CDF0C156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DB11B4-086B-4E6F-9801-C43389A37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7A860-2F95-49B1-AFEB-FF88F9EC3E07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תמונה 6">
            <a:extLst>
              <a:ext uri="{FF2B5EF4-FFF2-40B4-BE49-F238E27FC236}">
                <a16:creationId xmlns:a16="http://schemas.microsoft.com/office/drawing/2014/main" id="{25F19055-822F-42FD-921D-7B338599852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תמונה 7">
            <a:extLst>
              <a:ext uri="{FF2B5EF4-FFF2-40B4-BE49-F238E27FC236}">
                <a16:creationId xmlns:a16="http://schemas.microsoft.com/office/drawing/2014/main" id="{F8E1EAE5-7B22-4524-9F61-A6A6086945D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87596" y="4631708"/>
            <a:ext cx="876893" cy="46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350632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1734EC4-F7C4-45B3-AADF-0032CC1B6A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713D2C52-04D1-43DD-A108-5281616AF5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000DFBF-02C5-4DBD-B3AD-42DD5797BE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74877375-1979-4417-9417-D64155013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8096BFC7-99C9-4A1F-8C45-8CD036D544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0962949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554E5E3-EB08-46BE-B3E9-D74C718F7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CF741B43-D9A0-40E3-9BC1-DF9B08A44E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EBD31001-E146-4713-A024-05A7A13965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258F6E5D-FD2D-41A5-BBA4-AEA89A656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61C2962F-B29D-4084-B86D-9FE11FF7B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  <p:pic>
        <p:nvPicPr>
          <p:cNvPr id="7" name="תמונה 6">
            <a:extLst>
              <a:ext uri="{FF2B5EF4-FFF2-40B4-BE49-F238E27FC236}">
                <a16:creationId xmlns:a16="http://schemas.microsoft.com/office/drawing/2014/main" id="{627E4C7A-D51C-462D-9E54-4A33FA2B6A9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תמונה 7">
            <a:extLst>
              <a:ext uri="{FF2B5EF4-FFF2-40B4-BE49-F238E27FC236}">
                <a16:creationId xmlns:a16="http://schemas.microsoft.com/office/drawing/2014/main" id="{011BCCD6-6CD2-484F-ADA2-418920AD3F8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946" y="4631823"/>
            <a:ext cx="657670" cy="46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005427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6A3D2316-6223-45A3-9CEF-EE62D72D3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2121196F-61EF-4EBF-A96B-5239096915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7C58D995-4500-4E03-9A8A-E49654F5A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BC7B0C5E-5F1F-463F-B6D9-31F2229E8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BA39DF6A-FAA9-41A3-A46F-C28B57CB6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  <p:pic>
        <p:nvPicPr>
          <p:cNvPr id="7" name="תמונה 6">
            <a:extLst>
              <a:ext uri="{FF2B5EF4-FFF2-40B4-BE49-F238E27FC236}">
                <a16:creationId xmlns:a16="http://schemas.microsoft.com/office/drawing/2014/main" id="{E2F971DE-B53A-4226-AD4C-8177A405787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תמונה 7">
            <a:extLst>
              <a:ext uri="{FF2B5EF4-FFF2-40B4-BE49-F238E27FC236}">
                <a16:creationId xmlns:a16="http://schemas.microsoft.com/office/drawing/2014/main" id="{FB5FB83E-8A77-4EDD-B924-5C6E05AAEA2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946" y="4631823"/>
            <a:ext cx="657670" cy="46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174116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B0B4F49A-B3DB-4FBF-ADD5-6D293A315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ED4F245C-9C11-4458-96D0-6229989B6E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7F581A83-9601-448C-9897-7A04FF4DEB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CDE46A28-BA0F-4A94-8D5C-2B0907574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83D0D66E-8041-4DD0-AAA0-622D8276FD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EB5E6F8A-1079-4F24-84D7-D2D8C63EB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43622841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BCA5809-7AAF-4FF1-B5E2-5FFE315BBE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C22361F8-CD12-42D7-AECA-19676E3B46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98945750-627D-4701-9F32-9C99FAA689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0D9DB971-4C57-4BBE-A5A8-1105D196C1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>
            <a:extLst>
              <a:ext uri="{FF2B5EF4-FFF2-40B4-BE49-F238E27FC236}">
                <a16:creationId xmlns:a16="http://schemas.microsoft.com/office/drawing/2014/main" id="{07282612-7D34-4076-ADFC-37B8E51B39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>
            <a:extLst>
              <a:ext uri="{FF2B5EF4-FFF2-40B4-BE49-F238E27FC236}">
                <a16:creationId xmlns:a16="http://schemas.microsoft.com/office/drawing/2014/main" id="{17804726-A559-4127-BF26-59EB83C2D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8" name="מציין מיקום של כותרת תחתונה 7">
            <a:extLst>
              <a:ext uri="{FF2B5EF4-FFF2-40B4-BE49-F238E27FC236}">
                <a16:creationId xmlns:a16="http://schemas.microsoft.com/office/drawing/2014/main" id="{C41DDCEF-E356-4410-8D7D-AEC24BDD3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>
            <a:extLst>
              <a:ext uri="{FF2B5EF4-FFF2-40B4-BE49-F238E27FC236}">
                <a16:creationId xmlns:a16="http://schemas.microsoft.com/office/drawing/2014/main" id="{8FF3AA41-6C68-48B4-B535-E2EF4B6C6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41052381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CC4EBC19-A17A-461D-B6E3-E2D70053C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E1DD710F-5426-4B90-99D5-2C01DAAE6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C01BC4E5-141D-4DE4-B798-4036972B6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6C3C32D8-E30F-4F9C-B84C-9465EDC5D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01609974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>
            <a:extLst>
              <a:ext uri="{FF2B5EF4-FFF2-40B4-BE49-F238E27FC236}">
                <a16:creationId xmlns:a16="http://schemas.microsoft.com/office/drawing/2014/main" id="{DBB9412D-0DC4-4B88-ACA7-238CCC8CEF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3" name="מציין מיקום של כותרת תחתונה 2">
            <a:extLst>
              <a:ext uri="{FF2B5EF4-FFF2-40B4-BE49-F238E27FC236}">
                <a16:creationId xmlns:a16="http://schemas.microsoft.com/office/drawing/2014/main" id="{B57E8F61-EBEC-4392-AFFF-D3C463C57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>
            <a:extLst>
              <a:ext uri="{FF2B5EF4-FFF2-40B4-BE49-F238E27FC236}">
                <a16:creationId xmlns:a16="http://schemas.microsoft.com/office/drawing/2014/main" id="{5F67DAF0-AE60-4F9D-B9D2-97340A435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38552227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EA7F8FEA-EF5C-404D-9A5D-393989D472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497E7CAD-DF1A-4B99-81C8-631EB73CD7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267B3DA3-B7F8-43E4-9EDF-F18C4D291D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0DDE7842-E8C0-4ACD-836E-AAD401350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F54A5AA6-F26E-415E-AF41-AA8078B5EB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9440B860-7D2B-4931-8188-E61BB21B3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76667643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79F9CBB-E113-4D8F-B719-8BF0AA35CA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>
            <a:extLst>
              <a:ext uri="{FF2B5EF4-FFF2-40B4-BE49-F238E27FC236}">
                <a16:creationId xmlns:a16="http://schemas.microsoft.com/office/drawing/2014/main" id="{38D847CA-5A09-4318-AA88-7C74C9C3FE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he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112A81C3-DD3D-4E08-943E-4C38E46593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1F8C1F87-D18F-4678-A412-6E138B796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727272BC-51F9-42FC-B8C4-AA3CCDF72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6A321ECB-AF96-4451-9434-B52ED405E9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03712361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049DC91E-6C73-4CFF-ADEA-BF8205CEC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AF0BBBA6-593C-4074-BD85-33B83EEBC7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D8FFAB3-577F-4CE7-A224-4B2663120E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6B838887-788C-435E-8E27-984C5F365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85A81AF2-8FBA-49CC-BBC8-44287AD38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98695268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>
            <a:extLst>
              <a:ext uri="{FF2B5EF4-FFF2-40B4-BE49-F238E27FC236}">
                <a16:creationId xmlns:a16="http://schemas.microsoft.com/office/drawing/2014/main" id="{370E533D-EE64-40FD-9DC0-E8FBBAAD8D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44D56D48-542B-4D06-9303-FF05125EB6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EBC1B0D-17EE-47BA-952D-C18F92D33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E5613ECF-7AE5-4485-BD49-D4F3FCA5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589E3772-C286-4E2D-9862-864029745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19645727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1734EC4-F7C4-45B3-AADF-0032CC1B6A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713D2C52-04D1-43DD-A108-5281616AF5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000DFBF-02C5-4DBD-B3AD-42DD5797BE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74877375-1979-4417-9417-D64155013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8096BFC7-99C9-4A1F-8C45-8CD036D544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61419150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554E5E3-EB08-46BE-B3E9-D74C718F7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CF741B43-D9A0-40E3-9BC1-DF9B08A44E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EBD31001-E146-4713-A024-05A7A13965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258F6E5D-FD2D-41A5-BBA4-AEA89A656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61C2962F-B29D-4084-B86D-9FE11FF7B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  <p:pic>
        <p:nvPicPr>
          <p:cNvPr id="7" name="תמונה 6">
            <a:extLst>
              <a:ext uri="{FF2B5EF4-FFF2-40B4-BE49-F238E27FC236}">
                <a16:creationId xmlns:a16="http://schemas.microsoft.com/office/drawing/2014/main" id="{627E4C7A-D51C-462D-9E54-4A33FA2B6A9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תמונה 7">
            <a:extLst>
              <a:ext uri="{FF2B5EF4-FFF2-40B4-BE49-F238E27FC236}">
                <a16:creationId xmlns:a16="http://schemas.microsoft.com/office/drawing/2014/main" id="{011BCCD6-6CD2-484F-ADA2-418920AD3F8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946" y="4631823"/>
            <a:ext cx="657670" cy="46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735830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6A3D2316-6223-45A3-9CEF-EE62D72D3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2121196F-61EF-4EBF-A96B-5239096915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7C58D995-4500-4E03-9A8A-E49654F5A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BC7B0C5E-5F1F-463F-B6D9-31F2229E8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BA39DF6A-FAA9-41A3-A46F-C28B57CB6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  <p:pic>
        <p:nvPicPr>
          <p:cNvPr id="7" name="תמונה 6">
            <a:extLst>
              <a:ext uri="{FF2B5EF4-FFF2-40B4-BE49-F238E27FC236}">
                <a16:creationId xmlns:a16="http://schemas.microsoft.com/office/drawing/2014/main" id="{E2F971DE-B53A-4226-AD4C-8177A405787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תמונה 7">
            <a:extLst>
              <a:ext uri="{FF2B5EF4-FFF2-40B4-BE49-F238E27FC236}">
                <a16:creationId xmlns:a16="http://schemas.microsoft.com/office/drawing/2014/main" id="{FB5FB83E-8A77-4EDD-B924-5C6E05AAEA2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946" y="4631823"/>
            <a:ext cx="657670" cy="46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30179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B0B4F49A-B3DB-4FBF-ADD5-6D293A315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ED4F245C-9C11-4458-96D0-6229989B6E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7F581A83-9601-448C-9897-7A04FF4DEB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CDE46A28-BA0F-4A94-8D5C-2B0907574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83D0D66E-8041-4DD0-AAA0-622D8276FD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EB5E6F8A-1079-4F24-84D7-D2D8C63EB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91523988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BCA5809-7AAF-4FF1-B5E2-5FFE315BBE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C22361F8-CD12-42D7-AECA-19676E3B46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98945750-627D-4701-9F32-9C99FAA689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0D9DB971-4C57-4BBE-A5A8-1105D196C1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>
            <a:extLst>
              <a:ext uri="{FF2B5EF4-FFF2-40B4-BE49-F238E27FC236}">
                <a16:creationId xmlns:a16="http://schemas.microsoft.com/office/drawing/2014/main" id="{07282612-7D34-4076-ADFC-37B8E51B39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>
            <a:extLst>
              <a:ext uri="{FF2B5EF4-FFF2-40B4-BE49-F238E27FC236}">
                <a16:creationId xmlns:a16="http://schemas.microsoft.com/office/drawing/2014/main" id="{17804726-A559-4127-BF26-59EB83C2D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8" name="מציין מיקום של כותרת תחתונה 7">
            <a:extLst>
              <a:ext uri="{FF2B5EF4-FFF2-40B4-BE49-F238E27FC236}">
                <a16:creationId xmlns:a16="http://schemas.microsoft.com/office/drawing/2014/main" id="{C41DDCEF-E356-4410-8D7D-AEC24BDD3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>
            <a:extLst>
              <a:ext uri="{FF2B5EF4-FFF2-40B4-BE49-F238E27FC236}">
                <a16:creationId xmlns:a16="http://schemas.microsoft.com/office/drawing/2014/main" id="{8FF3AA41-6C68-48B4-B535-E2EF4B6C6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79089714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CC4EBC19-A17A-461D-B6E3-E2D70053C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E1DD710F-5426-4B90-99D5-2C01DAAE6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C01BC4E5-141D-4DE4-B798-4036972B6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6C3C32D8-E30F-4F9C-B84C-9465EDC5D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74631179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>
            <a:extLst>
              <a:ext uri="{FF2B5EF4-FFF2-40B4-BE49-F238E27FC236}">
                <a16:creationId xmlns:a16="http://schemas.microsoft.com/office/drawing/2014/main" id="{DBB9412D-0DC4-4B88-ACA7-238CCC8CEF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3" name="מציין מיקום של כותרת תחתונה 2">
            <a:extLst>
              <a:ext uri="{FF2B5EF4-FFF2-40B4-BE49-F238E27FC236}">
                <a16:creationId xmlns:a16="http://schemas.microsoft.com/office/drawing/2014/main" id="{B57E8F61-EBEC-4392-AFFF-D3C463C57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>
            <a:extLst>
              <a:ext uri="{FF2B5EF4-FFF2-40B4-BE49-F238E27FC236}">
                <a16:creationId xmlns:a16="http://schemas.microsoft.com/office/drawing/2014/main" id="{5F67DAF0-AE60-4F9D-B9D2-97340A435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80675184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EA7F8FEA-EF5C-404D-9A5D-393989D472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497E7CAD-DF1A-4B99-81C8-631EB73CD7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267B3DA3-B7F8-43E4-9EDF-F18C4D291D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0DDE7842-E8C0-4ACD-836E-AAD401350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F54A5AA6-F26E-415E-AF41-AA8078B5EB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9440B860-7D2B-4931-8188-E61BB21B3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82897196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79F9CBB-E113-4D8F-B719-8BF0AA35CA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>
            <a:extLst>
              <a:ext uri="{FF2B5EF4-FFF2-40B4-BE49-F238E27FC236}">
                <a16:creationId xmlns:a16="http://schemas.microsoft.com/office/drawing/2014/main" id="{38D847CA-5A09-4318-AA88-7C74C9C3FE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he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112A81C3-DD3D-4E08-943E-4C38E46593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1F8C1F87-D18F-4678-A412-6E138B796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727272BC-51F9-42FC-B8C4-AA3CCDF72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6A321ECB-AF96-4451-9434-B52ED405E9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23262923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049DC91E-6C73-4CFF-ADEA-BF8205CEC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AF0BBBA6-593C-4074-BD85-33B83EEBC7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D8FFAB3-577F-4CE7-A224-4B2663120E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6B838887-788C-435E-8E27-984C5F365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85A81AF2-8FBA-49CC-BBC8-44287AD38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57869752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>
            <a:extLst>
              <a:ext uri="{FF2B5EF4-FFF2-40B4-BE49-F238E27FC236}">
                <a16:creationId xmlns:a16="http://schemas.microsoft.com/office/drawing/2014/main" id="{370E533D-EE64-40FD-9DC0-E8FBBAAD8D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44D56D48-542B-4D06-9303-FF05125EB6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EBC1B0D-17EE-47BA-952D-C18F92D33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E5613ECF-7AE5-4485-BD49-D4F3FCA5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589E3772-C286-4E2D-9862-864029745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49081845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791145FB-618C-4AF2-87C3-AFA857DC2A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B7AC46CD-5728-46C2-98F9-8BB7BD333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3B51F-7287-4D1D-972B-E3A712F3A63B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A566D567-508F-4917-A5E9-5B0CE9ACBE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F9214CF8-7780-47C2-8C9D-C3C89A4EF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7ED67-EE4F-40F3-84B0-13AAFEF7D8DC}" type="slidenum">
              <a:rPr lang="he-IL" smtClean="0"/>
              <a:t>‹#›</a:t>
            </a:fld>
            <a:endParaRPr lang="he-IL"/>
          </a:p>
        </p:txBody>
      </p:sp>
      <p:pic>
        <p:nvPicPr>
          <p:cNvPr id="8" name="תמונה 7">
            <a:extLst>
              <a:ext uri="{FF2B5EF4-FFF2-40B4-BE49-F238E27FC236}">
                <a16:creationId xmlns:a16="http://schemas.microsoft.com/office/drawing/2014/main" id="{B1DFE282-81F4-47BC-A2A4-9C0F83EB7F5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תמונה 8">
            <a:extLst>
              <a:ext uri="{FF2B5EF4-FFF2-40B4-BE49-F238E27FC236}">
                <a16:creationId xmlns:a16="http://schemas.microsoft.com/office/drawing/2014/main" id="{6E98804D-CBAD-4A41-81B4-8CB6012FBFD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946" y="4631823"/>
            <a:ext cx="657670" cy="464944"/>
          </a:xfrm>
          <a:prstGeom prst="rect">
            <a:avLst/>
          </a:prstGeom>
        </p:spPr>
      </p:pic>
      <p:pic>
        <p:nvPicPr>
          <p:cNvPr id="10" name="תמונה 11">
            <a:extLst>
              <a:ext uri="{FF2B5EF4-FFF2-40B4-BE49-F238E27FC236}">
                <a16:creationId xmlns:a16="http://schemas.microsoft.com/office/drawing/2014/main" id="{6E6986E4-913C-4D5C-958C-2E50080BAC4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email">
            <a:alphaModFix amt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094" t="448" r="60196" b="-448"/>
          <a:stretch/>
        </p:blipFill>
        <p:spPr>
          <a:xfrm flipH="1">
            <a:off x="6282622" y="131981"/>
            <a:ext cx="2853626" cy="4441484"/>
          </a:xfrm>
          <a:prstGeom prst="flowChartDelay">
            <a:avLst/>
          </a:prstGeom>
        </p:spPr>
      </p:pic>
    </p:spTree>
    <p:extLst>
      <p:ext uri="{BB962C8B-B14F-4D97-AF65-F5344CB8AC3E}">
        <p14:creationId xmlns:p14="http://schemas.microsoft.com/office/powerpoint/2010/main" val="3277231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5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9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34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slideLayout" Target="../slideLayouts/slideLayout58.xml"/><Relationship Id="rId18" Type="http://schemas.openxmlformats.org/officeDocument/2006/relationships/slideLayout" Target="../slideLayouts/slideLayout63.xml"/><Relationship Id="rId26" Type="http://schemas.openxmlformats.org/officeDocument/2006/relationships/slideLayout" Target="../slideLayouts/slideLayout71.xml"/><Relationship Id="rId3" Type="http://schemas.openxmlformats.org/officeDocument/2006/relationships/slideLayout" Target="../slideLayouts/slideLayout48.xml"/><Relationship Id="rId21" Type="http://schemas.openxmlformats.org/officeDocument/2006/relationships/slideLayout" Target="../slideLayouts/slideLayout66.xml"/><Relationship Id="rId7" Type="http://schemas.openxmlformats.org/officeDocument/2006/relationships/slideLayout" Target="../slideLayouts/slideLayout52.xml"/><Relationship Id="rId12" Type="http://schemas.openxmlformats.org/officeDocument/2006/relationships/slideLayout" Target="../slideLayouts/slideLayout57.xml"/><Relationship Id="rId17" Type="http://schemas.openxmlformats.org/officeDocument/2006/relationships/slideLayout" Target="../slideLayouts/slideLayout62.xml"/><Relationship Id="rId25" Type="http://schemas.openxmlformats.org/officeDocument/2006/relationships/slideLayout" Target="../slideLayouts/slideLayout70.xml"/><Relationship Id="rId2" Type="http://schemas.openxmlformats.org/officeDocument/2006/relationships/slideLayout" Target="../slideLayouts/slideLayout47.xml"/><Relationship Id="rId16" Type="http://schemas.openxmlformats.org/officeDocument/2006/relationships/slideLayout" Target="../slideLayouts/slideLayout61.xml"/><Relationship Id="rId20" Type="http://schemas.openxmlformats.org/officeDocument/2006/relationships/slideLayout" Target="../slideLayouts/slideLayout65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24" Type="http://schemas.openxmlformats.org/officeDocument/2006/relationships/slideLayout" Target="../slideLayouts/slideLayout69.xml"/><Relationship Id="rId5" Type="http://schemas.openxmlformats.org/officeDocument/2006/relationships/slideLayout" Target="../slideLayouts/slideLayout50.xml"/><Relationship Id="rId15" Type="http://schemas.openxmlformats.org/officeDocument/2006/relationships/slideLayout" Target="../slideLayouts/slideLayout60.xml"/><Relationship Id="rId23" Type="http://schemas.openxmlformats.org/officeDocument/2006/relationships/slideLayout" Target="../slideLayouts/slideLayout68.xml"/><Relationship Id="rId10" Type="http://schemas.openxmlformats.org/officeDocument/2006/relationships/slideLayout" Target="../slideLayouts/slideLayout55.xml"/><Relationship Id="rId19" Type="http://schemas.openxmlformats.org/officeDocument/2006/relationships/slideLayout" Target="../slideLayouts/slideLayout64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Relationship Id="rId14" Type="http://schemas.openxmlformats.org/officeDocument/2006/relationships/slideLayout" Target="../slideLayouts/slideLayout59.xml"/><Relationship Id="rId22" Type="http://schemas.openxmlformats.org/officeDocument/2006/relationships/slideLayout" Target="../slideLayouts/slideLayout67.xml"/><Relationship Id="rId27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9.xml"/><Relationship Id="rId13" Type="http://schemas.openxmlformats.org/officeDocument/2006/relationships/image" Target="../media/image55.png"/><Relationship Id="rId3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8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slideLayout" Target="../slideLayouts/slideLayout77.xml"/><Relationship Id="rId11" Type="http://schemas.openxmlformats.org/officeDocument/2006/relationships/slideLayout" Target="../slideLayouts/slideLayout82.xml"/><Relationship Id="rId5" Type="http://schemas.openxmlformats.org/officeDocument/2006/relationships/slideLayout" Target="../slideLayouts/slideLayout76.xml"/><Relationship Id="rId10" Type="http://schemas.openxmlformats.org/officeDocument/2006/relationships/slideLayout" Target="../slideLayouts/slideLayout81.xml"/><Relationship Id="rId4" Type="http://schemas.openxmlformats.org/officeDocument/2006/relationships/slideLayout" Target="../slideLayouts/slideLayout75.xml"/><Relationship Id="rId9" Type="http://schemas.openxmlformats.org/officeDocument/2006/relationships/slideLayout" Target="../slideLayouts/slideLayout80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0.xml"/><Relationship Id="rId13" Type="http://schemas.openxmlformats.org/officeDocument/2006/relationships/image" Target="../media/image58.jpeg"/><Relationship Id="rId3" Type="http://schemas.openxmlformats.org/officeDocument/2006/relationships/slideLayout" Target="../slideLayouts/slideLayout85.xml"/><Relationship Id="rId7" Type="http://schemas.openxmlformats.org/officeDocument/2006/relationships/slideLayout" Target="../slideLayouts/slideLayout89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84.xml"/><Relationship Id="rId1" Type="http://schemas.openxmlformats.org/officeDocument/2006/relationships/slideLayout" Target="../slideLayouts/slideLayout83.xml"/><Relationship Id="rId6" Type="http://schemas.openxmlformats.org/officeDocument/2006/relationships/slideLayout" Target="../slideLayouts/slideLayout88.xml"/><Relationship Id="rId11" Type="http://schemas.openxmlformats.org/officeDocument/2006/relationships/slideLayout" Target="../slideLayouts/slideLayout93.xml"/><Relationship Id="rId5" Type="http://schemas.openxmlformats.org/officeDocument/2006/relationships/slideLayout" Target="../slideLayouts/slideLayout87.xml"/><Relationship Id="rId10" Type="http://schemas.openxmlformats.org/officeDocument/2006/relationships/slideLayout" Target="../slideLayouts/slideLayout92.xml"/><Relationship Id="rId4" Type="http://schemas.openxmlformats.org/officeDocument/2006/relationships/slideLayout" Target="../slideLayouts/slideLayout86.xml"/><Relationship Id="rId9" Type="http://schemas.openxmlformats.org/officeDocument/2006/relationships/slideLayout" Target="../slideLayouts/slideLayout91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1.xml"/><Relationship Id="rId13" Type="http://schemas.openxmlformats.org/officeDocument/2006/relationships/slideLayout" Target="../slideLayouts/slideLayout106.xml"/><Relationship Id="rId18" Type="http://schemas.openxmlformats.org/officeDocument/2006/relationships/slideLayout" Target="../slideLayouts/slideLayout111.xml"/><Relationship Id="rId3" Type="http://schemas.openxmlformats.org/officeDocument/2006/relationships/slideLayout" Target="../slideLayouts/slideLayout96.xml"/><Relationship Id="rId21" Type="http://schemas.openxmlformats.org/officeDocument/2006/relationships/slideLayout" Target="../slideLayouts/slideLayout114.xml"/><Relationship Id="rId7" Type="http://schemas.openxmlformats.org/officeDocument/2006/relationships/slideLayout" Target="../slideLayouts/slideLayout100.xml"/><Relationship Id="rId12" Type="http://schemas.openxmlformats.org/officeDocument/2006/relationships/slideLayout" Target="../slideLayouts/slideLayout105.xml"/><Relationship Id="rId17" Type="http://schemas.openxmlformats.org/officeDocument/2006/relationships/slideLayout" Target="../slideLayouts/slideLayout110.xml"/><Relationship Id="rId2" Type="http://schemas.openxmlformats.org/officeDocument/2006/relationships/slideLayout" Target="../slideLayouts/slideLayout95.xml"/><Relationship Id="rId16" Type="http://schemas.openxmlformats.org/officeDocument/2006/relationships/slideLayout" Target="../slideLayouts/slideLayout109.xml"/><Relationship Id="rId20" Type="http://schemas.openxmlformats.org/officeDocument/2006/relationships/slideLayout" Target="../slideLayouts/slideLayout113.xml"/><Relationship Id="rId1" Type="http://schemas.openxmlformats.org/officeDocument/2006/relationships/slideLayout" Target="../slideLayouts/slideLayout94.xml"/><Relationship Id="rId6" Type="http://schemas.openxmlformats.org/officeDocument/2006/relationships/slideLayout" Target="../slideLayouts/slideLayout99.xml"/><Relationship Id="rId11" Type="http://schemas.openxmlformats.org/officeDocument/2006/relationships/slideLayout" Target="../slideLayouts/slideLayout104.xml"/><Relationship Id="rId5" Type="http://schemas.openxmlformats.org/officeDocument/2006/relationships/slideLayout" Target="../slideLayouts/slideLayout98.xml"/><Relationship Id="rId15" Type="http://schemas.openxmlformats.org/officeDocument/2006/relationships/slideLayout" Target="../slideLayouts/slideLayout108.xml"/><Relationship Id="rId23" Type="http://schemas.openxmlformats.org/officeDocument/2006/relationships/image" Target="../media/image61.jpeg"/><Relationship Id="rId10" Type="http://schemas.openxmlformats.org/officeDocument/2006/relationships/slideLayout" Target="../slideLayouts/slideLayout103.xml"/><Relationship Id="rId19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97.xml"/><Relationship Id="rId9" Type="http://schemas.openxmlformats.org/officeDocument/2006/relationships/slideLayout" Target="../slideLayouts/slideLayout102.xml"/><Relationship Id="rId14" Type="http://schemas.openxmlformats.org/officeDocument/2006/relationships/slideLayout" Target="../slideLayouts/slideLayout107.xml"/><Relationship Id="rId22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2.xml"/><Relationship Id="rId13" Type="http://schemas.openxmlformats.org/officeDocument/2006/relationships/slideLayout" Target="../slideLayouts/slideLayout127.xml"/><Relationship Id="rId3" Type="http://schemas.openxmlformats.org/officeDocument/2006/relationships/slideLayout" Target="../slideLayouts/slideLayout117.xml"/><Relationship Id="rId7" Type="http://schemas.openxmlformats.org/officeDocument/2006/relationships/slideLayout" Target="../slideLayouts/slideLayout121.xml"/><Relationship Id="rId12" Type="http://schemas.openxmlformats.org/officeDocument/2006/relationships/slideLayout" Target="../slideLayouts/slideLayout126.xml"/><Relationship Id="rId2" Type="http://schemas.openxmlformats.org/officeDocument/2006/relationships/slideLayout" Target="../slideLayouts/slideLayout116.xml"/><Relationship Id="rId1" Type="http://schemas.openxmlformats.org/officeDocument/2006/relationships/slideLayout" Target="../slideLayouts/slideLayout115.xml"/><Relationship Id="rId6" Type="http://schemas.openxmlformats.org/officeDocument/2006/relationships/slideLayout" Target="../slideLayouts/slideLayout120.xml"/><Relationship Id="rId11" Type="http://schemas.openxmlformats.org/officeDocument/2006/relationships/slideLayout" Target="../slideLayouts/slideLayout125.xml"/><Relationship Id="rId5" Type="http://schemas.openxmlformats.org/officeDocument/2006/relationships/slideLayout" Target="../slideLayouts/slideLayout119.xml"/><Relationship Id="rId15" Type="http://schemas.openxmlformats.org/officeDocument/2006/relationships/image" Target="../media/image68.jpeg"/><Relationship Id="rId10" Type="http://schemas.openxmlformats.org/officeDocument/2006/relationships/slideLayout" Target="../slideLayouts/slideLayout124.xml"/><Relationship Id="rId4" Type="http://schemas.openxmlformats.org/officeDocument/2006/relationships/slideLayout" Target="../slideLayouts/slideLayout118.xml"/><Relationship Id="rId9" Type="http://schemas.openxmlformats.org/officeDocument/2006/relationships/slideLayout" Target="../slideLayouts/slideLayout123.xml"/><Relationship Id="rId14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5.xml"/><Relationship Id="rId13" Type="http://schemas.openxmlformats.org/officeDocument/2006/relationships/image" Target="../media/image70.jpeg"/><Relationship Id="rId3" Type="http://schemas.openxmlformats.org/officeDocument/2006/relationships/slideLayout" Target="../slideLayouts/slideLayout130.xml"/><Relationship Id="rId7" Type="http://schemas.openxmlformats.org/officeDocument/2006/relationships/slideLayout" Target="../slideLayouts/slideLayout134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129.xml"/><Relationship Id="rId1" Type="http://schemas.openxmlformats.org/officeDocument/2006/relationships/slideLayout" Target="../slideLayouts/slideLayout128.xml"/><Relationship Id="rId6" Type="http://schemas.openxmlformats.org/officeDocument/2006/relationships/slideLayout" Target="../slideLayouts/slideLayout133.xml"/><Relationship Id="rId11" Type="http://schemas.openxmlformats.org/officeDocument/2006/relationships/slideLayout" Target="../slideLayouts/slideLayout138.xml"/><Relationship Id="rId5" Type="http://schemas.openxmlformats.org/officeDocument/2006/relationships/slideLayout" Target="../slideLayouts/slideLayout132.xml"/><Relationship Id="rId10" Type="http://schemas.openxmlformats.org/officeDocument/2006/relationships/slideLayout" Target="../slideLayouts/slideLayout137.xml"/><Relationship Id="rId4" Type="http://schemas.openxmlformats.org/officeDocument/2006/relationships/slideLayout" Target="../slideLayouts/slideLayout131.xml"/><Relationship Id="rId9" Type="http://schemas.openxmlformats.org/officeDocument/2006/relationships/slideLayout" Target="../slideLayouts/slideLayout136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6.xml"/><Relationship Id="rId13" Type="http://schemas.openxmlformats.org/officeDocument/2006/relationships/theme" Target="../theme/theme10.xml"/><Relationship Id="rId3" Type="http://schemas.openxmlformats.org/officeDocument/2006/relationships/slideLayout" Target="../slideLayouts/slideLayout141.xml"/><Relationship Id="rId7" Type="http://schemas.openxmlformats.org/officeDocument/2006/relationships/slideLayout" Target="../slideLayouts/slideLayout145.xml"/><Relationship Id="rId12" Type="http://schemas.openxmlformats.org/officeDocument/2006/relationships/slideLayout" Target="../slideLayouts/slideLayout150.xml"/><Relationship Id="rId2" Type="http://schemas.openxmlformats.org/officeDocument/2006/relationships/slideLayout" Target="../slideLayouts/slideLayout140.xml"/><Relationship Id="rId1" Type="http://schemas.openxmlformats.org/officeDocument/2006/relationships/slideLayout" Target="../slideLayouts/slideLayout139.xml"/><Relationship Id="rId6" Type="http://schemas.openxmlformats.org/officeDocument/2006/relationships/slideLayout" Target="../slideLayouts/slideLayout144.xml"/><Relationship Id="rId11" Type="http://schemas.openxmlformats.org/officeDocument/2006/relationships/slideLayout" Target="../slideLayouts/slideLayout149.xml"/><Relationship Id="rId5" Type="http://schemas.openxmlformats.org/officeDocument/2006/relationships/slideLayout" Target="../slideLayouts/slideLayout143.xml"/><Relationship Id="rId10" Type="http://schemas.openxmlformats.org/officeDocument/2006/relationships/slideLayout" Target="../slideLayouts/slideLayout148.xml"/><Relationship Id="rId4" Type="http://schemas.openxmlformats.org/officeDocument/2006/relationships/slideLayout" Target="../slideLayouts/slideLayout142.xml"/><Relationship Id="rId9" Type="http://schemas.openxmlformats.org/officeDocument/2006/relationships/slideLayout" Target="../slideLayouts/slideLayout147.xml"/><Relationship Id="rId14" Type="http://schemas.openxmlformats.org/officeDocument/2006/relationships/image" Target="../media/image70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BDBBE1-16D9-4897-85EB-09011DCB082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כ"ד/אלול/תשפ"ב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97A860-2F95-49B1-AFEB-FF88F9EC3E07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948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81" r:id="rId2"/>
    <p:sldLayoutId id="2147483671" r:id="rId3"/>
    <p:sldLayoutId id="2147483683" r:id="rId4"/>
    <p:sldLayoutId id="2147483697" r:id="rId5"/>
    <p:sldLayoutId id="2147483698" r:id="rId6"/>
    <p:sldLayoutId id="2147483712" r:id="rId7"/>
    <p:sldLayoutId id="2147483699" r:id="rId8"/>
    <p:sldLayoutId id="2147483700" r:id="rId9"/>
    <p:sldLayoutId id="2147483714" r:id="rId10"/>
    <p:sldLayoutId id="2147483713" r:id="rId11"/>
    <p:sldLayoutId id="2147483702" r:id="rId12"/>
    <p:sldLayoutId id="2147483701" r:id="rId13"/>
    <p:sldLayoutId id="2147483692" r:id="rId14"/>
    <p:sldLayoutId id="2147483696" r:id="rId15"/>
    <p:sldLayoutId id="2147483703" r:id="rId16"/>
    <p:sldLayoutId id="2147483694" r:id="rId17"/>
    <p:sldLayoutId id="2147483695" r:id="rId18"/>
    <p:sldLayoutId id="2147483693" r:id="rId19"/>
    <p:sldLayoutId id="2147483691" r:id="rId20"/>
    <p:sldLayoutId id="2147483704" r:id="rId21"/>
    <p:sldLayoutId id="2147483706" r:id="rId22"/>
    <p:sldLayoutId id="2147483707" r:id="rId23"/>
    <p:sldLayoutId id="2147483710" r:id="rId24"/>
    <p:sldLayoutId id="2147483711" r:id="rId25"/>
  </p:sldLayoutIdLst>
  <p:txStyles>
    <p:titleStyle>
      <a:lvl1pPr algn="ctr" defTabSz="685800" rtl="1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r" defTabSz="6858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r" defTabSz="685800" rtl="1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r" defTabSz="685800" rtl="1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r" defTabSz="685800" rtl="1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r" defTabSz="685800" rtl="1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r" defTabSz="685800" rtl="1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r" defTabSz="685800" rtl="1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r" defTabSz="685800" rtl="1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r" defTabSz="685800" rtl="1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19BDC75A-DEF8-4153-A84A-4E2D6D6D39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5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B3114925-EB8B-4A11-AF7D-637FFF142C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4370772B-5130-4404-AB20-1B5A569BB3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B03A4-0379-41F5-B739-1FDA745CF28F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69399B00-D54A-46BB-BA9F-9644C2471E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83FA386D-D565-4C89-865F-FDA42C573E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6CC02A-51F8-42E8-9AFA-6EE656B57BE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96260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</p:sldLayoutIdLst>
  <p:txStyles>
    <p:titleStyle>
      <a:lvl1pPr algn="r" defTabSz="514350" rtl="1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r" defTabSz="514350" rtl="1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r" defTabSz="514350" rtl="1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r" defTabSz="514350" rtl="1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r" defTabSz="514350" rtl="1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r" defTabSz="514350" rtl="1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r" defTabSz="514350" rtl="1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r" defTabSz="514350" rtl="1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r" defTabSz="514350" rtl="1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r" defTabSz="514350" rtl="1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A03A3D63-8601-4799-BD37-37A89FA377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5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80D6A00D-261B-4C72-BD92-551EDBAB2F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4EDE150E-2B3B-4FCF-8E64-8041E8C9E0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E90A050A-4FE2-493B-9C68-E31E401383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2B76105B-DB41-43D3-B976-870413F6F3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  <p:pic>
        <p:nvPicPr>
          <p:cNvPr id="8" name="תמונה 7">
            <a:extLst>
              <a:ext uri="{FF2B5EF4-FFF2-40B4-BE49-F238E27FC236}">
                <a16:creationId xmlns:a16="http://schemas.microsoft.com/office/drawing/2014/main" id="{BF363579-D940-47B1-9665-C1F26CD4750C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714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  <p:sldLayoutId id="2147483736" r:id="rId12"/>
  </p:sldLayoutIdLst>
  <p:txStyles>
    <p:titleStyle>
      <a:lvl1pPr algn="r" defTabSz="514350" rtl="1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r" defTabSz="514350" rtl="1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r" defTabSz="514350" rtl="1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r" defTabSz="514350" rtl="1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r" defTabSz="514350" rtl="1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r" defTabSz="514350" rtl="1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r" defTabSz="514350" rtl="1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r" defTabSz="514350" rtl="1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r" defTabSz="514350" rtl="1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r" defTabSz="514350" rtl="1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BDBBE1-16D9-4897-85EB-09011DCB082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כ"ד/אלול/תשפ"ב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97A860-2F95-49B1-AFEB-FF88F9EC3E07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1250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  <p:sldLayoutId id="2147483773" r:id="rId13"/>
    <p:sldLayoutId id="2147483774" r:id="rId14"/>
    <p:sldLayoutId id="2147483775" r:id="rId15"/>
    <p:sldLayoutId id="2147483776" r:id="rId16"/>
    <p:sldLayoutId id="2147483777" r:id="rId17"/>
    <p:sldLayoutId id="2147483778" r:id="rId18"/>
    <p:sldLayoutId id="2147483779" r:id="rId19"/>
    <p:sldLayoutId id="2147483780" r:id="rId20"/>
    <p:sldLayoutId id="2147483781" r:id="rId21"/>
    <p:sldLayoutId id="2147483782" r:id="rId22"/>
    <p:sldLayoutId id="2147483783" r:id="rId23"/>
    <p:sldLayoutId id="2147483784" r:id="rId24"/>
    <p:sldLayoutId id="2147483785" r:id="rId25"/>
    <p:sldLayoutId id="2147483835" r:id="rId26"/>
  </p:sldLayoutIdLst>
  <p:txStyles>
    <p:titleStyle>
      <a:lvl1pPr algn="ctr" defTabSz="685800" rtl="1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r" defTabSz="6858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r" defTabSz="685800" rtl="1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r" defTabSz="685800" rtl="1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r" defTabSz="685800" rtl="1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r" defTabSz="685800" rtl="1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r" defTabSz="685800" rtl="1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r" defTabSz="685800" rtl="1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r" defTabSz="685800" rtl="1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r" defTabSz="685800" rtl="1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A03A3D63-8601-4799-BD37-37A89FA377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80D6A00D-261B-4C72-BD92-551EDBAB2F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4EDE150E-2B3B-4FCF-8E64-8041E8C9E0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E90A050A-4FE2-493B-9C68-E31E401383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2B76105B-DB41-43D3-B976-870413F6F3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  <p:pic>
        <p:nvPicPr>
          <p:cNvPr id="9" name="תמונה 8">
            <a:extLst>
              <a:ext uri="{FF2B5EF4-FFF2-40B4-BE49-F238E27FC236}">
                <a16:creationId xmlns:a16="http://schemas.microsoft.com/office/drawing/2014/main" id="{AC84E1F0-26C5-447A-874C-3A72DC20B27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857"/>
          <a:stretch/>
        </p:blipFill>
        <p:spPr>
          <a:xfrm>
            <a:off x="6763" y="4082746"/>
            <a:ext cx="9144000" cy="1087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714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8" r:id="rId1"/>
    <p:sldLayoutId id="2147483789" r:id="rId2"/>
    <p:sldLayoutId id="2147483790" r:id="rId3"/>
    <p:sldLayoutId id="2147483791" r:id="rId4"/>
    <p:sldLayoutId id="2147483792" r:id="rId5"/>
    <p:sldLayoutId id="2147483793" r:id="rId6"/>
    <p:sldLayoutId id="2147483794" r:id="rId7"/>
    <p:sldLayoutId id="2147483795" r:id="rId8"/>
    <p:sldLayoutId id="2147483796" r:id="rId9"/>
    <p:sldLayoutId id="2147483797" r:id="rId10"/>
    <p:sldLayoutId id="2147483798" r:id="rId11"/>
  </p:sldLayoutIdLst>
  <p:txStyles>
    <p:titleStyle>
      <a:lvl1pPr algn="r" defTabSz="685800" rtl="1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r" defTabSz="685800" rtl="1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A03A3D63-8601-4799-BD37-37A89FA377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80D6A00D-261B-4C72-BD92-551EDBAB2F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4EDE150E-2B3B-4FCF-8E64-8041E8C9E0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E90A050A-4FE2-493B-9C68-E31E401383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2B76105B-DB41-43D3-B976-870413F6F3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  <p:pic>
        <p:nvPicPr>
          <p:cNvPr id="8" name="תמונה 7">
            <a:extLst>
              <a:ext uri="{FF2B5EF4-FFF2-40B4-BE49-F238E27FC236}">
                <a16:creationId xmlns:a16="http://schemas.microsoft.com/office/drawing/2014/main" id="{BF363579-D940-47B1-9665-C1F26CD4750C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78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</p:sldLayoutIdLst>
  <p:txStyles>
    <p:titleStyle>
      <a:lvl1pPr algn="r" defTabSz="685800" rtl="1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r" defTabSz="685800" rtl="1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A03A3D63-8601-4799-BD37-37A89FA377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80D6A00D-261B-4C72-BD92-551EDBAB2F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4EDE150E-2B3B-4FCF-8E64-8041E8C9E0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E90A050A-4FE2-493B-9C68-E31E401383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2B76105B-DB41-43D3-B976-870413F6F3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  <p:pic>
        <p:nvPicPr>
          <p:cNvPr id="8" name="תמונה 7">
            <a:extLst>
              <a:ext uri="{FF2B5EF4-FFF2-40B4-BE49-F238E27FC236}">
                <a16:creationId xmlns:a16="http://schemas.microsoft.com/office/drawing/2014/main" id="{BF363579-D940-47B1-9665-C1F26CD4750C}"/>
              </a:ext>
            </a:extLst>
          </p:cNvPr>
          <p:cNvPicPr>
            <a:picLocks noChangeAspect="1"/>
          </p:cNvPicPr>
          <p:nvPr userDrawn="1"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782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2" r:id="rId1"/>
    <p:sldLayoutId id="2147483813" r:id="rId2"/>
    <p:sldLayoutId id="2147483814" r:id="rId3"/>
    <p:sldLayoutId id="2147483815" r:id="rId4"/>
    <p:sldLayoutId id="2147483816" r:id="rId5"/>
    <p:sldLayoutId id="2147483817" r:id="rId6"/>
    <p:sldLayoutId id="2147483818" r:id="rId7"/>
    <p:sldLayoutId id="2147483820" r:id="rId8"/>
    <p:sldLayoutId id="2147483821" r:id="rId9"/>
    <p:sldLayoutId id="2147483822" r:id="rId10"/>
    <p:sldLayoutId id="2147483823" r:id="rId11"/>
    <p:sldLayoutId id="2147483824" r:id="rId12"/>
    <p:sldLayoutId id="2147483825" r:id="rId13"/>
    <p:sldLayoutId id="2147483826" r:id="rId14"/>
    <p:sldLayoutId id="2147483827" r:id="rId15"/>
    <p:sldLayoutId id="2147483828" r:id="rId16"/>
    <p:sldLayoutId id="2147483829" r:id="rId17"/>
    <p:sldLayoutId id="2147483830" r:id="rId18"/>
    <p:sldLayoutId id="2147483831" r:id="rId19"/>
    <p:sldLayoutId id="2147483832" r:id="rId20"/>
    <p:sldLayoutId id="2147483833" r:id="rId21"/>
  </p:sldLayoutIdLst>
  <p:txStyles>
    <p:titleStyle>
      <a:lvl1pPr algn="r" defTabSz="685800" rtl="1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r" defTabSz="685800" rtl="1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A03A3D63-8601-4799-BD37-37A89FA377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80D6A00D-261B-4C72-BD92-551EDBAB2F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4EDE150E-2B3B-4FCF-8E64-8041E8C9E0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E90A050A-4FE2-493B-9C68-E31E401383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2B76105B-DB41-43D3-B976-870413F6F3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  <p:pic>
        <p:nvPicPr>
          <p:cNvPr id="8" name="תמונה 7">
            <a:extLst>
              <a:ext uri="{FF2B5EF4-FFF2-40B4-BE49-F238E27FC236}">
                <a16:creationId xmlns:a16="http://schemas.microsoft.com/office/drawing/2014/main" id="{BF363579-D940-47B1-9665-C1F26CD4750C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362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2" r:id="rId1"/>
    <p:sldLayoutId id="2147483863" r:id="rId2"/>
    <p:sldLayoutId id="2147483864" r:id="rId3"/>
    <p:sldLayoutId id="2147483865" r:id="rId4"/>
    <p:sldLayoutId id="2147483866" r:id="rId5"/>
    <p:sldLayoutId id="2147483867" r:id="rId6"/>
    <p:sldLayoutId id="2147483868" r:id="rId7"/>
    <p:sldLayoutId id="2147483869" r:id="rId8"/>
    <p:sldLayoutId id="2147483870" r:id="rId9"/>
    <p:sldLayoutId id="2147483871" r:id="rId10"/>
    <p:sldLayoutId id="2147483872" r:id="rId11"/>
    <p:sldLayoutId id="2147483873" r:id="rId12"/>
    <p:sldLayoutId id="2147483898" r:id="rId13"/>
  </p:sldLayoutIdLst>
  <p:txStyles>
    <p:titleStyle>
      <a:lvl1pPr algn="r" defTabSz="685800" rtl="1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r" defTabSz="685800" rtl="1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A03A3D63-8601-4799-BD37-37A89FA377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80D6A00D-261B-4C72-BD92-551EDBAB2F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4EDE150E-2B3B-4FCF-8E64-8041E8C9E0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E90A050A-4FE2-493B-9C68-E31E401383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2B76105B-DB41-43D3-B976-870413F6F3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  <p:pic>
        <p:nvPicPr>
          <p:cNvPr id="8" name="תמונה 7">
            <a:extLst>
              <a:ext uri="{FF2B5EF4-FFF2-40B4-BE49-F238E27FC236}">
                <a16:creationId xmlns:a16="http://schemas.microsoft.com/office/drawing/2014/main" id="{BF363579-D940-47B1-9665-C1F26CD4750C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987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5" r:id="rId1"/>
    <p:sldLayoutId id="2147483876" r:id="rId2"/>
    <p:sldLayoutId id="2147483877" r:id="rId3"/>
    <p:sldLayoutId id="2147483878" r:id="rId4"/>
    <p:sldLayoutId id="2147483879" r:id="rId5"/>
    <p:sldLayoutId id="2147483880" r:id="rId6"/>
    <p:sldLayoutId id="2147483881" r:id="rId7"/>
    <p:sldLayoutId id="2147483882" r:id="rId8"/>
    <p:sldLayoutId id="2147483883" r:id="rId9"/>
    <p:sldLayoutId id="2147483884" r:id="rId10"/>
    <p:sldLayoutId id="2147483885" r:id="rId11"/>
  </p:sldLayoutIdLst>
  <p:txStyles>
    <p:titleStyle>
      <a:lvl1pPr algn="r" defTabSz="685800" rtl="1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r" defTabSz="685800" rtl="1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A03A3D63-8601-4799-BD37-37A89FA377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80D6A00D-261B-4C72-BD92-551EDBAB2F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4EDE150E-2B3B-4FCF-8E64-8041E8C9E0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055565-ED3D-4E5F-AD0E-095A9C15C075}" type="datetimeFigureOut">
              <a:rPr lang="he-IL" smtClean="0"/>
              <a:t>כ"ד/אלול/תשפ"ב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E90A050A-4FE2-493B-9C68-E31E401383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2B76105B-DB41-43D3-B976-870413F6F3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F0068D-9962-4C11-8DE4-A707FB2FC539}" type="slidenum">
              <a:rPr lang="he-IL" smtClean="0"/>
              <a:t>‹#›</a:t>
            </a:fld>
            <a:endParaRPr lang="he-IL"/>
          </a:p>
        </p:txBody>
      </p:sp>
      <p:pic>
        <p:nvPicPr>
          <p:cNvPr id="8" name="תמונה 7">
            <a:extLst>
              <a:ext uri="{FF2B5EF4-FFF2-40B4-BE49-F238E27FC236}">
                <a16:creationId xmlns:a16="http://schemas.microsoft.com/office/drawing/2014/main" id="{BF363579-D940-47B1-9665-C1F26CD4750C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089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0" r:id="rId1"/>
    <p:sldLayoutId id="2147483901" r:id="rId2"/>
    <p:sldLayoutId id="2147483902" r:id="rId3"/>
    <p:sldLayoutId id="2147483903" r:id="rId4"/>
    <p:sldLayoutId id="2147483904" r:id="rId5"/>
    <p:sldLayoutId id="2147483905" r:id="rId6"/>
    <p:sldLayoutId id="2147483906" r:id="rId7"/>
    <p:sldLayoutId id="2147483907" r:id="rId8"/>
    <p:sldLayoutId id="2147483908" r:id="rId9"/>
    <p:sldLayoutId id="2147483909" r:id="rId10"/>
    <p:sldLayoutId id="2147483910" r:id="rId11"/>
    <p:sldLayoutId id="2147483911" r:id="rId12"/>
  </p:sldLayoutIdLst>
  <p:txStyles>
    <p:titleStyle>
      <a:lvl1pPr algn="r" defTabSz="685800" rtl="1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r" defTabSz="685800" rtl="1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7.xml"/><Relationship Id="rId4" Type="http://schemas.openxmlformats.org/officeDocument/2006/relationships/image" Target="../media/image7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6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6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6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7" Type="http://schemas.openxmlformats.org/officeDocument/2006/relationships/image" Target="../media/image8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7.xml"/><Relationship Id="rId6" Type="http://schemas.openxmlformats.org/officeDocument/2006/relationships/image" Target="../media/image81.jpeg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7" Type="http://schemas.openxmlformats.org/officeDocument/2006/relationships/image" Target="../media/image9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7.xml"/><Relationship Id="rId6" Type="http://schemas.openxmlformats.org/officeDocument/2006/relationships/image" Target="../media/image89.png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7.xml"/><Relationship Id="rId4" Type="http://schemas.openxmlformats.org/officeDocument/2006/relationships/image" Target="../media/image9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7.xml"/><Relationship Id="rId4" Type="http://schemas.openxmlformats.org/officeDocument/2006/relationships/image" Target="../media/image9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7" Type="http://schemas.openxmlformats.org/officeDocument/2006/relationships/image" Target="../media/image9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5.xml"/><Relationship Id="rId6" Type="http://schemas.openxmlformats.org/officeDocument/2006/relationships/image" Target="../media/image96.png"/><Relationship Id="rId5" Type="http://schemas.openxmlformats.org/officeDocument/2006/relationships/image" Target="../media/image95.png"/><Relationship Id="rId4" Type="http://schemas.openxmlformats.org/officeDocument/2006/relationships/image" Target="../media/image9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7.xml"/><Relationship Id="rId5" Type="http://schemas.openxmlformats.org/officeDocument/2006/relationships/image" Target="../media/image100.jpeg"/><Relationship Id="rId4" Type="http://schemas.openxmlformats.org/officeDocument/2006/relationships/image" Target="../media/image9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6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png"/><Relationship Id="rId3" Type="http://schemas.microsoft.com/office/2007/relationships/media" Target="../media/media2.mp4"/><Relationship Id="rId7" Type="http://schemas.openxmlformats.org/officeDocument/2006/relationships/image" Target="../media/image102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50.xml"/><Relationship Id="rId4" Type="http://schemas.openxmlformats.org/officeDocument/2006/relationships/video" Target="../media/media2.mp4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01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16.xml"/><Relationship Id="rId4" Type="http://schemas.openxmlformats.org/officeDocument/2006/relationships/image" Target="../media/image10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1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116.xml"/><Relationship Id="rId6" Type="http://schemas.openxmlformats.org/officeDocument/2006/relationships/image" Target="../media/image112.jpeg"/><Relationship Id="rId5" Type="http://schemas.openxmlformats.org/officeDocument/2006/relationships/image" Target="../media/image111.png"/><Relationship Id="rId4" Type="http://schemas.openxmlformats.org/officeDocument/2006/relationships/image" Target="../media/image1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fif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116.xml"/><Relationship Id="rId5" Type="http://schemas.openxmlformats.org/officeDocument/2006/relationships/image" Target="../media/image115.wmf"/><Relationship Id="rId4" Type="http://schemas.openxmlformats.org/officeDocument/2006/relationships/oleObject" Target="../embeddings/oleObject2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7.xml"/><Relationship Id="rId6" Type="http://schemas.openxmlformats.org/officeDocument/2006/relationships/image" Target="../media/image119.jpeg"/><Relationship Id="rId5" Type="http://schemas.openxmlformats.org/officeDocument/2006/relationships/image" Target="../media/image118.jpeg"/><Relationship Id="rId4" Type="http://schemas.openxmlformats.org/officeDocument/2006/relationships/image" Target="../media/image11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6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png"/><Relationship Id="rId13" Type="http://schemas.openxmlformats.org/officeDocument/2006/relationships/image" Target="../media/image126.jpeg"/><Relationship Id="rId18" Type="http://schemas.microsoft.com/office/2007/relationships/hdphoto" Target="../media/hdphoto4.wdp"/><Relationship Id="rId3" Type="http://schemas.openxmlformats.org/officeDocument/2006/relationships/image" Target="../media/image92.png"/><Relationship Id="rId21" Type="http://schemas.openxmlformats.org/officeDocument/2006/relationships/image" Target="../media/image132.png"/><Relationship Id="rId7" Type="http://schemas.openxmlformats.org/officeDocument/2006/relationships/image" Target="../media/image122.png"/><Relationship Id="rId12" Type="http://schemas.openxmlformats.org/officeDocument/2006/relationships/image" Target="../media/image125.png"/><Relationship Id="rId17" Type="http://schemas.openxmlformats.org/officeDocument/2006/relationships/image" Target="../media/image130.png"/><Relationship Id="rId25" Type="http://schemas.openxmlformats.org/officeDocument/2006/relationships/image" Target="../media/image135.svg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129.png"/><Relationship Id="rId20" Type="http://schemas.microsoft.com/office/2007/relationships/hdphoto" Target="../media/hdphoto5.wdp"/><Relationship Id="rId1" Type="http://schemas.openxmlformats.org/officeDocument/2006/relationships/slideLayout" Target="../slideLayouts/slideLayout65.xml"/><Relationship Id="rId6" Type="http://schemas.microsoft.com/office/2007/relationships/hdphoto" Target="../media/hdphoto1.wdp"/><Relationship Id="rId11" Type="http://schemas.microsoft.com/office/2007/relationships/hdphoto" Target="../media/hdphoto3.wdp"/><Relationship Id="rId24" Type="http://schemas.openxmlformats.org/officeDocument/2006/relationships/image" Target="../media/image134.png"/><Relationship Id="rId5" Type="http://schemas.openxmlformats.org/officeDocument/2006/relationships/image" Target="../media/image121.png"/><Relationship Id="rId15" Type="http://schemas.openxmlformats.org/officeDocument/2006/relationships/image" Target="../media/image128.png"/><Relationship Id="rId23" Type="http://schemas.microsoft.com/office/2007/relationships/hdphoto" Target="../media/hdphoto6.wdp"/><Relationship Id="rId10" Type="http://schemas.openxmlformats.org/officeDocument/2006/relationships/image" Target="../media/image124.png"/><Relationship Id="rId19" Type="http://schemas.openxmlformats.org/officeDocument/2006/relationships/image" Target="../media/image131.png"/><Relationship Id="rId4" Type="http://schemas.openxmlformats.org/officeDocument/2006/relationships/image" Target="../media/image120.jpeg"/><Relationship Id="rId9" Type="http://schemas.microsoft.com/office/2007/relationships/hdphoto" Target="../media/hdphoto2.wdp"/><Relationship Id="rId14" Type="http://schemas.openxmlformats.org/officeDocument/2006/relationships/image" Target="../media/image127.jpeg"/><Relationship Id="rId22" Type="http://schemas.openxmlformats.org/officeDocument/2006/relationships/image" Target="../media/image13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7" Type="http://schemas.openxmlformats.org/officeDocument/2006/relationships/image" Target="../media/image13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5.xml"/><Relationship Id="rId6" Type="http://schemas.openxmlformats.org/officeDocument/2006/relationships/image" Target="../media/image138.png"/><Relationship Id="rId5" Type="http://schemas.openxmlformats.org/officeDocument/2006/relationships/image" Target="../media/image137.png"/><Relationship Id="rId4" Type="http://schemas.openxmlformats.org/officeDocument/2006/relationships/image" Target="../media/image13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2.png"/><Relationship Id="rId3" Type="http://schemas.openxmlformats.org/officeDocument/2006/relationships/slideLayout" Target="../slideLayouts/slideLayout65.xml"/><Relationship Id="rId7" Type="http://schemas.openxmlformats.org/officeDocument/2006/relationships/image" Target="../media/image141.png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140.png"/><Relationship Id="rId5" Type="http://schemas.openxmlformats.org/officeDocument/2006/relationships/image" Target="../media/image92.png"/><Relationship Id="rId4" Type="http://schemas.openxmlformats.org/officeDocument/2006/relationships/notesSlide" Target="../notesSlides/notesSlide13.xml"/><Relationship Id="rId9" Type="http://schemas.openxmlformats.org/officeDocument/2006/relationships/image" Target="../media/image143.jpeg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13" Type="http://schemas.openxmlformats.org/officeDocument/2006/relationships/image" Target="../media/image149.png"/><Relationship Id="rId18" Type="http://schemas.microsoft.com/office/2007/relationships/hdphoto" Target="../media/hdphoto14.wdp"/><Relationship Id="rId26" Type="http://schemas.openxmlformats.org/officeDocument/2006/relationships/image" Target="../media/image157.png"/><Relationship Id="rId3" Type="http://schemas.openxmlformats.org/officeDocument/2006/relationships/image" Target="../media/image144.png"/><Relationship Id="rId21" Type="http://schemas.openxmlformats.org/officeDocument/2006/relationships/image" Target="../media/image153.png"/><Relationship Id="rId7" Type="http://schemas.openxmlformats.org/officeDocument/2006/relationships/image" Target="../media/image146.png"/><Relationship Id="rId12" Type="http://schemas.microsoft.com/office/2007/relationships/hdphoto" Target="../media/hdphoto11.wdp"/><Relationship Id="rId17" Type="http://schemas.openxmlformats.org/officeDocument/2006/relationships/image" Target="../media/image151.png"/><Relationship Id="rId25" Type="http://schemas.openxmlformats.org/officeDocument/2006/relationships/image" Target="../media/image156.png"/><Relationship Id="rId2" Type="http://schemas.openxmlformats.org/officeDocument/2006/relationships/notesSlide" Target="../notesSlides/notesSlide14.xml"/><Relationship Id="rId16" Type="http://schemas.microsoft.com/office/2007/relationships/hdphoto" Target="../media/hdphoto13.wdp"/><Relationship Id="rId20" Type="http://schemas.microsoft.com/office/2007/relationships/hdphoto" Target="../media/hdphoto15.wdp"/><Relationship Id="rId29" Type="http://schemas.openxmlformats.org/officeDocument/2006/relationships/image" Target="../media/image160.jpeg"/><Relationship Id="rId1" Type="http://schemas.openxmlformats.org/officeDocument/2006/relationships/slideLayout" Target="../slideLayouts/slideLayout74.xml"/><Relationship Id="rId6" Type="http://schemas.microsoft.com/office/2007/relationships/hdphoto" Target="../media/hdphoto8.wdp"/><Relationship Id="rId11" Type="http://schemas.openxmlformats.org/officeDocument/2006/relationships/image" Target="../media/image148.png"/><Relationship Id="rId24" Type="http://schemas.openxmlformats.org/officeDocument/2006/relationships/image" Target="../media/image155.png"/><Relationship Id="rId5" Type="http://schemas.openxmlformats.org/officeDocument/2006/relationships/image" Target="../media/image145.png"/><Relationship Id="rId15" Type="http://schemas.openxmlformats.org/officeDocument/2006/relationships/image" Target="../media/image150.png"/><Relationship Id="rId23" Type="http://schemas.openxmlformats.org/officeDocument/2006/relationships/image" Target="../media/image154.png"/><Relationship Id="rId28" Type="http://schemas.openxmlformats.org/officeDocument/2006/relationships/image" Target="../media/image159.png"/><Relationship Id="rId10" Type="http://schemas.microsoft.com/office/2007/relationships/hdphoto" Target="../media/hdphoto10.wdp"/><Relationship Id="rId19" Type="http://schemas.openxmlformats.org/officeDocument/2006/relationships/image" Target="../media/image152.png"/><Relationship Id="rId4" Type="http://schemas.microsoft.com/office/2007/relationships/hdphoto" Target="../media/hdphoto7.wdp"/><Relationship Id="rId9" Type="http://schemas.openxmlformats.org/officeDocument/2006/relationships/image" Target="../media/image147.png"/><Relationship Id="rId14" Type="http://schemas.microsoft.com/office/2007/relationships/hdphoto" Target="../media/hdphoto12.wdp"/><Relationship Id="rId22" Type="http://schemas.microsoft.com/office/2007/relationships/hdphoto" Target="../media/hdphoto16.wdp"/><Relationship Id="rId27" Type="http://schemas.openxmlformats.org/officeDocument/2006/relationships/image" Target="../media/image158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תיבת טקסט 3">
            <a:extLst>
              <a:ext uri="{FF2B5EF4-FFF2-40B4-BE49-F238E27FC236}">
                <a16:creationId xmlns:a16="http://schemas.microsoft.com/office/drawing/2014/main" id="{5652B0FB-60A3-4B13-8A55-D13D7A1967B5}"/>
              </a:ext>
            </a:extLst>
          </p:cNvPr>
          <p:cNvSpPr txBox="1"/>
          <p:nvPr/>
        </p:nvSpPr>
        <p:spPr>
          <a:xfrm>
            <a:off x="657226" y="2678216"/>
            <a:ext cx="8168936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defTabSz="685800">
              <a:defRPr/>
            </a:pPr>
            <a:r>
              <a:rPr lang="he-IL" sz="4000" b="1" dirty="0" err="1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פרוייקטים</a:t>
            </a:r>
            <a:r>
              <a:rPr lang="he-IL" sz="4000" b="1" dirty="0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תחבורתיים טכנולוגיים – אתגרים והזדמנויות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A1266088-C9F8-5527-5E7A-145E8EF68148}"/>
              </a:ext>
            </a:extLst>
          </p:cNvPr>
          <p:cNvSpPr txBox="1"/>
          <p:nvPr/>
        </p:nvSpPr>
        <p:spPr>
          <a:xfrm>
            <a:off x="344444" y="4446612"/>
            <a:ext cx="2263289" cy="854080"/>
          </a:xfrm>
          <a:prstGeom prst="rect">
            <a:avLst/>
          </a:prstGeom>
          <a:noFill/>
        </p:spPr>
        <p:txBody>
          <a:bodyPr wrap="square" lIns="68580" tIns="34290" rIns="68580" bIns="34290" rtlCol="1" anchor="t">
            <a:spAutoFit/>
          </a:bodyPr>
          <a:lstStyle/>
          <a:p>
            <a:pPr algn="ctr" defTabSz="685800">
              <a:defRPr/>
            </a:pPr>
            <a:r>
              <a:rPr lang="en-US" b="1" dirty="0">
                <a:solidFill>
                  <a:prstClr val="black"/>
                </a:solidFill>
                <a:latin typeface="Calibri Light"/>
                <a:cs typeface="Calibri Light"/>
              </a:rPr>
              <a:t>eyalb@ayalonhw.co.il</a:t>
            </a:r>
            <a:endParaRPr lang="he-IL" b="1" dirty="0">
              <a:solidFill>
                <a:prstClr val="black"/>
              </a:solidFill>
              <a:latin typeface="Calibri Light"/>
              <a:cs typeface="Calibri Light"/>
            </a:endParaRPr>
          </a:p>
          <a:p>
            <a:pPr algn="ctr" defTabSz="685800">
              <a:defRPr/>
            </a:pPr>
            <a:r>
              <a:rPr lang="he-IL" b="1" dirty="0">
                <a:solidFill>
                  <a:prstClr val="black"/>
                </a:solidFill>
                <a:latin typeface="Calibri Light"/>
                <a:cs typeface="Calibri Light"/>
              </a:rPr>
              <a:t>052-9270676</a:t>
            </a:r>
            <a:endParaRPr lang="he-IL" b="1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 defTabSz="685800">
              <a:defRPr/>
            </a:pPr>
            <a:endParaRPr lang="he-IL" sz="1500" b="1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540D106C-C6CB-BB9A-6B44-3698C349285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4042"/>
          <a:stretch/>
        </p:blipFill>
        <p:spPr>
          <a:xfrm>
            <a:off x="7437960" y="134470"/>
            <a:ext cx="1613849" cy="744800"/>
          </a:xfrm>
          <a:prstGeom prst="rect">
            <a:avLst/>
          </a:prstGeom>
        </p:spPr>
      </p:pic>
      <p:pic>
        <p:nvPicPr>
          <p:cNvPr id="6" name="Google Shape;99;p14">
            <a:extLst>
              <a:ext uri="{FF2B5EF4-FFF2-40B4-BE49-F238E27FC236}">
                <a16:creationId xmlns:a16="http://schemas.microsoft.com/office/drawing/2014/main" id="{18C5DF95-7704-2C20-6261-5B792046441E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7839" y="87406"/>
            <a:ext cx="1341784" cy="55075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101;p14">
            <a:extLst>
              <a:ext uri="{FF2B5EF4-FFF2-40B4-BE49-F238E27FC236}">
                <a16:creationId xmlns:a16="http://schemas.microsoft.com/office/drawing/2014/main" id="{98138F6A-14C5-42E0-C929-929DA8EFB304}"/>
              </a:ext>
            </a:extLst>
          </p:cNvPr>
          <p:cNvSpPr txBox="1"/>
          <p:nvPr/>
        </p:nvSpPr>
        <p:spPr>
          <a:xfrm>
            <a:off x="2044855" y="966914"/>
            <a:ext cx="5218315" cy="9925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 defTabSz="685800">
              <a:buClr>
                <a:srgbClr val="000000"/>
              </a:buClr>
              <a:defRPr/>
            </a:pPr>
            <a:r>
              <a:rPr lang="he-IL" sz="3000" b="1" kern="0" dirty="0">
                <a:solidFill>
                  <a:srgbClr val="FFFFFF"/>
                </a:solidFill>
                <a:latin typeface="Calibri"/>
                <a:cs typeface="Calibri"/>
                <a:sym typeface="Calibri"/>
              </a:rPr>
              <a:t>מושב 1.1 | מייזום להתנעת פרויקט</a:t>
            </a:r>
            <a:r>
              <a:rPr lang="en-US" sz="3000" b="1" kern="0" dirty="0">
                <a:solidFill>
                  <a:srgbClr val="FFFFFF"/>
                </a:solidFill>
                <a:latin typeface="Calibri"/>
                <a:cs typeface="Calibri"/>
                <a:sym typeface="Calibri"/>
              </a:rPr>
              <a:t> </a:t>
            </a:r>
            <a:r>
              <a:rPr lang="he-IL" sz="3000" b="1" kern="0" dirty="0">
                <a:solidFill>
                  <a:srgbClr val="FFFFFF"/>
                </a:solidFill>
                <a:latin typeface="Calibri"/>
                <a:cs typeface="Calibri"/>
                <a:sym typeface="Calibri"/>
              </a:rPr>
              <a:t>סא"ל (מיל') ערן </a:t>
            </a:r>
            <a:r>
              <a:rPr lang="he-IL" sz="3000" b="1" kern="0" dirty="0" err="1">
                <a:solidFill>
                  <a:srgbClr val="FFFFFF"/>
                </a:solidFill>
                <a:latin typeface="Calibri"/>
                <a:cs typeface="Calibri"/>
                <a:sym typeface="Calibri"/>
              </a:rPr>
              <a:t>סדובסקי</a:t>
            </a:r>
            <a:endParaRPr sz="3000" kern="0" dirty="0">
              <a:solidFill>
                <a:srgbClr val="FFFFFF"/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335347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תמונה 4">
            <a:extLst>
              <a:ext uri="{FF2B5EF4-FFF2-40B4-BE49-F238E27FC236}">
                <a16:creationId xmlns:a16="http://schemas.microsoft.com/office/drawing/2014/main" id="{B287F3EB-9D19-4A9D-8228-89CBBB0FEC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" y="0"/>
            <a:ext cx="9134857" cy="5191125"/>
          </a:xfrm>
          <a:prstGeom prst="rect">
            <a:avLst/>
          </a:prstGeom>
        </p:spPr>
      </p:pic>
      <p:sp>
        <p:nvSpPr>
          <p:cNvPr id="4" name="תיבת טקסט 3">
            <a:extLst>
              <a:ext uri="{FF2B5EF4-FFF2-40B4-BE49-F238E27FC236}">
                <a16:creationId xmlns:a16="http://schemas.microsoft.com/office/drawing/2014/main" id="{DBE70DE3-8139-43EF-9A9E-CDC3AD54B606}"/>
              </a:ext>
            </a:extLst>
          </p:cNvPr>
          <p:cNvSpPr txBox="1"/>
          <p:nvPr/>
        </p:nvSpPr>
        <p:spPr>
          <a:xfrm>
            <a:off x="0" y="0"/>
            <a:ext cx="9144000" cy="54710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tIns="108000" rtlCol="1" anchor="ctr">
            <a:noAutofit/>
          </a:bodyPr>
          <a:lstStyle/>
          <a:p>
            <a:pPr algn="ctr" defTabSz="685800">
              <a:defRPr/>
            </a:pPr>
            <a:r>
              <a:rPr lang="he-IL" sz="2400" b="1" dirty="0">
                <a:solidFill>
                  <a:prstClr val="black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על נתיבי איילון</a:t>
            </a:r>
          </a:p>
          <a:p>
            <a:pPr algn="ctr" defTabSz="685800">
              <a:defRPr/>
            </a:pPr>
            <a:endParaRPr lang="he-IL" sz="1350" dirty="0">
              <a:solidFill>
                <a:prstClr val="black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6" name="תמונה 5">
            <a:extLst>
              <a:ext uri="{FF2B5EF4-FFF2-40B4-BE49-F238E27FC236}">
                <a16:creationId xmlns:a16="http://schemas.microsoft.com/office/drawing/2014/main" id="{BBB75489-7980-4359-BBC0-3A02353DCA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83" y="1406029"/>
            <a:ext cx="8839200" cy="2379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816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תמונה 5">
            <a:extLst>
              <a:ext uri="{FF2B5EF4-FFF2-40B4-BE49-F238E27FC236}">
                <a16:creationId xmlns:a16="http://schemas.microsoft.com/office/drawing/2014/main" id="{419D2854-C06A-4CD0-90CE-147F22936C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" y="0"/>
            <a:ext cx="9134857" cy="5191125"/>
          </a:xfrm>
          <a:prstGeom prst="rect">
            <a:avLst/>
          </a:prstGeom>
        </p:spPr>
      </p:pic>
      <p:pic>
        <p:nvPicPr>
          <p:cNvPr id="4" name="תמונה 3">
            <a:extLst>
              <a:ext uri="{FF2B5EF4-FFF2-40B4-BE49-F238E27FC236}">
                <a16:creationId xmlns:a16="http://schemas.microsoft.com/office/drawing/2014/main" id="{52245697-F555-4FE6-BD0C-DDCFF633B3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84817"/>
            <a:ext cx="9144000" cy="2773866"/>
          </a:xfrm>
          <a:prstGeom prst="rect">
            <a:avLst/>
          </a:prstGeom>
        </p:spPr>
      </p:pic>
      <p:sp>
        <p:nvSpPr>
          <p:cNvPr id="5" name="תיבת טקסט 4">
            <a:extLst>
              <a:ext uri="{FF2B5EF4-FFF2-40B4-BE49-F238E27FC236}">
                <a16:creationId xmlns:a16="http://schemas.microsoft.com/office/drawing/2014/main" id="{1D8CAA84-BFC3-42C5-A89B-5D54848687B8}"/>
              </a:ext>
            </a:extLst>
          </p:cNvPr>
          <p:cNvSpPr txBox="1"/>
          <p:nvPr/>
        </p:nvSpPr>
        <p:spPr>
          <a:xfrm>
            <a:off x="0" y="0"/>
            <a:ext cx="9144000" cy="54710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tIns="108000" rtlCol="1" anchor="ctr">
            <a:noAutofit/>
          </a:bodyPr>
          <a:lstStyle/>
          <a:p>
            <a:pPr algn="ctr" defTabSz="685800">
              <a:defRPr/>
            </a:pPr>
            <a:r>
              <a:rPr lang="he-IL" sz="2400" b="1" dirty="0">
                <a:solidFill>
                  <a:prstClr val="black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החלטת ממשלה </a:t>
            </a:r>
            <a:r>
              <a:rPr lang="he-IL" sz="2400" b="1" dirty="0" err="1">
                <a:solidFill>
                  <a:prstClr val="black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חכ</a:t>
            </a:r>
            <a:r>
              <a:rPr lang="he-IL" sz="2400" b="1" dirty="0">
                <a:solidFill>
                  <a:prstClr val="black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/62 09.03.17</a:t>
            </a:r>
          </a:p>
          <a:p>
            <a:pPr algn="ctr" defTabSz="685800">
              <a:defRPr/>
            </a:pPr>
            <a:endParaRPr lang="he-IL" sz="1350" dirty="0">
              <a:solidFill>
                <a:prstClr val="black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97053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>
            <a:extLst>
              <a:ext uri="{FF2B5EF4-FFF2-40B4-BE49-F238E27FC236}">
                <a16:creationId xmlns:a16="http://schemas.microsoft.com/office/drawing/2014/main" id="{4A8C5BF8-F7C5-4B0E-8477-06FA14ECDB91}"/>
              </a:ext>
            </a:extLst>
          </p:cNvPr>
          <p:cNvSpPr/>
          <p:nvPr/>
        </p:nvSpPr>
        <p:spPr>
          <a:xfrm>
            <a:off x="0" y="-1"/>
            <a:ext cx="9144000" cy="51435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he-IL" sz="1350" dirty="0">
              <a:solidFill>
                <a:prstClr val="black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4" name="תיבת טקסט 3">
            <a:extLst>
              <a:ext uri="{FF2B5EF4-FFF2-40B4-BE49-F238E27FC236}">
                <a16:creationId xmlns:a16="http://schemas.microsoft.com/office/drawing/2014/main" id="{3BCB6385-1A3D-449F-9C2D-34D82D7A46E7}"/>
              </a:ext>
            </a:extLst>
          </p:cNvPr>
          <p:cNvSpPr txBox="1"/>
          <p:nvPr/>
        </p:nvSpPr>
        <p:spPr>
          <a:xfrm>
            <a:off x="0" y="278800"/>
            <a:ext cx="9144000" cy="507831"/>
          </a:xfrm>
          <a:prstGeom prst="rect">
            <a:avLst/>
          </a:prstGeom>
          <a:noFill/>
        </p:spPr>
        <p:txBody>
          <a:bodyPr wrap="square" rtlCol="1" anchor="ctr">
            <a:noAutofit/>
          </a:bodyPr>
          <a:lstStyle/>
          <a:p>
            <a:pPr algn="ctr" defTabSz="685800">
              <a:defRPr/>
            </a:pPr>
            <a:r>
              <a:rPr lang="he-IL" sz="2400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תפקידי החברה</a:t>
            </a:r>
          </a:p>
          <a:p>
            <a:pPr algn="ctr" defTabSz="685800">
              <a:defRPr/>
            </a:pPr>
            <a:endParaRPr lang="he-IL" sz="1350" dirty="0">
              <a:solidFill>
                <a:prstClr val="black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5" name="תמונה 4">
            <a:extLst>
              <a:ext uri="{FF2B5EF4-FFF2-40B4-BE49-F238E27FC236}">
                <a16:creationId xmlns:a16="http://schemas.microsoft.com/office/drawing/2014/main" id="{12490AF3-5A90-4D1B-B396-24ABCDD024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1279" y="786631"/>
            <a:ext cx="5310712" cy="3570239"/>
          </a:xfrm>
          <a:prstGeom prst="rect">
            <a:avLst/>
          </a:prstGeom>
        </p:spPr>
      </p:pic>
      <p:pic>
        <p:nvPicPr>
          <p:cNvPr id="6" name="Picture 41">
            <a:extLst>
              <a:ext uri="{FF2B5EF4-FFF2-40B4-BE49-F238E27FC236}">
                <a16:creationId xmlns:a16="http://schemas.microsoft.com/office/drawing/2014/main" id="{2E414EF3-D723-4554-9538-A3F962347A0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82010" y="786631"/>
            <a:ext cx="3199790" cy="3570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558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C0BF157-0E58-6246-975C-F364B144491B}"/>
              </a:ext>
            </a:extLst>
          </p:cNvPr>
          <p:cNvSpPr/>
          <p:nvPr/>
        </p:nvSpPr>
        <p:spPr>
          <a:xfrm>
            <a:off x="0" y="-1"/>
            <a:ext cx="9144000" cy="51435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he-IL" sz="1350" dirty="0">
              <a:solidFill>
                <a:prstClr val="black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8F6747CE-EEE1-CE49-BD74-00CD9DC4F09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909" r="20825" b="1"/>
          <a:stretch/>
        </p:blipFill>
        <p:spPr>
          <a:xfrm>
            <a:off x="418840" y="401343"/>
            <a:ext cx="3827405" cy="4282984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9835DCE3-AE7E-F14B-B285-69170135163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397150" y="401343"/>
            <a:ext cx="3890284" cy="4340674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86F54BF-EC15-EC48-9CA3-31C4EFD9AA70}"/>
              </a:ext>
            </a:extLst>
          </p:cNvPr>
          <p:cNvCxnSpPr>
            <a:cxnSpLocks/>
          </p:cNvCxnSpPr>
          <p:nvPr/>
        </p:nvCxnSpPr>
        <p:spPr>
          <a:xfrm>
            <a:off x="510047" y="2770198"/>
            <a:ext cx="344422" cy="1"/>
          </a:xfrm>
          <a:prstGeom prst="line">
            <a:avLst/>
          </a:prstGeom>
          <a:ln w="9525">
            <a:solidFill>
              <a:schemeClr val="bg1"/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2803E6E0-B7B8-024A-994A-2661AAB28FDE}"/>
              </a:ext>
            </a:extLst>
          </p:cNvPr>
          <p:cNvCxnSpPr>
            <a:cxnSpLocks/>
          </p:cNvCxnSpPr>
          <p:nvPr/>
        </p:nvCxnSpPr>
        <p:spPr>
          <a:xfrm>
            <a:off x="4572000" y="797553"/>
            <a:ext cx="0" cy="3628103"/>
          </a:xfrm>
          <a:prstGeom prst="line">
            <a:avLst/>
          </a:prstGeom>
          <a:ln w="9525">
            <a:solidFill>
              <a:schemeClr val="bg1"/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6" name="Picture 45">
            <a:extLst>
              <a:ext uri="{FF2B5EF4-FFF2-40B4-BE49-F238E27FC236}">
                <a16:creationId xmlns:a16="http://schemas.microsoft.com/office/drawing/2014/main" id="{467517C6-ACE0-754E-9E0E-B8F4DBD335E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97150" y="402466"/>
            <a:ext cx="3916622" cy="4375283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07F61077-E550-E74B-85A2-FA7F6BDA4E91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394930" y="437075"/>
            <a:ext cx="3924252" cy="4378574"/>
          </a:xfrm>
          <a:prstGeom prst="rect">
            <a:avLst/>
          </a:prstGeom>
        </p:spPr>
      </p:pic>
      <p:cxnSp>
        <p:nvCxnSpPr>
          <p:cNvPr id="26" name="Straight Connector 10">
            <a:extLst>
              <a:ext uri="{FF2B5EF4-FFF2-40B4-BE49-F238E27FC236}">
                <a16:creationId xmlns:a16="http://schemas.microsoft.com/office/drawing/2014/main" id="{06A73A25-6C3C-4C76-8A51-3A00E90C5086}"/>
              </a:ext>
            </a:extLst>
          </p:cNvPr>
          <p:cNvCxnSpPr>
            <a:cxnSpLocks/>
          </p:cNvCxnSpPr>
          <p:nvPr/>
        </p:nvCxnSpPr>
        <p:spPr>
          <a:xfrm>
            <a:off x="510047" y="3592919"/>
            <a:ext cx="344422" cy="1"/>
          </a:xfrm>
          <a:prstGeom prst="line">
            <a:avLst/>
          </a:prstGeom>
          <a:ln w="9525">
            <a:solidFill>
              <a:schemeClr val="bg1"/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10">
            <a:extLst>
              <a:ext uri="{FF2B5EF4-FFF2-40B4-BE49-F238E27FC236}">
                <a16:creationId xmlns:a16="http://schemas.microsoft.com/office/drawing/2014/main" id="{D6F86C63-EF4B-4A63-8B18-381BBE3EDB8A}"/>
              </a:ext>
            </a:extLst>
          </p:cNvPr>
          <p:cNvCxnSpPr>
            <a:cxnSpLocks/>
          </p:cNvCxnSpPr>
          <p:nvPr/>
        </p:nvCxnSpPr>
        <p:spPr>
          <a:xfrm>
            <a:off x="510047" y="3172564"/>
            <a:ext cx="344422" cy="1"/>
          </a:xfrm>
          <a:prstGeom prst="line">
            <a:avLst/>
          </a:prstGeom>
          <a:ln w="9525">
            <a:solidFill>
              <a:schemeClr val="bg1"/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תיבת טקסט 3">
            <a:extLst>
              <a:ext uri="{FF2B5EF4-FFF2-40B4-BE49-F238E27FC236}">
                <a16:creationId xmlns:a16="http://schemas.microsoft.com/office/drawing/2014/main" id="{1558B91C-2C95-47B4-9EFE-2BEFEDD0306C}"/>
              </a:ext>
            </a:extLst>
          </p:cNvPr>
          <p:cNvSpPr txBox="1"/>
          <p:nvPr/>
        </p:nvSpPr>
        <p:spPr>
          <a:xfrm>
            <a:off x="4643948" y="1412095"/>
            <a:ext cx="417043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bg1"/>
                </a:solidFill>
                <a:latin typeface="Heebo Light" pitchFamily="2" charset="-79"/>
                <a:cs typeface="Heebo Light" pitchFamily="2" charset="-79"/>
              </a:rPr>
              <a:t> </a:t>
            </a:r>
          </a:p>
          <a:p>
            <a:pPr defTabSz="685800">
              <a:defRPr/>
            </a:pPr>
            <a:r>
              <a:rPr lang="he-IL" sz="15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שלושת הצירים האסטרטגיים של נתיבי איילון לקידום תחבורה בת קיימא</a:t>
            </a:r>
          </a:p>
          <a:p>
            <a:pPr algn="r"/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3" name="תמונה 2">
            <a:extLst>
              <a:ext uri="{FF2B5EF4-FFF2-40B4-BE49-F238E27FC236}">
                <a16:creationId xmlns:a16="http://schemas.microsoft.com/office/drawing/2014/main" id="{22705973-6B2E-4FD3-B831-46125C433DB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65419" y="464834"/>
            <a:ext cx="2080917" cy="1024591"/>
          </a:xfrm>
          <a:prstGeom prst="rect">
            <a:avLst/>
          </a:prstGeom>
        </p:spPr>
      </p:pic>
      <p:sp>
        <p:nvSpPr>
          <p:cNvPr id="6" name="תיבת טקסט 5">
            <a:extLst>
              <a:ext uri="{FF2B5EF4-FFF2-40B4-BE49-F238E27FC236}">
                <a16:creationId xmlns:a16="http://schemas.microsoft.com/office/drawing/2014/main" id="{804FD41A-75F5-4406-A380-77F0CF783BDC}"/>
              </a:ext>
            </a:extLst>
          </p:cNvPr>
          <p:cNvSpPr txBox="1"/>
          <p:nvPr/>
        </p:nvSpPr>
        <p:spPr>
          <a:xfrm>
            <a:off x="4735154" y="3638808"/>
            <a:ext cx="399000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Wingdings" panose="05000000000000000000" pitchFamily="2" charset="2"/>
              <a:buChar char="Ø"/>
            </a:pPr>
            <a:r>
              <a:rPr lang="he-IL" sz="1350" dirty="0">
                <a:solidFill>
                  <a:srgbClr val="00B0F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שילוב טכנולוגיות בעולם התחבורה והתשתיות</a:t>
            </a:r>
          </a:p>
          <a:p>
            <a:endParaRPr lang="en-US" sz="1350" dirty="0">
              <a:solidFill>
                <a:srgbClr val="00B0F0"/>
              </a:solidFill>
            </a:endParaRPr>
          </a:p>
        </p:txBody>
      </p:sp>
      <p:sp>
        <p:nvSpPr>
          <p:cNvPr id="19" name="תיבת טקסט 18">
            <a:extLst>
              <a:ext uri="{FF2B5EF4-FFF2-40B4-BE49-F238E27FC236}">
                <a16:creationId xmlns:a16="http://schemas.microsoft.com/office/drawing/2014/main" id="{CB204C45-8B9A-439D-9599-480CCD9EFB47}"/>
              </a:ext>
            </a:extLst>
          </p:cNvPr>
          <p:cNvSpPr txBox="1"/>
          <p:nvPr/>
        </p:nvSpPr>
        <p:spPr>
          <a:xfrm>
            <a:off x="4700120" y="3185464"/>
            <a:ext cx="399000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Wingdings" panose="05000000000000000000" pitchFamily="2" charset="2"/>
              <a:buChar char="Ø"/>
              <a:defRPr/>
            </a:pPr>
            <a:r>
              <a:rPr lang="he-IL" sz="1350" dirty="0">
                <a:solidFill>
                  <a:srgbClr val="00B0F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שימוש אפקטיבי בדרכים</a:t>
            </a:r>
          </a:p>
          <a:p>
            <a:endParaRPr lang="en-US" sz="1350" dirty="0">
              <a:solidFill>
                <a:srgbClr val="00B0F0"/>
              </a:solidFill>
            </a:endParaRPr>
          </a:p>
        </p:txBody>
      </p:sp>
      <p:sp>
        <p:nvSpPr>
          <p:cNvPr id="20" name="תיבת טקסט 19">
            <a:extLst>
              <a:ext uri="{FF2B5EF4-FFF2-40B4-BE49-F238E27FC236}">
                <a16:creationId xmlns:a16="http://schemas.microsoft.com/office/drawing/2014/main" id="{8828BBA6-9BEE-41C1-AD0A-D8BB129D32B0}"/>
              </a:ext>
            </a:extLst>
          </p:cNvPr>
          <p:cNvSpPr txBox="1"/>
          <p:nvPr/>
        </p:nvSpPr>
        <p:spPr>
          <a:xfrm>
            <a:off x="4694709" y="2732121"/>
            <a:ext cx="399000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 defTabSz="685800">
              <a:buFont typeface="Wingdings" panose="05000000000000000000" pitchFamily="2" charset="2"/>
              <a:buChar char="Ø"/>
              <a:defRPr/>
            </a:pPr>
            <a:r>
              <a:rPr lang="he-IL" sz="1350" dirty="0">
                <a:solidFill>
                  <a:srgbClr val="00B0F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הפחתת שימוש ותלות ברכב הפרטי</a:t>
            </a:r>
          </a:p>
          <a:p>
            <a:endParaRPr lang="en-US" sz="135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5814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4">
            <a:extLst>
              <a:ext uri="{FF2B5EF4-FFF2-40B4-BE49-F238E27FC236}">
                <a16:creationId xmlns:a16="http://schemas.microsoft.com/office/drawing/2014/main" id="{AB4407E6-DA65-445D-8389-C9468A88CA81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rtl="0"/>
            <a:endParaRPr lang="en-US" sz="1350"/>
          </a:p>
        </p:txBody>
      </p:sp>
      <p:pic>
        <p:nvPicPr>
          <p:cNvPr id="6" name="תמונה 5">
            <a:extLst>
              <a:ext uri="{FF2B5EF4-FFF2-40B4-BE49-F238E27FC236}">
                <a16:creationId xmlns:a16="http://schemas.microsoft.com/office/drawing/2014/main" id="{B01761B8-F00C-41E8-A672-E331800135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4025" y="4191613"/>
            <a:ext cx="1302918" cy="282657"/>
          </a:xfrm>
          <a:prstGeom prst="rect">
            <a:avLst/>
          </a:prstGeom>
        </p:spPr>
      </p:pic>
      <p:pic>
        <p:nvPicPr>
          <p:cNvPr id="3" name="תמונה 2">
            <a:extLst>
              <a:ext uri="{FF2B5EF4-FFF2-40B4-BE49-F238E27FC236}">
                <a16:creationId xmlns:a16="http://schemas.microsoft.com/office/drawing/2014/main" id="{F0745A64-12EC-43C8-8039-20C02E641F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8710" y="916903"/>
            <a:ext cx="2441461" cy="2891039"/>
          </a:xfrm>
          <a:prstGeom prst="rect">
            <a:avLst/>
          </a:prstGeom>
        </p:spPr>
      </p:pic>
      <p:pic>
        <p:nvPicPr>
          <p:cNvPr id="8" name="תמונה 7">
            <a:extLst>
              <a:ext uri="{FF2B5EF4-FFF2-40B4-BE49-F238E27FC236}">
                <a16:creationId xmlns:a16="http://schemas.microsoft.com/office/drawing/2014/main" id="{CC0BE4B0-9515-4DA8-8F3E-0CC41C10B5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62362" y="927420"/>
            <a:ext cx="1660016" cy="2891039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2B3F70BD-40F2-493D-9E6D-2B9C1DABF952}"/>
              </a:ext>
            </a:extLst>
          </p:cNvPr>
          <p:cNvGrpSpPr/>
          <p:nvPr/>
        </p:nvGrpSpPr>
        <p:grpSpPr>
          <a:xfrm>
            <a:off x="272198" y="916904"/>
            <a:ext cx="8704829" cy="3876122"/>
            <a:chOff x="646628" y="824149"/>
            <a:chExt cx="11506997" cy="4516302"/>
          </a:xfrm>
        </p:grpSpPr>
        <p:pic>
          <p:nvPicPr>
            <p:cNvPr id="2" name="תמונה 1">
              <a:extLst>
                <a:ext uri="{FF2B5EF4-FFF2-40B4-BE49-F238E27FC236}">
                  <a16:creationId xmlns:a16="http://schemas.microsoft.com/office/drawing/2014/main" id="{5318EBF3-E2AA-4441-9405-2CF3CB40579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403359" y="824149"/>
              <a:ext cx="2750266" cy="3921830"/>
            </a:xfrm>
            <a:prstGeom prst="rect">
              <a:avLst/>
            </a:prstGeom>
          </p:spPr>
        </p:pic>
        <p:pic>
          <p:nvPicPr>
            <p:cNvPr id="9" name="תמונה 8">
              <a:extLst>
                <a:ext uri="{FF2B5EF4-FFF2-40B4-BE49-F238E27FC236}">
                  <a16:creationId xmlns:a16="http://schemas.microsoft.com/office/drawing/2014/main" id="{F89817D0-ED2D-4258-BD3F-B819CF45DA8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46628" y="836402"/>
              <a:ext cx="3270181" cy="4504049"/>
            </a:xfrm>
            <a:prstGeom prst="rect">
              <a:avLst/>
            </a:prstGeom>
          </p:spPr>
        </p:pic>
      </p:grpSp>
      <p:sp>
        <p:nvSpPr>
          <p:cNvPr id="19" name="תיבת טקסט 18">
            <a:extLst>
              <a:ext uri="{FF2B5EF4-FFF2-40B4-BE49-F238E27FC236}">
                <a16:creationId xmlns:a16="http://schemas.microsoft.com/office/drawing/2014/main" id="{E4524E7B-8C1D-4443-A960-5A9AF4A01626}"/>
              </a:ext>
            </a:extLst>
          </p:cNvPr>
          <p:cNvSpPr txBox="1"/>
          <p:nvPr/>
        </p:nvSpPr>
        <p:spPr>
          <a:xfrm>
            <a:off x="1879794" y="215922"/>
            <a:ext cx="4625577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800">
              <a:defRPr/>
            </a:pPr>
            <a:r>
              <a:rPr lang="he-IL" sz="2700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מגה פרויקטים לאומיים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4B2147-CC66-4601-98E3-DD5141646AE8}"/>
              </a:ext>
            </a:extLst>
          </p:cNvPr>
          <p:cNvSpPr txBox="1"/>
          <p:nvPr/>
        </p:nvSpPr>
        <p:spPr>
          <a:xfrm>
            <a:off x="351529" y="971671"/>
            <a:ext cx="2327009" cy="219291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 rtl="0"/>
            <a:r>
              <a:rPr lang="en-US" sz="825">
                <a:solidFill>
                  <a:schemeClr val="bg1"/>
                </a:solidFill>
              </a:rPr>
              <a:t>ART Lines</a:t>
            </a:r>
            <a:endParaRPr lang="en-IL" sz="825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26379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3B39DBA-31A8-0945-B24B-C4E8E3E21BA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587"/>
            <a:ext cx="9139403" cy="51409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0B245CB-B4BC-5543-B7EF-A3F0E398003C}"/>
              </a:ext>
            </a:extLst>
          </p:cNvPr>
          <p:cNvSpPr txBox="1"/>
          <p:nvPr/>
        </p:nvSpPr>
        <p:spPr>
          <a:xfrm>
            <a:off x="593626" y="1945686"/>
            <a:ext cx="3798251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he-IL" sz="2000" b="1" dirty="0">
                <a:latin typeface="Assistant" pitchFamily="2" charset="-79"/>
                <a:cs typeface="Assistant" pitchFamily="2" charset="-79"/>
              </a:rPr>
              <a:t>יותר </a:t>
            </a:r>
            <a:r>
              <a:rPr lang="he-IL" sz="2000" b="1" dirty="0" err="1">
                <a:latin typeface="Assistant" pitchFamily="2" charset="-79"/>
                <a:cs typeface="Assistant" pitchFamily="2" charset="-79"/>
              </a:rPr>
              <a:t>אוכלוסיה</a:t>
            </a:r>
            <a:r>
              <a:rPr lang="he-IL" sz="2400" b="1" dirty="0">
                <a:latin typeface="Assistant" pitchFamily="2" charset="-79"/>
                <a:cs typeface="Assistant" pitchFamily="2" charset="-79"/>
              </a:rPr>
              <a:t>, יותר כבישים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AFAA35-C00D-D540-A809-5042472EB448}"/>
              </a:ext>
            </a:extLst>
          </p:cNvPr>
          <p:cNvSpPr txBox="1"/>
          <p:nvPr/>
        </p:nvSpPr>
        <p:spPr>
          <a:xfrm>
            <a:off x="450752" y="1022356"/>
            <a:ext cx="3798251" cy="71558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1"/>
            <a:endParaRPr lang="en-US" sz="1350" b="1" dirty="0">
              <a:latin typeface="Assistant" pitchFamily="2" charset="-79"/>
              <a:cs typeface="Assistant" pitchFamily="2" charset="-79"/>
            </a:endParaRPr>
          </a:p>
          <a:p>
            <a:pPr algn="r" rtl="1"/>
            <a:r>
              <a:rPr lang="he-IL" sz="1350" b="1" dirty="0">
                <a:latin typeface="Assistant" pitchFamily="2" charset="-79"/>
                <a:cs typeface="Assistant" pitchFamily="2" charset="-79"/>
              </a:rPr>
              <a:t>בעבר התשתית </a:t>
            </a:r>
            <a:r>
              <a:rPr lang="he-IL" sz="1350" b="1" dirty="0" err="1">
                <a:latin typeface="Assistant" pitchFamily="2" charset="-79"/>
                <a:cs typeface="Assistant" pitchFamily="2" charset="-79"/>
              </a:rPr>
              <a:t>היתה</a:t>
            </a:r>
            <a:r>
              <a:rPr lang="he-IL" sz="1350" b="1" dirty="0">
                <a:latin typeface="Assistant" pitchFamily="2" charset="-79"/>
                <a:cs typeface="Assistant" pitchFamily="2" charset="-79"/>
              </a:rPr>
              <a:t> הפתרון. </a:t>
            </a:r>
          </a:p>
          <a:p>
            <a:pPr algn="r" rtl="1"/>
            <a:r>
              <a:rPr lang="he-IL" sz="1350" b="1" dirty="0">
                <a:latin typeface="Assistant" pitchFamily="2" charset="-79"/>
                <a:cs typeface="Assistant" pitchFamily="2" charset="-79"/>
              </a:rPr>
              <a:t>אבל, היום כבר ידוע: </a:t>
            </a:r>
          </a:p>
        </p:txBody>
      </p:sp>
      <p:sp>
        <p:nvSpPr>
          <p:cNvPr id="9" name="TextBox 4">
            <a:extLst>
              <a:ext uri="{FF2B5EF4-FFF2-40B4-BE49-F238E27FC236}">
                <a16:creationId xmlns:a16="http://schemas.microsoft.com/office/drawing/2014/main" id="{D70C08B3-F0C8-49EA-A10C-A0DB41D13EC7}"/>
              </a:ext>
            </a:extLst>
          </p:cNvPr>
          <p:cNvSpPr txBox="1"/>
          <p:nvPr/>
        </p:nvSpPr>
        <p:spPr>
          <a:xfrm>
            <a:off x="71655" y="2384267"/>
            <a:ext cx="431165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he-IL" sz="3200" b="1" dirty="0">
                <a:latin typeface="Assistant" pitchFamily="2" charset="-79"/>
                <a:cs typeface="Assistant" pitchFamily="2" charset="-79"/>
              </a:rPr>
              <a:t>יותר כבישים</a:t>
            </a:r>
            <a:r>
              <a:rPr lang="he-IL" sz="3300" b="1" dirty="0">
                <a:latin typeface="Assistant" pitchFamily="2" charset="-79"/>
                <a:cs typeface="Assistant" pitchFamily="2" charset="-79"/>
              </a:rPr>
              <a:t>, </a:t>
            </a:r>
            <a:r>
              <a:rPr lang="he-IL" sz="3600" b="1" dirty="0">
                <a:latin typeface="Assistant" pitchFamily="2" charset="-79"/>
                <a:cs typeface="Assistant" pitchFamily="2" charset="-79"/>
              </a:rPr>
              <a:t>יותר פקקים</a:t>
            </a:r>
            <a:endParaRPr lang="he-IL" sz="3300" b="1" dirty="0">
              <a:latin typeface="Assistant" pitchFamily="2" charset="-79"/>
              <a:cs typeface="Assistant" pitchFamily="2" charset="-79"/>
            </a:endParaRPr>
          </a:p>
        </p:txBody>
      </p:sp>
      <p:pic>
        <p:nvPicPr>
          <p:cNvPr id="17" name="תמונה 16" descr="תמונה שמכילה טקסט&#10;&#10;התיאור נוצר באופן אוטומטי">
            <a:extLst>
              <a:ext uri="{FF2B5EF4-FFF2-40B4-BE49-F238E27FC236}">
                <a16:creationId xmlns:a16="http://schemas.microsoft.com/office/drawing/2014/main" id="{566F2E9C-E662-4DCF-AD58-D6762FD0E15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657" y="4584825"/>
            <a:ext cx="921710" cy="577081"/>
          </a:xfrm>
          <a:prstGeom prst="rect">
            <a:avLst/>
          </a:prstGeom>
        </p:spPr>
      </p:pic>
      <p:sp>
        <p:nvSpPr>
          <p:cNvPr id="8" name="TextBox 5">
            <a:extLst>
              <a:ext uri="{FF2B5EF4-FFF2-40B4-BE49-F238E27FC236}">
                <a16:creationId xmlns:a16="http://schemas.microsoft.com/office/drawing/2014/main" id="{3B8608E5-20F2-CECC-CA3D-80A40B4B604A}"/>
              </a:ext>
            </a:extLst>
          </p:cNvPr>
          <p:cNvSpPr txBox="1"/>
          <p:nvPr/>
        </p:nvSpPr>
        <p:spPr>
          <a:xfrm>
            <a:off x="3197669" y="254837"/>
            <a:ext cx="3798251" cy="66941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1"/>
            <a:endParaRPr lang="en-US" sz="1350" b="1" dirty="0">
              <a:latin typeface="Assistant" pitchFamily="2" charset="-79"/>
              <a:cs typeface="Assistant" pitchFamily="2" charset="-79"/>
            </a:endParaRPr>
          </a:p>
          <a:p>
            <a:pPr algn="r" rtl="1"/>
            <a:r>
              <a:rPr lang="he-IL" sz="2400" b="1" dirty="0">
                <a:latin typeface="Assistant" pitchFamily="2" charset="-79"/>
                <a:cs typeface="Assistant" pitchFamily="2" charset="-79"/>
              </a:rPr>
              <a:t>אז איפה הבעיה ?</a:t>
            </a:r>
          </a:p>
        </p:txBody>
      </p:sp>
    </p:spTree>
    <p:extLst>
      <p:ext uri="{BB962C8B-B14F-4D97-AF65-F5344CB8AC3E}">
        <p14:creationId xmlns:p14="http://schemas.microsoft.com/office/powerpoint/2010/main" val="66099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תמונה 9" descr="תמונה שמכילה טקסט&#10;&#10;התיאור נוצר באופן אוטומטי">
            <a:extLst>
              <a:ext uri="{FF2B5EF4-FFF2-40B4-BE49-F238E27FC236}">
                <a16:creationId xmlns:a16="http://schemas.microsoft.com/office/drawing/2014/main" id="{CC5601F6-A046-4423-B6B2-A8F943C1FF8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657" y="4584825"/>
            <a:ext cx="921710" cy="577081"/>
          </a:xfrm>
          <a:prstGeom prst="rect">
            <a:avLst/>
          </a:prstGeom>
        </p:spPr>
      </p:pic>
      <p:pic>
        <p:nvPicPr>
          <p:cNvPr id="3" name="תמונה 2">
            <a:extLst>
              <a:ext uri="{FF2B5EF4-FFF2-40B4-BE49-F238E27FC236}">
                <a16:creationId xmlns:a16="http://schemas.microsoft.com/office/drawing/2014/main" id="{407E9C09-EFCB-49B4-A726-C30D8A18FA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6"/>
          <a:stretch/>
        </p:blipFill>
        <p:spPr>
          <a:xfrm>
            <a:off x="-28254" y="0"/>
            <a:ext cx="9200508" cy="5143500"/>
          </a:xfrm>
          <a:prstGeom prst="rect">
            <a:avLst/>
          </a:prstGeom>
        </p:spPr>
      </p:pic>
      <p:sp>
        <p:nvSpPr>
          <p:cNvPr id="20" name="מלבן 19">
            <a:extLst>
              <a:ext uri="{FF2B5EF4-FFF2-40B4-BE49-F238E27FC236}">
                <a16:creationId xmlns:a16="http://schemas.microsoft.com/office/drawing/2014/main" id="{A617D3B9-B85D-4DAE-B82A-02128F98F52A}"/>
              </a:ext>
            </a:extLst>
          </p:cNvPr>
          <p:cNvSpPr/>
          <p:nvPr/>
        </p:nvSpPr>
        <p:spPr>
          <a:xfrm>
            <a:off x="6249256" y="508571"/>
            <a:ext cx="2894744" cy="442032"/>
          </a:xfrm>
          <a:prstGeom prst="rect">
            <a:avLst/>
          </a:prstGeom>
          <a:solidFill>
            <a:srgbClr val="00B9F2"/>
          </a:solidFill>
          <a:ln>
            <a:solidFill>
              <a:srgbClr val="00B9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defTabSz="685800">
              <a:defRPr/>
            </a:pPr>
            <a:r>
              <a:rPr lang="he-IL" sz="2250" b="1" dirty="0">
                <a:solidFill>
                  <a:prstClr val="white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כולנו בפקקים...</a:t>
            </a:r>
          </a:p>
        </p:txBody>
      </p:sp>
    </p:spTree>
    <p:extLst>
      <p:ext uri="{BB962C8B-B14F-4D97-AF65-F5344CB8AC3E}">
        <p14:creationId xmlns:p14="http://schemas.microsoft.com/office/powerpoint/2010/main" val="41681812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לבן 9">
            <a:extLst>
              <a:ext uri="{FF2B5EF4-FFF2-40B4-BE49-F238E27FC236}">
                <a16:creationId xmlns:a16="http://schemas.microsoft.com/office/drawing/2014/main" id="{AF134CD2-6A47-40E3-8985-E861FB4741F1}"/>
              </a:ext>
            </a:extLst>
          </p:cNvPr>
          <p:cNvSpPr/>
          <p:nvPr/>
        </p:nvSpPr>
        <p:spPr>
          <a:xfrm>
            <a:off x="0" y="1"/>
            <a:ext cx="9144000" cy="442032"/>
          </a:xfrm>
          <a:prstGeom prst="rect">
            <a:avLst/>
          </a:prstGeom>
          <a:solidFill>
            <a:srgbClr val="00B9F2"/>
          </a:solidFill>
          <a:ln>
            <a:solidFill>
              <a:srgbClr val="00B9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spcAft>
                <a:spcPts val="450"/>
              </a:spcAft>
            </a:pPr>
            <a:r>
              <a:rPr lang="he-IL" sz="2250" b="1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כרגע – העתיד נראה דיי ברור...</a:t>
            </a:r>
          </a:p>
        </p:txBody>
      </p:sp>
      <p:pic>
        <p:nvPicPr>
          <p:cNvPr id="18" name="תמונה 17" descr="תמונה שמכילה טקסט&#10;&#10;התיאור נוצר באופן אוטומטי">
            <a:extLst>
              <a:ext uri="{FF2B5EF4-FFF2-40B4-BE49-F238E27FC236}">
                <a16:creationId xmlns:a16="http://schemas.microsoft.com/office/drawing/2014/main" id="{8BCB4B84-DD78-4418-BCCE-51C06ACCED3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657" y="4584825"/>
            <a:ext cx="921710" cy="57708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552E343-3165-497E-99AF-B223D9E535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b="11647"/>
          <a:stretch/>
        </p:blipFill>
        <p:spPr bwMode="auto">
          <a:xfrm>
            <a:off x="79304" y="470242"/>
            <a:ext cx="1932742" cy="4086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DA05751-E8B3-478A-8974-268FE0C4FA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78365" y="456901"/>
            <a:ext cx="3657600" cy="2916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תמונה 2">
            <a:extLst>
              <a:ext uri="{FF2B5EF4-FFF2-40B4-BE49-F238E27FC236}">
                <a16:creationId xmlns:a16="http://schemas.microsoft.com/office/drawing/2014/main" id="{A2B760F4-1BB8-F678-9EED-4AE06BA5A2D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10934" y="3246479"/>
            <a:ext cx="6333066" cy="197136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650C100-039B-414D-8A09-184387E1D5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1208" y="470242"/>
            <a:ext cx="3597157" cy="2847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61326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125DCD00-C8AE-0E4B-8A14-F6410214419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1430" y="-12352"/>
            <a:ext cx="9166858" cy="61089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9A41797-82D5-554F-A78A-D5AC944ECBA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2859" y="-25824"/>
            <a:ext cx="9166859" cy="610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7B8E78B-C077-F742-8F43-B9CE6D05802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864671" y="-44607"/>
            <a:ext cx="10008671" cy="582654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55EFDF8-743D-EA45-B80D-1B518338A88F}"/>
              </a:ext>
            </a:extLst>
          </p:cNvPr>
          <p:cNvSpPr/>
          <p:nvPr/>
        </p:nvSpPr>
        <p:spPr>
          <a:xfrm>
            <a:off x="1985765" y="4070245"/>
            <a:ext cx="5195329" cy="371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85800">
              <a:lnSpc>
                <a:spcPct val="150000"/>
              </a:lnSpc>
            </a:pPr>
            <a:endParaRPr lang="he-IL" sz="1350" dirty="0">
              <a:solidFill>
                <a:schemeClr val="bg1"/>
              </a:solidFill>
              <a:latin typeface="Assistant" pitchFamily="2" charset="-79"/>
              <a:cs typeface="Assistant" pitchFamily="2" charset="-79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A2D4352-174B-904E-B3C4-C4D28393D1C8}"/>
              </a:ext>
            </a:extLst>
          </p:cNvPr>
          <p:cNvGrpSpPr/>
          <p:nvPr/>
        </p:nvGrpSpPr>
        <p:grpSpPr>
          <a:xfrm>
            <a:off x="156939" y="1494891"/>
            <a:ext cx="9043258" cy="2165042"/>
            <a:chOff x="-1288362" y="2410226"/>
            <a:chExt cx="13720091" cy="2886723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EEAA428-287B-A14C-BCCA-A91274EE25D9}"/>
                </a:ext>
              </a:extLst>
            </p:cNvPr>
            <p:cNvSpPr/>
            <p:nvPr/>
          </p:nvSpPr>
          <p:spPr>
            <a:xfrm rot="5400000" flipH="1">
              <a:off x="4128322" y="-3006458"/>
              <a:ext cx="2886723" cy="13720091"/>
            </a:xfrm>
            <a:prstGeom prst="rect">
              <a:avLst/>
            </a:prstGeom>
            <a:solidFill>
              <a:schemeClr val="tx1">
                <a:alpha val="27000"/>
              </a:schemeClr>
            </a:solidFill>
            <a:ln>
              <a:noFill/>
            </a:ln>
            <a:effectLst>
              <a:outerShdw blurRad="50800" dist="50800" dir="5400000" algn="ctr" rotWithShape="0">
                <a:srgbClr val="00000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 rtl="0"/>
              <a:endParaRPr lang="en-US" sz="1350"/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DF122FAB-2409-1149-8D9F-8FAAB05E6925}"/>
                </a:ext>
              </a:extLst>
            </p:cNvPr>
            <p:cNvSpPr txBox="1"/>
            <p:nvPr/>
          </p:nvSpPr>
          <p:spPr>
            <a:xfrm>
              <a:off x="-801640" y="2841739"/>
              <a:ext cx="11301830" cy="1727652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schemeClr val="tx1">
                  <a:alpha val="40000"/>
                </a:schemeClr>
              </a:outerShdw>
            </a:effectLst>
          </p:spPr>
          <p:txBody>
            <a:bodyPr wrap="square" rtlCol="1">
              <a:spAutoFit/>
            </a:bodyPr>
            <a:lstStyle/>
            <a:p>
              <a:pPr algn="ctr" rtl="1">
                <a:lnSpc>
                  <a:spcPct val="150000"/>
                </a:lnSpc>
              </a:pPr>
              <a:r>
                <a:rPr lang="he-IL" dirty="0">
                  <a:solidFill>
                    <a:schemeClr val="bg1"/>
                  </a:solidFill>
                  <a:latin typeface="Assistant" pitchFamily="2" charset="-79"/>
                  <a:cs typeface="Assistant" pitchFamily="2" charset="-79"/>
                </a:rPr>
                <a:t>בעולם הולך ומתפתח קצב הגידול </a:t>
              </a:r>
              <a:r>
                <a:rPr lang="he-IL" dirty="0" err="1">
                  <a:solidFill>
                    <a:schemeClr val="bg1"/>
                  </a:solidFill>
                  <a:latin typeface="Assistant" pitchFamily="2" charset="-79"/>
                  <a:cs typeface="Assistant" pitchFamily="2" charset="-79"/>
                </a:rPr>
                <a:t>באוכלוסיה</a:t>
              </a:r>
              <a:r>
                <a:rPr lang="he-IL" dirty="0">
                  <a:solidFill>
                    <a:schemeClr val="bg1"/>
                  </a:solidFill>
                  <a:latin typeface="Assistant" pitchFamily="2" charset="-79"/>
                  <a:cs typeface="Assistant" pitchFamily="2" charset="-79"/>
                </a:rPr>
                <a:t> מביא למשבר תחבורתי כלל עולמי.</a:t>
              </a:r>
            </a:p>
            <a:p>
              <a:pPr algn="ctr" rtl="1">
                <a:lnSpc>
                  <a:spcPct val="150000"/>
                </a:lnSpc>
              </a:pPr>
              <a:r>
                <a:rPr lang="he-IL" dirty="0">
                  <a:solidFill>
                    <a:schemeClr val="bg1"/>
                  </a:solidFill>
                  <a:latin typeface="Assistant" pitchFamily="2" charset="-79"/>
                  <a:cs typeface="Assistant" pitchFamily="2" charset="-79"/>
                </a:rPr>
                <a:t>כשהפתרונות הישנים כבר אינם מספקים</a:t>
              </a:r>
            </a:p>
            <a:p>
              <a:pPr algn="ctr" rtl="1">
                <a:lnSpc>
                  <a:spcPct val="150000"/>
                </a:lnSpc>
              </a:pPr>
              <a:r>
                <a:rPr lang="he-IL" dirty="0">
                  <a:solidFill>
                    <a:schemeClr val="bg1"/>
                  </a:solidFill>
                  <a:latin typeface="Assistant" pitchFamily="2" charset="-79"/>
                  <a:cs typeface="Assistant" pitchFamily="2" charset="-79"/>
                </a:rPr>
                <a:t>נדרשת תוכנית פעולה </a:t>
              </a:r>
              <a:r>
                <a:rPr lang="he-IL" b="1" u="sng" dirty="0">
                  <a:solidFill>
                    <a:schemeClr val="bg1"/>
                  </a:solidFill>
                  <a:latin typeface="Assistant" pitchFamily="2" charset="-79"/>
                  <a:cs typeface="Assistant" pitchFamily="2" charset="-79"/>
                </a:rPr>
                <a:t>חדשנית</a:t>
              </a:r>
              <a:r>
                <a:rPr lang="he-IL" dirty="0">
                  <a:solidFill>
                    <a:schemeClr val="bg1"/>
                  </a:solidFill>
                  <a:latin typeface="Assistant" pitchFamily="2" charset="-79"/>
                  <a:cs typeface="Assistant" pitchFamily="2" charset="-79"/>
                </a:rPr>
                <a:t> המציעה פתרונות </a:t>
              </a:r>
              <a:r>
                <a:rPr lang="he-IL" b="1" u="sng" dirty="0">
                  <a:solidFill>
                    <a:schemeClr val="bg1"/>
                  </a:solidFill>
                  <a:latin typeface="Assistant" pitchFamily="2" charset="-79"/>
                  <a:cs typeface="Assistant" pitchFamily="2" charset="-79"/>
                </a:rPr>
                <a:t>טכנולוגיים</a:t>
              </a:r>
              <a:r>
                <a:rPr lang="he-IL" dirty="0">
                  <a:solidFill>
                    <a:schemeClr val="bg1"/>
                  </a:solidFill>
                  <a:latin typeface="Assistant" pitchFamily="2" charset="-79"/>
                  <a:cs typeface="Assistant" pitchFamily="2" charset="-79"/>
                </a:rPr>
                <a:t> לבעיות אלו</a:t>
              </a:r>
            </a:p>
          </p:txBody>
        </p:sp>
      </p:grpSp>
      <p:sp>
        <p:nvSpPr>
          <p:cNvPr id="11" name="מלבן 10">
            <a:extLst>
              <a:ext uri="{FF2B5EF4-FFF2-40B4-BE49-F238E27FC236}">
                <a16:creationId xmlns:a16="http://schemas.microsoft.com/office/drawing/2014/main" id="{2D0CB7A4-1849-462B-A017-6A5E46FCF888}"/>
              </a:ext>
            </a:extLst>
          </p:cNvPr>
          <p:cNvSpPr/>
          <p:nvPr/>
        </p:nvSpPr>
        <p:spPr>
          <a:xfrm>
            <a:off x="101916" y="114232"/>
            <a:ext cx="8984934" cy="4985288"/>
          </a:xfrm>
          <a:prstGeom prst="rect">
            <a:avLst/>
          </a:prstGeom>
          <a:noFill/>
          <a:ln w="3238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350"/>
          </a:p>
        </p:txBody>
      </p:sp>
    </p:spTree>
    <p:extLst>
      <p:ext uri="{BB962C8B-B14F-4D97-AF65-F5344CB8AC3E}">
        <p14:creationId xmlns:p14="http://schemas.microsoft.com/office/powerpoint/2010/main" val="1223249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hiteboard&#10;&#10;Description automatically generated">
            <a:extLst>
              <a:ext uri="{FF2B5EF4-FFF2-40B4-BE49-F238E27FC236}">
                <a16:creationId xmlns:a16="http://schemas.microsoft.com/office/drawing/2014/main" id="{54DBE9E8-8F2B-CC40-882C-64172C2626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952" y="0"/>
            <a:ext cx="8776097" cy="5143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98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מחבר ישר 1">
            <a:extLst>
              <a:ext uri="{FF2B5EF4-FFF2-40B4-BE49-F238E27FC236}">
                <a16:creationId xmlns:a16="http://schemas.microsoft.com/office/drawing/2014/main" id="{A22401E2-575B-42F8-AE18-748C97D0B345}"/>
              </a:ext>
            </a:extLst>
          </p:cNvPr>
          <p:cNvCxnSpPr>
            <a:cxnSpLocks/>
          </p:cNvCxnSpPr>
          <p:nvPr/>
        </p:nvCxnSpPr>
        <p:spPr>
          <a:xfrm flipH="1">
            <a:off x="998924" y="755358"/>
            <a:ext cx="7185561" cy="0"/>
          </a:xfrm>
          <a:prstGeom prst="line">
            <a:avLst/>
          </a:prstGeom>
          <a:ln w="38100" cap="rnd">
            <a:solidFill>
              <a:srgbClr val="00B0F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" name="תיבת טקסט 9">
            <a:extLst>
              <a:ext uri="{FF2B5EF4-FFF2-40B4-BE49-F238E27FC236}">
                <a16:creationId xmlns:a16="http://schemas.microsoft.com/office/drawing/2014/main" id="{9D91CF51-4375-4E89-BAE5-C53C0097267E}"/>
              </a:ext>
            </a:extLst>
          </p:cNvPr>
          <p:cNvSpPr txBox="1"/>
          <p:nvPr/>
        </p:nvSpPr>
        <p:spPr>
          <a:xfrm>
            <a:off x="1356726" y="395451"/>
            <a:ext cx="6903559" cy="90281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defTabSz="685800" eaLnBrk="0" hangingPunct="0">
              <a:lnSpc>
                <a:spcPts val="1875"/>
              </a:lnSpc>
              <a:defRPr/>
            </a:pPr>
            <a:r>
              <a:rPr lang="he-IL" sz="2100" dirty="0">
                <a:solidFill>
                  <a:prstClr val="black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אז מה אנחנו עושים בחטיבת הטכנולוגיות והחדשנות ...</a:t>
            </a:r>
            <a:endParaRPr lang="he-IL" sz="2000" dirty="0">
              <a:solidFill>
                <a:prstClr val="black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defTabSz="685800" eaLnBrk="0" hangingPunct="0">
              <a:lnSpc>
                <a:spcPts val="1875"/>
              </a:lnSpc>
              <a:defRPr/>
            </a:pPr>
            <a:endParaRPr lang="he-IL" sz="2100" dirty="0">
              <a:solidFill>
                <a:prstClr val="black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defTabSz="685800">
              <a:defRPr/>
            </a:pPr>
            <a:endParaRPr lang="he-IL" sz="2100" dirty="0">
              <a:solidFill>
                <a:prstClr val="black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grpSp>
        <p:nvGrpSpPr>
          <p:cNvPr id="11" name="Group 8">
            <a:extLst>
              <a:ext uri="{FF2B5EF4-FFF2-40B4-BE49-F238E27FC236}">
                <a16:creationId xmlns:a16="http://schemas.microsoft.com/office/drawing/2014/main" id="{AFF9AB88-36FE-4D90-A22A-3FF198412CB2}"/>
              </a:ext>
            </a:extLst>
          </p:cNvPr>
          <p:cNvGrpSpPr/>
          <p:nvPr/>
        </p:nvGrpSpPr>
        <p:grpSpPr>
          <a:xfrm>
            <a:off x="8309738" y="2305953"/>
            <a:ext cx="170521" cy="170521"/>
            <a:chOff x="0" y="0"/>
            <a:chExt cx="6350000" cy="6350000"/>
          </a:xfrm>
          <a:solidFill>
            <a:srgbClr val="00B0F0"/>
          </a:solidFill>
        </p:grpSpPr>
        <p:sp>
          <p:nvSpPr>
            <p:cNvPr id="12" name="Freeform 9">
              <a:extLst>
                <a:ext uri="{FF2B5EF4-FFF2-40B4-BE49-F238E27FC236}">
                  <a16:creationId xmlns:a16="http://schemas.microsoft.com/office/drawing/2014/main" id="{BCB0BE56-3587-4816-9EF0-5CAB95F7B3C1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grpFill/>
          </p:spPr>
        </p:sp>
      </p:grpSp>
      <p:grpSp>
        <p:nvGrpSpPr>
          <p:cNvPr id="15" name="Group 10">
            <a:extLst>
              <a:ext uri="{FF2B5EF4-FFF2-40B4-BE49-F238E27FC236}">
                <a16:creationId xmlns:a16="http://schemas.microsoft.com/office/drawing/2014/main" id="{5271F963-45E5-4529-92F0-3373576F0184}"/>
              </a:ext>
            </a:extLst>
          </p:cNvPr>
          <p:cNvGrpSpPr/>
          <p:nvPr/>
        </p:nvGrpSpPr>
        <p:grpSpPr>
          <a:xfrm>
            <a:off x="8309737" y="1342801"/>
            <a:ext cx="169760" cy="170521"/>
            <a:chOff x="14167" y="0"/>
            <a:chExt cx="6321665" cy="6350000"/>
          </a:xfrm>
          <a:solidFill>
            <a:srgbClr val="00B0F0"/>
          </a:solidFill>
        </p:grpSpPr>
        <p:sp>
          <p:nvSpPr>
            <p:cNvPr id="16" name="Freeform 11">
              <a:extLst>
                <a:ext uri="{FF2B5EF4-FFF2-40B4-BE49-F238E27FC236}">
                  <a16:creationId xmlns:a16="http://schemas.microsoft.com/office/drawing/2014/main" id="{5890E51A-7921-4368-AB66-C6661B5A543A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grpFill/>
          </p:spPr>
        </p:sp>
      </p:grpSp>
      <p:sp>
        <p:nvSpPr>
          <p:cNvPr id="17" name="TextBox 18">
            <a:extLst>
              <a:ext uri="{FF2B5EF4-FFF2-40B4-BE49-F238E27FC236}">
                <a16:creationId xmlns:a16="http://schemas.microsoft.com/office/drawing/2014/main" id="{4350BC19-3095-404D-9CA8-5DC9F29B7569}"/>
              </a:ext>
            </a:extLst>
          </p:cNvPr>
          <p:cNvSpPr txBox="1"/>
          <p:nvPr/>
        </p:nvSpPr>
        <p:spPr>
          <a:xfrm>
            <a:off x="3386283" y="3532130"/>
            <a:ext cx="4775691" cy="3705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685800">
              <a:lnSpc>
                <a:spcPts val="3359"/>
              </a:lnSpc>
              <a:spcBef>
                <a:spcPct val="0"/>
              </a:spcBef>
              <a:defRPr/>
            </a:pPr>
            <a:r>
              <a:rPr lang="he-IL" sz="1500" dirty="0">
                <a:solidFill>
                  <a:prstClr val="black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ייעוץ טכנולוגי וניהול פרויקטים טכנולוגיים </a:t>
            </a:r>
            <a:endParaRPr lang="en-US" sz="1500" dirty="0">
              <a:solidFill>
                <a:prstClr val="black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AFE9D15-2794-482A-9F0B-914248F4B6ED}"/>
              </a:ext>
            </a:extLst>
          </p:cNvPr>
          <p:cNvSpPr txBox="1"/>
          <p:nvPr/>
        </p:nvSpPr>
        <p:spPr>
          <a:xfrm>
            <a:off x="4572000" y="2588189"/>
            <a:ext cx="3589974" cy="3705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685800">
              <a:lnSpc>
                <a:spcPts val="3359"/>
              </a:lnSpc>
              <a:spcBef>
                <a:spcPct val="0"/>
              </a:spcBef>
              <a:defRPr/>
            </a:pPr>
            <a:r>
              <a:rPr lang="he-IL" sz="1500" dirty="0">
                <a:solidFill>
                  <a:prstClr val="black"/>
                </a:solidFill>
                <a:latin typeface="Segoe UI Semibold"/>
                <a:cs typeface="Segoe UI Semibold"/>
              </a:rPr>
              <a:t>ביצוע </a:t>
            </a:r>
            <a:r>
              <a:rPr lang="he-IL" sz="1500" dirty="0" err="1">
                <a:solidFill>
                  <a:prstClr val="black"/>
                </a:solidFill>
                <a:latin typeface="Segoe UI Semibold"/>
                <a:cs typeface="Segoe UI Semibold"/>
              </a:rPr>
              <a:t>פיילוטים</a:t>
            </a:r>
            <a:r>
              <a:rPr lang="he-IL" sz="1500" dirty="0">
                <a:solidFill>
                  <a:prstClr val="black"/>
                </a:solidFill>
                <a:latin typeface="Segoe UI Semibold"/>
                <a:cs typeface="Segoe UI Semibold"/>
              </a:rPr>
              <a:t>, ניסויים ובדיקות היתכנות  </a:t>
            </a:r>
            <a:endParaRPr lang="he-IL" sz="1500" dirty="0">
              <a:solidFill>
                <a:prstClr val="black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20" name="TextBox 18">
            <a:extLst>
              <a:ext uri="{FF2B5EF4-FFF2-40B4-BE49-F238E27FC236}">
                <a16:creationId xmlns:a16="http://schemas.microsoft.com/office/drawing/2014/main" id="{2DE00EB7-14A1-415C-89AA-283E4F61E9E5}"/>
              </a:ext>
            </a:extLst>
          </p:cNvPr>
          <p:cNvSpPr txBox="1"/>
          <p:nvPr/>
        </p:nvSpPr>
        <p:spPr>
          <a:xfrm>
            <a:off x="2055727" y="2150096"/>
            <a:ext cx="6106247" cy="3705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685800">
              <a:lnSpc>
                <a:spcPts val="3359"/>
              </a:lnSpc>
              <a:spcBef>
                <a:spcPct val="0"/>
              </a:spcBef>
              <a:defRPr/>
            </a:pPr>
            <a:r>
              <a:rPr lang="he-IL" sz="1500" dirty="0">
                <a:solidFill>
                  <a:prstClr val="black"/>
                </a:solidFill>
                <a:latin typeface="Segoe UI Semibold"/>
                <a:cs typeface="Segoe UI Semibold"/>
              </a:rPr>
              <a:t>אפיון טכנולוגיות ומערכות</a:t>
            </a:r>
            <a:endParaRPr lang="he-IL" sz="1500" dirty="0">
              <a:solidFill>
                <a:prstClr val="black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grpSp>
        <p:nvGrpSpPr>
          <p:cNvPr id="21" name="Group 8">
            <a:extLst>
              <a:ext uri="{FF2B5EF4-FFF2-40B4-BE49-F238E27FC236}">
                <a16:creationId xmlns:a16="http://schemas.microsoft.com/office/drawing/2014/main" id="{A9044556-9723-454C-9F0E-FFF14EEB4B49}"/>
              </a:ext>
            </a:extLst>
          </p:cNvPr>
          <p:cNvGrpSpPr/>
          <p:nvPr/>
        </p:nvGrpSpPr>
        <p:grpSpPr>
          <a:xfrm>
            <a:off x="8310499" y="2742295"/>
            <a:ext cx="170521" cy="170521"/>
            <a:chOff x="0" y="0"/>
            <a:chExt cx="6350000" cy="6350000"/>
          </a:xfrm>
          <a:solidFill>
            <a:srgbClr val="00B0F0"/>
          </a:solidFill>
        </p:grpSpPr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id="{F5D81BC5-A0F0-4B8F-A23A-3D16E7BD877A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grpFill/>
          </p:spPr>
        </p:sp>
      </p:grpSp>
      <p:sp>
        <p:nvSpPr>
          <p:cNvPr id="24" name="TextBox 18">
            <a:extLst>
              <a:ext uri="{FF2B5EF4-FFF2-40B4-BE49-F238E27FC236}">
                <a16:creationId xmlns:a16="http://schemas.microsoft.com/office/drawing/2014/main" id="{81286E3D-45A2-4B51-865C-73068E29DA2E}"/>
              </a:ext>
            </a:extLst>
          </p:cNvPr>
          <p:cNvSpPr txBox="1"/>
          <p:nvPr/>
        </p:nvSpPr>
        <p:spPr>
          <a:xfrm>
            <a:off x="395435" y="1742820"/>
            <a:ext cx="7789050" cy="3032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685800">
              <a:lnSpc>
                <a:spcPct val="150000"/>
              </a:lnSpc>
            </a:pPr>
            <a:r>
              <a:rPr lang="he-IL" sz="1500" dirty="0">
                <a:solidFill>
                  <a:srgbClr val="000000"/>
                </a:solidFill>
                <a:latin typeface="Calibri"/>
                <a:cs typeface="Segoe UI Semibold" panose="020B0702040204020203" pitchFamily="34" charset="0"/>
              </a:rPr>
              <a:t>ייזום והתנעת שיתופי פעולה טכנולוגיים </a:t>
            </a:r>
            <a:endParaRPr lang="en-US" sz="1500" dirty="0">
              <a:solidFill>
                <a:prstClr val="black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25" name="TextBox 18">
            <a:extLst>
              <a:ext uri="{FF2B5EF4-FFF2-40B4-BE49-F238E27FC236}">
                <a16:creationId xmlns:a16="http://schemas.microsoft.com/office/drawing/2014/main" id="{8D5C30A5-6F19-48F4-9483-3015680800D5}"/>
              </a:ext>
            </a:extLst>
          </p:cNvPr>
          <p:cNvSpPr txBox="1"/>
          <p:nvPr/>
        </p:nvSpPr>
        <p:spPr>
          <a:xfrm>
            <a:off x="2077375" y="3093822"/>
            <a:ext cx="6107110" cy="3032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685800">
              <a:lnSpc>
                <a:spcPct val="150000"/>
              </a:lnSpc>
            </a:pPr>
            <a:r>
              <a:rPr lang="he-IL" sz="1500" dirty="0">
                <a:solidFill>
                  <a:prstClr val="black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שילוב והטמעת טכנולוגיות בפרויקטים קיימים</a:t>
            </a:r>
            <a:endParaRPr lang="en-US" sz="1500" dirty="0">
              <a:solidFill>
                <a:prstClr val="black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grpSp>
        <p:nvGrpSpPr>
          <p:cNvPr id="26" name="Group 8">
            <a:extLst>
              <a:ext uri="{FF2B5EF4-FFF2-40B4-BE49-F238E27FC236}">
                <a16:creationId xmlns:a16="http://schemas.microsoft.com/office/drawing/2014/main" id="{305B4A57-9215-4693-BF19-4C754D7C6EA4}"/>
              </a:ext>
            </a:extLst>
          </p:cNvPr>
          <p:cNvGrpSpPr/>
          <p:nvPr/>
        </p:nvGrpSpPr>
        <p:grpSpPr>
          <a:xfrm>
            <a:off x="8310499" y="3185830"/>
            <a:ext cx="170521" cy="170521"/>
            <a:chOff x="0" y="0"/>
            <a:chExt cx="6350000" cy="6350000"/>
          </a:xfrm>
          <a:solidFill>
            <a:srgbClr val="00B0F0"/>
          </a:solidFill>
        </p:grpSpPr>
        <p:sp>
          <p:nvSpPr>
            <p:cNvPr id="27" name="Freeform 9">
              <a:extLst>
                <a:ext uri="{FF2B5EF4-FFF2-40B4-BE49-F238E27FC236}">
                  <a16:creationId xmlns:a16="http://schemas.microsoft.com/office/drawing/2014/main" id="{5326F6B1-0124-4AB1-AF80-A29B0ACACCC8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grpFill/>
          </p:spPr>
        </p:sp>
      </p:grpSp>
      <p:grpSp>
        <p:nvGrpSpPr>
          <p:cNvPr id="28" name="Group 8">
            <a:extLst>
              <a:ext uri="{FF2B5EF4-FFF2-40B4-BE49-F238E27FC236}">
                <a16:creationId xmlns:a16="http://schemas.microsoft.com/office/drawing/2014/main" id="{C35E7A48-A3C0-44CC-900C-589F1D2686FC}"/>
              </a:ext>
            </a:extLst>
          </p:cNvPr>
          <p:cNvGrpSpPr/>
          <p:nvPr/>
        </p:nvGrpSpPr>
        <p:grpSpPr>
          <a:xfrm>
            <a:off x="8310118" y="3697607"/>
            <a:ext cx="170521" cy="170521"/>
            <a:chOff x="0" y="0"/>
            <a:chExt cx="6350000" cy="6350000"/>
          </a:xfrm>
          <a:solidFill>
            <a:srgbClr val="00B0F0"/>
          </a:solidFill>
        </p:grpSpPr>
        <p:sp>
          <p:nvSpPr>
            <p:cNvPr id="29" name="Freeform 9">
              <a:extLst>
                <a:ext uri="{FF2B5EF4-FFF2-40B4-BE49-F238E27FC236}">
                  <a16:creationId xmlns:a16="http://schemas.microsoft.com/office/drawing/2014/main" id="{30B72AD1-E0AF-400B-BDCA-248553F59246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grpFill/>
          </p:spPr>
        </p:sp>
      </p:grpSp>
      <p:grpSp>
        <p:nvGrpSpPr>
          <p:cNvPr id="23" name="Group 10">
            <a:extLst>
              <a:ext uri="{FF2B5EF4-FFF2-40B4-BE49-F238E27FC236}">
                <a16:creationId xmlns:a16="http://schemas.microsoft.com/office/drawing/2014/main" id="{E7705309-C0AA-47C5-954D-170ADDD1FF9D}"/>
              </a:ext>
            </a:extLst>
          </p:cNvPr>
          <p:cNvGrpSpPr/>
          <p:nvPr/>
        </p:nvGrpSpPr>
        <p:grpSpPr>
          <a:xfrm>
            <a:off x="8309737" y="1840047"/>
            <a:ext cx="169760" cy="170521"/>
            <a:chOff x="14167" y="0"/>
            <a:chExt cx="6321665" cy="6350000"/>
          </a:xfrm>
          <a:solidFill>
            <a:srgbClr val="00B0F0"/>
          </a:solidFill>
        </p:grpSpPr>
        <p:sp>
          <p:nvSpPr>
            <p:cNvPr id="30" name="Freeform 11">
              <a:extLst>
                <a:ext uri="{FF2B5EF4-FFF2-40B4-BE49-F238E27FC236}">
                  <a16:creationId xmlns:a16="http://schemas.microsoft.com/office/drawing/2014/main" id="{5E844A04-5CE6-8979-1A5E-6BC0ECB02C90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grpFill/>
          </p:spPr>
        </p:sp>
      </p:grpSp>
      <p:sp>
        <p:nvSpPr>
          <p:cNvPr id="31" name="TextBox 18">
            <a:extLst>
              <a:ext uri="{FF2B5EF4-FFF2-40B4-BE49-F238E27FC236}">
                <a16:creationId xmlns:a16="http://schemas.microsoft.com/office/drawing/2014/main" id="{76EDD970-275B-C8B4-7A9E-1AEE892653E7}"/>
              </a:ext>
            </a:extLst>
          </p:cNvPr>
          <p:cNvSpPr txBox="1"/>
          <p:nvPr/>
        </p:nvSpPr>
        <p:spPr>
          <a:xfrm>
            <a:off x="2077375" y="1170564"/>
            <a:ext cx="6106247" cy="3705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685800">
              <a:lnSpc>
                <a:spcPts val="3359"/>
              </a:lnSpc>
              <a:spcBef>
                <a:spcPct val="0"/>
              </a:spcBef>
              <a:defRPr/>
            </a:pPr>
            <a:r>
              <a:rPr lang="he-IL" sz="1500" dirty="0">
                <a:solidFill>
                  <a:prstClr val="black"/>
                </a:solidFill>
                <a:latin typeface="Segoe UI Semibold"/>
                <a:cs typeface="Segoe UI Semibold"/>
              </a:rPr>
              <a:t>ייזום פרויקטים טכנולוגיים חדשניים לתחבורה</a:t>
            </a:r>
            <a:endParaRPr lang="he-IL" sz="1500" dirty="0">
              <a:solidFill>
                <a:prstClr val="black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pic>
        <p:nvPicPr>
          <p:cNvPr id="32" name="WhatsApp Video 2021-12-19 at 2.51.29 PM">
            <a:hlinkClick r:id="" action="ppaction://media"/>
            <a:extLst>
              <a:ext uri="{FF2B5EF4-FFF2-40B4-BE49-F238E27FC236}">
                <a16:creationId xmlns:a16="http://schemas.microsoft.com/office/drawing/2014/main" id="{195F1008-E64D-2914-8EEC-D2A47007C2B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76505" y="2768583"/>
            <a:ext cx="3096753" cy="1703214"/>
          </a:xfrm>
          <a:prstGeom prst="rect">
            <a:avLst/>
          </a:prstGeom>
        </p:spPr>
      </p:pic>
      <p:pic>
        <p:nvPicPr>
          <p:cNvPr id="33" name="VID-20210331-WA0050">
            <a:hlinkClick r:id="" action="ppaction://media"/>
            <a:extLst>
              <a:ext uri="{FF2B5EF4-FFF2-40B4-BE49-F238E27FC236}">
                <a16:creationId xmlns:a16="http://schemas.microsoft.com/office/drawing/2014/main" id="{FDF21796-0DEB-1FCA-D4F8-D9FBBCC2EE51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76505" y="823125"/>
            <a:ext cx="3453596" cy="1899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771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840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5465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video>
              <p:cMediaNode vol="80000">
                <p:cTn id="16" fill="hold" display="0">
                  <p:stCondLst>
                    <p:cond delay="indefinite"/>
                  </p:stCondLst>
                </p:cTn>
                <p:tgtEl>
                  <p:spTgt spid="32"/>
                </p:tgtEl>
              </p:cMediaNode>
            </p:vide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1" dur="1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video>
              <p:cMediaNode vol="100000">
                <p:cTn id="22" fill="hold" display="0">
                  <p:stCondLst>
                    <p:cond delay="indefinite"/>
                  </p:stCondLst>
                </p:cTn>
                <p:tgtEl>
                  <p:spTgt spid="33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4" descr="Whiteboard&#10;&#10;Description automatically generated">
            <a:extLst>
              <a:ext uri="{FF2B5EF4-FFF2-40B4-BE49-F238E27FC236}">
                <a16:creationId xmlns:a16="http://schemas.microsoft.com/office/drawing/2014/main" id="{CB3FF269-6F9C-6BD4-C066-AFC0660A88C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3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8949" y="462507"/>
            <a:ext cx="6946102" cy="4071187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FB2DA91F-6E50-394C-A1C9-34BF4DCA63F4}"/>
              </a:ext>
            </a:extLst>
          </p:cNvPr>
          <p:cNvSpPr/>
          <p:nvPr/>
        </p:nvSpPr>
        <p:spPr>
          <a:xfrm>
            <a:off x="3520108" y="67547"/>
            <a:ext cx="21788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85800" rtl="0">
              <a:defRPr/>
            </a:pPr>
            <a:r>
              <a:rPr lang="he-IL" sz="2800" b="1" u="sng" dirty="0">
                <a:solidFill>
                  <a:srgbClr val="0092C0"/>
                </a:solidFill>
                <a:latin typeface="Assistant" pitchFamily="2" charset="-79"/>
                <a:cs typeface="Assistant" pitchFamily="2" charset="-79"/>
              </a:rPr>
              <a:t>תהליך הפיתוח</a:t>
            </a:r>
            <a:endParaRPr lang="en-US" sz="2800" b="1" u="sng" dirty="0">
              <a:solidFill>
                <a:srgbClr val="0092C0"/>
              </a:solidFill>
              <a:latin typeface="Calibri" panose="020F0502020204030204"/>
            </a:endParaRPr>
          </a:p>
        </p:txBody>
      </p:sp>
      <p:graphicFrame>
        <p:nvGraphicFramePr>
          <p:cNvPr id="7" name="דיאגרמה 6">
            <a:extLst>
              <a:ext uri="{FF2B5EF4-FFF2-40B4-BE49-F238E27FC236}">
                <a16:creationId xmlns:a16="http://schemas.microsoft.com/office/drawing/2014/main" id="{841962B8-F418-1FDC-CA8B-FF598D9D201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5399663"/>
              </p:ext>
            </p:extLst>
          </p:nvPr>
        </p:nvGraphicFramePr>
        <p:xfrm>
          <a:off x="1755017" y="462507"/>
          <a:ext cx="5444025" cy="39240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0445725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תיבת טקסט 1">
            <a:extLst>
              <a:ext uri="{FF2B5EF4-FFF2-40B4-BE49-F238E27FC236}">
                <a16:creationId xmlns:a16="http://schemas.microsoft.com/office/drawing/2014/main" id="{1700526C-C2E5-4E6E-BAE4-53BC728501C1}"/>
              </a:ext>
            </a:extLst>
          </p:cNvPr>
          <p:cNvSpPr txBox="1"/>
          <p:nvPr/>
        </p:nvSpPr>
        <p:spPr>
          <a:xfrm>
            <a:off x="0" y="1"/>
            <a:ext cx="9144000" cy="455303"/>
          </a:xfrm>
          <a:prstGeom prst="rect">
            <a:avLst/>
          </a:prstGeom>
          <a:solidFill>
            <a:srgbClr val="0070C0"/>
          </a:solidFill>
        </p:spPr>
        <p:txBody>
          <a:bodyPr wrap="square" lIns="270000" tIns="54000" rIns="270000" bIns="54000" rtlCol="1">
            <a:spAutoFit/>
          </a:bodyPr>
          <a:lstStyle/>
          <a:p>
            <a:r>
              <a:rPr lang="he-IL" sz="2250" b="1" dirty="0">
                <a:solidFill>
                  <a:schemeClr val="bg1"/>
                </a:solidFill>
                <a:cs typeface="Calibri" panose="020F0502020204030204" pitchFamily="34" charset="0"/>
              </a:rPr>
              <a:t>אינטגרציה ושיתופי פעולה</a:t>
            </a:r>
          </a:p>
        </p:txBody>
      </p:sp>
      <p:sp>
        <p:nvSpPr>
          <p:cNvPr id="3" name="תיבת טקסט 2">
            <a:extLst>
              <a:ext uri="{FF2B5EF4-FFF2-40B4-BE49-F238E27FC236}">
                <a16:creationId xmlns:a16="http://schemas.microsoft.com/office/drawing/2014/main" id="{4C919293-6C01-4676-8E3B-E4D8095112F8}"/>
              </a:ext>
            </a:extLst>
          </p:cNvPr>
          <p:cNvSpPr txBox="1"/>
          <p:nvPr/>
        </p:nvSpPr>
        <p:spPr>
          <a:xfrm>
            <a:off x="0" y="1"/>
            <a:ext cx="9144000" cy="455303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270000" tIns="54000" rIns="270000" bIns="54000" rtlCol="1">
            <a:spAutoFit/>
          </a:bodyPr>
          <a:lstStyle/>
          <a:p>
            <a:r>
              <a:rPr lang="he-IL" sz="2250" b="1" dirty="0">
                <a:solidFill>
                  <a:schemeClr val="bg1"/>
                </a:solidFill>
                <a:cs typeface="Calibri" panose="020F0502020204030204" pitchFamily="34" charset="0"/>
              </a:rPr>
              <a:t>אתגרים ודילמות בתהליך הפיתוח </a:t>
            </a:r>
            <a:r>
              <a:rPr lang="he-IL" sz="1400" b="1" dirty="0">
                <a:solidFill>
                  <a:schemeClr val="bg1"/>
                </a:solidFill>
                <a:cs typeface="Calibri" panose="020F0502020204030204" pitchFamily="34" charset="0"/>
              </a:rPr>
              <a:t>(1/4)</a:t>
            </a:r>
            <a:endParaRPr lang="he-IL" sz="2250" b="1" dirty="0">
              <a:solidFill>
                <a:schemeClr val="bg1"/>
              </a:solidFill>
              <a:cs typeface="Calibri" panose="020F0502020204030204" pitchFamily="34" charset="0"/>
            </a:endParaRPr>
          </a:p>
        </p:txBody>
      </p:sp>
      <p:sp>
        <p:nvSpPr>
          <p:cNvPr id="5" name="מלבן 4">
            <a:extLst>
              <a:ext uri="{FF2B5EF4-FFF2-40B4-BE49-F238E27FC236}">
                <a16:creationId xmlns:a16="http://schemas.microsoft.com/office/drawing/2014/main" id="{3D201195-8DDF-94E1-C5B6-D7FB2381D6B2}"/>
              </a:ext>
            </a:extLst>
          </p:cNvPr>
          <p:cNvSpPr/>
          <p:nvPr/>
        </p:nvSpPr>
        <p:spPr>
          <a:xfrm>
            <a:off x="7503850" y="739066"/>
            <a:ext cx="1285043" cy="605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350" dirty="0"/>
              <a:t>איתור הצורך ותיעדופו</a:t>
            </a:r>
          </a:p>
        </p:txBody>
      </p:sp>
      <p:sp>
        <p:nvSpPr>
          <p:cNvPr id="6" name="מלבן 5">
            <a:extLst>
              <a:ext uri="{FF2B5EF4-FFF2-40B4-BE49-F238E27FC236}">
                <a16:creationId xmlns:a16="http://schemas.microsoft.com/office/drawing/2014/main" id="{EE516A62-F7C3-B970-BEF9-73943C93A512}"/>
              </a:ext>
            </a:extLst>
          </p:cNvPr>
          <p:cNvSpPr/>
          <p:nvPr/>
        </p:nvSpPr>
        <p:spPr>
          <a:xfrm>
            <a:off x="7503850" y="1459267"/>
            <a:ext cx="1285043" cy="60590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350" dirty="0">
                <a:solidFill>
                  <a:schemeClr val="tx1"/>
                </a:solidFill>
              </a:rPr>
              <a:t>הגדרה הנדסית של הצורך</a:t>
            </a:r>
          </a:p>
        </p:txBody>
      </p:sp>
      <p:sp>
        <p:nvSpPr>
          <p:cNvPr id="8" name="מלבן 7">
            <a:extLst>
              <a:ext uri="{FF2B5EF4-FFF2-40B4-BE49-F238E27FC236}">
                <a16:creationId xmlns:a16="http://schemas.microsoft.com/office/drawing/2014/main" id="{8A9956DD-5040-3649-16CF-59F2EBC2DC97}"/>
              </a:ext>
            </a:extLst>
          </p:cNvPr>
          <p:cNvSpPr/>
          <p:nvPr/>
        </p:nvSpPr>
        <p:spPr>
          <a:xfrm>
            <a:off x="7503850" y="2179468"/>
            <a:ext cx="1285043" cy="60590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350" dirty="0">
                <a:solidFill>
                  <a:schemeClr val="tx1"/>
                </a:solidFill>
              </a:rPr>
              <a:t>איתור ובחינת הטכנולוגיות</a:t>
            </a:r>
          </a:p>
        </p:txBody>
      </p:sp>
      <p:sp>
        <p:nvSpPr>
          <p:cNvPr id="9" name="מלבן 8">
            <a:extLst>
              <a:ext uri="{FF2B5EF4-FFF2-40B4-BE49-F238E27FC236}">
                <a16:creationId xmlns:a16="http://schemas.microsoft.com/office/drawing/2014/main" id="{B7E6D24D-A563-3F0C-E701-295782122E0E}"/>
              </a:ext>
            </a:extLst>
          </p:cNvPr>
          <p:cNvSpPr/>
          <p:nvPr/>
        </p:nvSpPr>
        <p:spPr>
          <a:xfrm>
            <a:off x="7503850" y="2902998"/>
            <a:ext cx="1285043" cy="60590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350" dirty="0">
                <a:solidFill>
                  <a:schemeClr val="tx1"/>
                </a:solidFill>
              </a:rPr>
              <a:t>יציאה </a:t>
            </a:r>
            <a:r>
              <a:rPr lang="he-IL" sz="1350" dirty="0" err="1">
                <a:solidFill>
                  <a:schemeClr val="tx1"/>
                </a:solidFill>
              </a:rPr>
              <a:t>לפרוייקט</a:t>
            </a:r>
            <a:endParaRPr lang="he-IL" sz="1350" dirty="0">
              <a:solidFill>
                <a:schemeClr val="tx1"/>
              </a:solidFill>
            </a:endParaRPr>
          </a:p>
        </p:txBody>
      </p:sp>
      <p:sp>
        <p:nvSpPr>
          <p:cNvPr id="10" name="תיבת טקסט 9">
            <a:extLst>
              <a:ext uri="{FF2B5EF4-FFF2-40B4-BE49-F238E27FC236}">
                <a16:creationId xmlns:a16="http://schemas.microsoft.com/office/drawing/2014/main" id="{C159D7B7-E2DC-9878-97DB-604F45ED43B0}"/>
              </a:ext>
            </a:extLst>
          </p:cNvPr>
          <p:cNvSpPr txBox="1"/>
          <p:nvPr/>
        </p:nvSpPr>
        <p:spPr>
          <a:xfrm>
            <a:off x="4086225" y="744280"/>
            <a:ext cx="3098030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wrap="square" rtlCol="1">
            <a:spAutoFit/>
          </a:bodyPr>
          <a:lstStyle/>
          <a:p>
            <a:pPr marL="214313" indent="-214313">
              <a:buFont typeface="Wingdings" panose="05000000000000000000" pitchFamily="2" charset="2"/>
              <a:buChar char="ü"/>
            </a:pPr>
            <a:r>
              <a:rPr lang="he-IL" sz="1200" dirty="0"/>
              <a:t>מגוון רחב של לקוחות – מי מייצג אותם? </a:t>
            </a:r>
          </a:p>
          <a:p>
            <a:pPr marL="214313" indent="-214313">
              <a:buFont typeface="Wingdings" panose="05000000000000000000" pitchFamily="2" charset="2"/>
              <a:buChar char="ü"/>
            </a:pPr>
            <a:r>
              <a:rPr lang="he-IL" sz="1200" dirty="0"/>
              <a:t>במה יותר דחוף לטפל ?</a:t>
            </a:r>
          </a:p>
          <a:p>
            <a:pPr marL="214313" indent="-214313">
              <a:buFont typeface="Wingdings" panose="05000000000000000000" pitchFamily="2" charset="2"/>
              <a:buChar char="ü"/>
            </a:pPr>
            <a:r>
              <a:rPr lang="he-IL" sz="1200" dirty="0"/>
              <a:t>מי כותב את הדמ"צ ? מה ההישג הנדרש ?</a:t>
            </a:r>
          </a:p>
        </p:txBody>
      </p:sp>
      <p:graphicFrame>
        <p:nvGraphicFramePr>
          <p:cNvPr id="12" name="אובייקט 11">
            <a:extLst>
              <a:ext uri="{FF2B5EF4-FFF2-40B4-BE49-F238E27FC236}">
                <a16:creationId xmlns:a16="http://schemas.microsoft.com/office/drawing/2014/main" id="{9F48BACF-4393-CF69-7F39-1288C23398E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1413079"/>
              </p:ext>
            </p:extLst>
          </p:nvPr>
        </p:nvGraphicFramePr>
        <p:xfrm>
          <a:off x="2708700" y="2018395"/>
          <a:ext cx="3101734" cy="9280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7162920" imgH="2143080" progId="PBrush">
                  <p:embed/>
                </p:oleObj>
              </mc:Choice>
              <mc:Fallback>
                <p:oleObj name="Bitmap Image" r:id="rId2" imgW="7162920" imgH="2143080" progId="PBrush">
                  <p:embed/>
                  <p:pic>
                    <p:nvPicPr>
                      <p:cNvPr id="12" name="אובייקט 11">
                        <a:extLst>
                          <a:ext uri="{FF2B5EF4-FFF2-40B4-BE49-F238E27FC236}">
                            <a16:creationId xmlns:a16="http://schemas.microsoft.com/office/drawing/2014/main" id="{9F48BACF-4393-CF69-7F39-1288C23398E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708700" y="2018395"/>
                        <a:ext cx="3101734" cy="92804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" name="תמונה 15" descr="תמונה שמכילה טקסט, חוץ, כביש, אופניים&#10;&#10;התיאור נוצר באופן אוטומטי">
            <a:extLst>
              <a:ext uri="{FF2B5EF4-FFF2-40B4-BE49-F238E27FC236}">
                <a16:creationId xmlns:a16="http://schemas.microsoft.com/office/drawing/2014/main" id="{B17DC8B4-E486-37B2-DF7D-3ABFFBABEC6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4880" y="3270917"/>
            <a:ext cx="5849375" cy="1743166"/>
          </a:xfrm>
          <a:prstGeom prst="rect">
            <a:avLst/>
          </a:prstGeom>
        </p:spPr>
      </p:pic>
      <p:sp>
        <p:nvSpPr>
          <p:cNvPr id="17" name="תיבת טקסט 16">
            <a:extLst>
              <a:ext uri="{FF2B5EF4-FFF2-40B4-BE49-F238E27FC236}">
                <a16:creationId xmlns:a16="http://schemas.microsoft.com/office/drawing/2014/main" id="{8EA7EB9E-8E1D-FB7A-ABDA-508059CAE3F7}"/>
              </a:ext>
            </a:extLst>
          </p:cNvPr>
          <p:cNvSpPr txBox="1"/>
          <p:nvPr/>
        </p:nvSpPr>
        <p:spPr>
          <a:xfrm>
            <a:off x="128080" y="729759"/>
            <a:ext cx="3638550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wrap="square" rtlCol="1">
            <a:spAutoFit/>
          </a:bodyPr>
          <a:lstStyle/>
          <a:p>
            <a:pPr marL="214313" indent="-214313">
              <a:buFont typeface="Wingdings" panose="05000000000000000000" pitchFamily="2" charset="2"/>
              <a:buChar char="ü"/>
            </a:pPr>
            <a:r>
              <a:rPr lang="he-IL" sz="1200" dirty="0"/>
              <a:t>משרד התחבורה, רשויות מקומיות, מפעילי </a:t>
            </a:r>
            <a:r>
              <a:rPr lang="he-IL" sz="1200" dirty="0" err="1"/>
              <a:t>תח"צ</a:t>
            </a:r>
            <a:endParaRPr lang="he-IL" sz="1200" dirty="0"/>
          </a:p>
          <a:p>
            <a:pPr marL="214313" indent="-214313">
              <a:buFont typeface="Wingdings" panose="05000000000000000000" pitchFamily="2" charset="2"/>
              <a:buChar char="ü"/>
            </a:pPr>
            <a:r>
              <a:rPr lang="he-IL" sz="1200" dirty="0"/>
              <a:t>גודש מול בטיחות הולכי רגל (למשל)</a:t>
            </a:r>
          </a:p>
          <a:p>
            <a:pPr marL="214313" indent="-214313">
              <a:buFont typeface="Wingdings" panose="05000000000000000000" pitchFamily="2" charset="2"/>
              <a:buChar char="ü"/>
            </a:pPr>
            <a:r>
              <a:rPr lang="he-IL" sz="1200" dirty="0"/>
              <a:t>דרישות סותרות (רכבי חירום / גודש) </a:t>
            </a:r>
          </a:p>
        </p:txBody>
      </p:sp>
    </p:spTree>
    <p:extLst>
      <p:ext uri="{BB962C8B-B14F-4D97-AF65-F5344CB8AC3E}">
        <p14:creationId xmlns:p14="http://schemas.microsoft.com/office/powerpoint/2010/main" val="36394461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תיבת טקסט 1">
            <a:extLst>
              <a:ext uri="{FF2B5EF4-FFF2-40B4-BE49-F238E27FC236}">
                <a16:creationId xmlns:a16="http://schemas.microsoft.com/office/drawing/2014/main" id="{1700526C-C2E5-4E6E-BAE4-53BC728501C1}"/>
              </a:ext>
            </a:extLst>
          </p:cNvPr>
          <p:cNvSpPr txBox="1"/>
          <p:nvPr/>
        </p:nvSpPr>
        <p:spPr>
          <a:xfrm>
            <a:off x="0" y="1"/>
            <a:ext cx="9144000" cy="455303"/>
          </a:xfrm>
          <a:prstGeom prst="rect">
            <a:avLst/>
          </a:prstGeom>
          <a:solidFill>
            <a:srgbClr val="0070C0"/>
          </a:solidFill>
        </p:spPr>
        <p:txBody>
          <a:bodyPr wrap="square" lIns="270000" tIns="54000" rIns="270000" bIns="54000" rtlCol="1">
            <a:spAutoFit/>
          </a:bodyPr>
          <a:lstStyle/>
          <a:p>
            <a:r>
              <a:rPr lang="he-IL" sz="2250" b="1" dirty="0">
                <a:solidFill>
                  <a:schemeClr val="bg1"/>
                </a:solidFill>
                <a:cs typeface="Calibri" panose="020F0502020204030204" pitchFamily="34" charset="0"/>
              </a:rPr>
              <a:t>אינטגרציה ושיתופי פעולה</a:t>
            </a:r>
          </a:p>
        </p:txBody>
      </p:sp>
      <p:sp>
        <p:nvSpPr>
          <p:cNvPr id="3" name="תיבת טקסט 2">
            <a:extLst>
              <a:ext uri="{FF2B5EF4-FFF2-40B4-BE49-F238E27FC236}">
                <a16:creationId xmlns:a16="http://schemas.microsoft.com/office/drawing/2014/main" id="{4C919293-6C01-4676-8E3B-E4D8095112F8}"/>
              </a:ext>
            </a:extLst>
          </p:cNvPr>
          <p:cNvSpPr txBox="1"/>
          <p:nvPr/>
        </p:nvSpPr>
        <p:spPr>
          <a:xfrm>
            <a:off x="0" y="1"/>
            <a:ext cx="9144000" cy="455303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270000" tIns="54000" rIns="270000" bIns="54000" rtlCol="1">
            <a:spAutoFit/>
          </a:bodyPr>
          <a:lstStyle/>
          <a:p>
            <a:r>
              <a:rPr lang="he-IL" sz="2250" b="1" dirty="0">
                <a:solidFill>
                  <a:schemeClr val="bg1"/>
                </a:solidFill>
                <a:cs typeface="Calibri" panose="020F0502020204030204" pitchFamily="34" charset="0"/>
              </a:rPr>
              <a:t>אתגרים ודילמות בתהליך הפיתוח </a:t>
            </a:r>
            <a:r>
              <a:rPr lang="he-IL" sz="1400" b="1" dirty="0">
                <a:solidFill>
                  <a:schemeClr val="bg1"/>
                </a:solidFill>
                <a:cs typeface="Calibri" panose="020F0502020204030204" pitchFamily="34" charset="0"/>
              </a:rPr>
              <a:t>(2/4)</a:t>
            </a:r>
            <a:endParaRPr lang="he-IL" sz="2250" b="1" dirty="0">
              <a:solidFill>
                <a:schemeClr val="bg1"/>
              </a:solidFill>
              <a:cs typeface="Calibri" panose="020F0502020204030204" pitchFamily="34" charset="0"/>
            </a:endParaRPr>
          </a:p>
        </p:txBody>
      </p:sp>
      <p:sp>
        <p:nvSpPr>
          <p:cNvPr id="5" name="מלבן 4">
            <a:extLst>
              <a:ext uri="{FF2B5EF4-FFF2-40B4-BE49-F238E27FC236}">
                <a16:creationId xmlns:a16="http://schemas.microsoft.com/office/drawing/2014/main" id="{3D201195-8DDF-94E1-C5B6-D7FB2381D6B2}"/>
              </a:ext>
            </a:extLst>
          </p:cNvPr>
          <p:cNvSpPr/>
          <p:nvPr/>
        </p:nvSpPr>
        <p:spPr>
          <a:xfrm>
            <a:off x="7503850" y="739066"/>
            <a:ext cx="1285043" cy="60590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350" dirty="0">
                <a:solidFill>
                  <a:schemeClr val="tx1"/>
                </a:solidFill>
              </a:rPr>
              <a:t>איתור הצורך ותיעדופו</a:t>
            </a:r>
          </a:p>
        </p:txBody>
      </p:sp>
      <p:sp>
        <p:nvSpPr>
          <p:cNvPr id="6" name="מלבן 5">
            <a:extLst>
              <a:ext uri="{FF2B5EF4-FFF2-40B4-BE49-F238E27FC236}">
                <a16:creationId xmlns:a16="http://schemas.microsoft.com/office/drawing/2014/main" id="{EE516A62-F7C3-B970-BEF9-73943C93A512}"/>
              </a:ext>
            </a:extLst>
          </p:cNvPr>
          <p:cNvSpPr/>
          <p:nvPr/>
        </p:nvSpPr>
        <p:spPr>
          <a:xfrm>
            <a:off x="7503850" y="1459267"/>
            <a:ext cx="1285043" cy="605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350" dirty="0"/>
              <a:t>הגדרה הנדסית של הצורך</a:t>
            </a:r>
          </a:p>
        </p:txBody>
      </p:sp>
      <p:sp>
        <p:nvSpPr>
          <p:cNvPr id="8" name="מלבן 7">
            <a:extLst>
              <a:ext uri="{FF2B5EF4-FFF2-40B4-BE49-F238E27FC236}">
                <a16:creationId xmlns:a16="http://schemas.microsoft.com/office/drawing/2014/main" id="{8A9956DD-5040-3649-16CF-59F2EBC2DC97}"/>
              </a:ext>
            </a:extLst>
          </p:cNvPr>
          <p:cNvSpPr/>
          <p:nvPr/>
        </p:nvSpPr>
        <p:spPr>
          <a:xfrm>
            <a:off x="7503850" y="2179468"/>
            <a:ext cx="1285043" cy="60590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350" dirty="0">
                <a:solidFill>
                  <a:schemeClr val="tx1"/>
                </a:solidFill>
              </a:rPr>
              <a:t>איתור ובחינת הטכנולוגיות</a:t>
            </a:r>
          </a:p>
        </p:txBody>
      </p:sp>
      <p:sp>
        <p:nvSpPr>
          <p:cNvPr id="9" name="מלבן 8">
            <a:extLst>
              <a:ext uri="{FF2B5EF4-FFF2-40B4-BE49-F238E27FC236}">
                <a16:creationId xmlns:a16="http://schemas.microsoft.com/office/drawing/2014/main" id="{B7E6D24D-A563-3F0C-E701-295782122E0E}"/>
              </a:ext>
            </a:extLst>
          </p:cNvPr>
          <p:cNvSpPr/>
          <p:nvPr/>
        </p:nvSpPr>
        <p:spPr>
          <a:xfrm>
            <a:off x="7503850" y="2902998"/>
            <a:ext cx="1285043" cy="60590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350" dirty="0">
                <a:solidFill>
                  <a:schemeClr val="tx1"/>
                </a:solidFill>
              </a:rPr>
              <a:t>יציאה </a:t>
            </a:r>
            <a:r>
              <a:rPr lang="he-IL" sz="1350" dirty="0" err="1">
                <a:solidFill>
                  <a:schemeClr val="tx1"/>
                </a:solidFill>
              </a:rPr>
              <a:t>לפרוייקט</a:t>
            </a:r>
            <a:r>
              <a:rPr lang="he-IL" sz="135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0" name="תיבת טקסט 9">
            <a:extLst>
              <a:ext uri="{FF2B5EF4-FFF2-40B4-BE49-F238E27FC236}">
                <a16:creationId xmlns:a16="http://schemas.microsoft.com/office/drawing/2014/main" id="{C159D7B7-E2DC-9878-97DB-604F45ED43B0}"/>
              </a:ext>
            </a:extLst>
          </p:cNvPr>
          <p:cNvSpPr txBox="1"/>
          <p:nvPr/>
        </p:nvSpPr>
        <p:spPr>
          <a:xfrm>
            <a:off x="3057525" y="1439051"/>
            <a:ext cx="4229004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wrap="square" rtlCol="1">
            <a:spAutoFit/>
          </a:bodyPr>
          <a:lstStyle/>
          <a:p>
            <a:pPr marL="214313" indent="-214313">
              <a:buFont typeface="Wingdings" panose="05000000000000000000" pitchFamily="2" charset="2"/>
              <a:buChar char="ü"/>
            </a:pPr>
            <a:r>
              <a:rPr lang="he-IL" sz="1200" dirty="0"/>
              <a:t>מה חובה ועל מה אולי אפשר לוותר ? תיעדוף דרישות </a:t>
            </a:r>
          </a:p>
          <a:p>
            <a:pPr marL="214313" indent="-214313">
              <a:buFont typeface="Wingdings" panose="05000000000000000000" pitchFamily="2" charset="2"/>
              <a:buChar char="ü"/>
            </a:pPr>
            <a:r>
              <a:rPr lang="he-IL" sz="1200" dirty="0"/>
              <a:t>מי המשתמש ?</a:t>
            </a:r>
          </a:p>
          <a:p>
            <a:pPr marL="214313" indent="-214313">
              <a:buFont typeface="Wingdings" panose="05000000000000000000" pitchFamily="2" charset="2"/>
              <a:buChar char="ü"/>
            </a:pPr>
            <a:r>
              <a:rPr lang="he-IL" sz="1200" dirty="0"/>
              <a:t>על מה עושים אופטימיזציה ? </a:t>
            </a:r>
          </a:p>
        </p:txBody>
      </p:sp>
      <p:sp>
        <p:nvSpPr>
          <p:cNvPr id="19" name="תיבת טקסט 18">
            <a:extLst>
              <a:ext uri="{FF2B5EF4-FFF2-40B4-BE49-F238E27FC236}">
                <a16:creationId xmlns:a16="http://schemas.microsoft.com/office/drawing/2014/main" id="{827E43BB-CA29-8CDA-30D1-6F721E2E6983}"/>
              </a:ext>
            </a:extLst>
          </p:cNvPr>
          <p:cNvSpPr txBox="1"/>
          <p:nvPr/>
        </p:nvSpPr>
        <p:spPr>
          <a:xfrm>
            <a:off x="1082248" y="1439051"/>
            <a:ext cx="1550446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wrap="square" rtlCol="1">
            <a:spAutoFit/>
          </a:bodyPr>
          <a:lstStyle/>
          <a:p>
            <a:pPr marL="214313" indent="-214313">
              <a:buFont typeface="Wingdings" panose="05000000000000000000" pitchFamily="2" charset="2"/>
              <a:buChar char="ü"/>
            </a:pPr>
            <a:r>
              <a:rPr lang="he-IL" sz="1200" dirty="0"/>
              <a:t>ספירת נוסעים</a:t>
            </a:r>
          </a:p>
          <a:p>
            <a:pPr marL="214313" indent="-214313">
              <a:buFont typeface="Wingdings" panose="05000000000000000000" pitchFamily="2" charset="2"/>
              <a:buChar char="ü"/>
            </a:pPr>
            <a:r>
              <a:rPr lang="he-IL" sz="1200" dirty="0"/>
              <a:t>מצלמות </a:t>
            </a:r>
            <a:r>
              <a:rPr lang="he-IL" sz="1200" dirty="0" err="1"/>
              <a:t>בנת"צים</a:t>
            </a:r>
            <a:endParaRPr lang="he-IL" sz="1200" dirty="0"/>
          </a:p>
          <a:p>
            <a:pPr marL="214313" indent="-214313">
              <a:buFont typeface="Wingdings" panose="05000000000000000000" pitchFamily="2" charset="2"/>
              <a:buChar char="ü"/>
            </a:pPr>
            <a:r>
              <a:rPr lang="he-IL" sz="1200" dirty="0"/>
              <a:t>רמזורים</a:t>
            </a:r>
          </a:p>
        </p:txBody>
      </p:sp>
      <p:pic>
        <p:nvPicPr>
          <p:cNvPr id="12" name="תמונה 11">
            <a:extLst>
              <a:ext uri="{FF2B5EF4-FFF2-40B4-BE49-F238E27FC236}">
                <a16:creationId xmlns:a16="http://schemas.microsoft.com/office/drawing/2014/main" id="{B89049E5-0482-AD70-6237-18EB03DB25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6861" y="2154722"/>
            <a:ext cx="4229004" cy="1628529"/>
          </a:xfrm>
          <a:prstGeom prst="rect">
            <a:avLst/>
          </a:prstGeom>
        </p:spPr>
      </p:pic>
      <p:pic>
        <p:nvPicPr>
          <p:cNvPr id="11" name="תמונה 10" descr="תמונה שמכילה שמים, חוץ, מכשיר, מסילת רכבת&#10;&#10;התיאור נוצר באופן אוטומטי">
            <a:extLst>
              <a:ext uri="{FF2B5EF4-FFF2-40B4-BE49-F238E27FC236}">
                <a16:creationId xmlns:a16="http://schemas.microsoft.com/office/drawing/2014/main" id="{D7D5508E-CC86-BCC6-3A59-9A21B0E65A5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248" y="2179468"/>
            <a:ext cx="1550446" cy="2311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2017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תיבת טקסט 1">
            <a:extLst>
              <a:ext uri="{FF2B5EF4-FFF2-40B4-BE49-F238E27FC236}">
                <a16:creationId xmlns:a16="http://schemas.microsoft.com/office/drawing/2014/main" id="{1700526C-C2E5-4E6E-BAE4-53BC728501C1}"/>
              </a:ext>
            </a:extLst>
          </p:cNvPr>
          <p:cNvSpPr txBox="1"/>
          <p:nvPr/>
        </p:nvSpPr>
        <p:spPr>
          <a:xfrm>
            <a:off x="0" y="1"/>
            <a:ext cx="9144000" cy="455303"/>
          </a:xfrm>
          <a:prstGeom prst="rect">
            <a:avLst/>
          </a:prstGeom>
          <a:solidFill>
            <a:srgbClr val="0070C0"/>
          </a:solidFill>
        </p:spPr>
        <p:txBody>
          <a:bodyPr wrap="square" lIns="270000" tIns="54000" rIns="270000" bIns="54000" rtlCol="1">
            <a:spAutoFit/>
          </a:bodyPr>
          <a:lstStyle/>
          <a:p>
            <a:r>
              <a:rPr lang="he-IL" sz="2250" b="1" dirty="0">
                <a:solidFill>
                  <a:schemeClr val="bg1"/>
                </a:solidFill>
                <a:cs typeface="Calibri" panose="020F0502020204030204" pitchFamily="34" charset="0"/>
              </a:rPr>
              <a:t>אינטגרציה ושיתופי פעולה</a:t>
            </a:r>
          </a:p>
        </p:txBody>
      </p:sp>
      <p:sp>
        <p:nvSpPr>
          <p:cNvPr id="3" name="תיבת טקסט 2">
            <a:extLst>
              <a:ext uri="{FF2B5EF4-FFF2-40B4-BE49-F238E27FC236}">
                <a16:creationId xmlns:a16="http://schemas.microsoft.com/office/drawing/2014/main" id="{4C919293-6C01-4676-8E3B-E4D8095112F8}"/>
              </a:ext>
            </a:extLst>
          </p:cNvPr>
          <p:cNvSpPr txBox="1"/>
          <p:nvPr/>
        </p:nvSpPr>
        <p:spPr>
          <a:xfrm>
            <a:off x="0" y="1"/>
            <a:ext cx="9144000" cy="455303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270000" tIns="54000" rIns="270000" bIns="54000" rtlCol="1">
            <a:spAutoFit/>
          </a:bodyPr>
          <a:lstStyle/>
          <a:p>
            <a:r>
              <a:rPr lang="he-IL" sz="2250" b="1" dirty="0">
                <a:solidFill>
                  <a:schemeClr val="bg1"/>
                </a:solidFill>
                <a:cs typeface="Calibri" panose="020F0502020204030204" pitchFamily="34" charset="0"/>
              </a:rPr>
              <a:t>אתגרים ודילמות בתהליך הפיתוח </a:t>
            </a:r>
            <a:r>
              <a:rPr lang="he-IL" sz="1400" b="1" dirty="0">
                <a:solidFill>
                  <a:schemeClr val="bg1"/>
                </a:solidFill>
                <a:cs typeface="Calibri" panose="020F0502020204030204" pitchFamily="34" charset="0"/>
              </a:rPr>
              <a:t>(3/4)</a:t>
            </a:r>
            <a:endParaRPr lang="he-IL" sz="2250" b="1" dirty="0">
              <a:solidFill>
                <a:schemeClr val="bg1"/>
              </a:solidFill>
              <a:cs typeface="Calibri" panose="020F0502020204030204" pitchFamily="34" charset="0"/>
            </a:endParaRPr>
          </a:p>
        </p:txBody>
      </p:sp>
      <p:sp>
        <p:nvSpPr>
          <p:cNvPr id="5" name="מלבן 4">
            <a:extLst>
              <a:ext uri="{FF2B5EF4-FFF2-40B4-BE49-F238E27FC236}">
                <a16:creationId xmlns:a16="http://schemas.microsoft.com/office/drawing/2014/main" id="{3D201195-8DDF-94E1-C5B6-D7FB2381D6B2}"/>
              </a:ext>
            </a:extLst>
          </p:cNvPr>
          <p:cNvSpPr/>
          <p:nvPr/>
        </p:nvSpPr>
        <p:spPr>
          <a:xfrm>
            <a:off x="7503850" y="739066"/>
            <a:ext cx="1285043" cy="60590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350" dirty="0">
                <a:solidFill>
                  <a:schemeClr val="tx1"/>
                </a:solidFill>
              </a:rPr>
              <a:t>איתור הצורך ותיעדופו</a:t>
            </a:r>
          </a:p>
        </p:txBody>
      </p:sp>
      <p:sp>
        <p:nvSpPr>
          <p:cNvPr id="6" name="מלבן 5">
            <a:extLst>
              <a:ext uri="{FF2B5EF4-FFF2-40B4-BE49-F238E27FC236}">
                <a16:creationId xmlns:a16="http://schemas.microsoft.com/office/drawing/2014/main" id="{EE516A62-F7C3-B970-BEF9-73943C93A512}"/>
              </a:ext>
            </a:extLst>
          </p:cNvPr>
          <p:cNvSpPr/>
          <p:nvPr/>
        </p:nvSpPr>
        <p:spPr>
          <a:xfrm>
            <a:off x="7503850" y="1459267"/>
            <a:ext cx="1285043" cy="60590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350" dirty="0">
                <a:solidFill>
                  <a:schemeClr val="tx1"/>
                </a:solidFill>
              </a:rPr>
              <a:t>הגדרה הנדסית של הצורך</a:t>
            </a:r>
          </a:p>
        </p:txBody>
      </p:sp>
      <p:sp>
        <p:nvSpPr>
          <p:cNvPr id="7" name="מלבן 6">
            <a:extLst>
              <a:ext uri="{FF2B5EF4-FFF2-40B4-BE49-F238E27FC236}">
                <a16:creationId xmlns:a16="http://schemas.microsoft.com/office/drawing/2014/main" id="{EFAFED3B-930D-4673-5D08-852F5826C0CD}"/>
              </a:ext>
            </a:extLst>
          </p:cNvPr>
          <p:cNvSpPr/>
          <p:nvPr/>
        </p:nvSpPr>
        <p:spPr>
          <a:xfrm>
            <a:off x="7503850" y="3626528"/>
            <a:ext cx="1285043" cy="60590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350" dirty="0">
                <a:solidFill>
                  <a:schemeClr val="tx1"/>
                </a:solidFill>
              </a:rPr>
              <a:t>תקציב</a:t>
            </a:r>
          </a:p>
        </p:txBody>
      </p:sp>
      <p:sp>
        <p:nvSpPr>
          <p:cNvPr id="8" name="מלבן 7">
            <a:extLst>
              <a:ext uri="{FF2B5EF4-FFF2-40B4-BE49-F238E27FC236}">
                <a16:creationId xmlns:a16="http://schemas.microsoft.com/office/drawing/2014/main" id="{8A9956DD-5040-3649-16CF-59F2EBC2DC97}"/>
              </a:ext>
            </a:extLst>
          </p:cNvPr>
          <p:cNvSpPr/>
          <p:nvPr/>
        </p:nvSpPr>
        <p:spPr>
          <a:xfrm>
            <a:off x="7503850" y="2179468"/>
            <a:ext cx="1285043" cy="605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350" dirty="0"/>
              <a:t>איתור ובחינת הטכנולוגיות</a:t>
            </a:r>
          </a:p>
        </p:txBody>
      </p:sp>
      <p:sp>
        <p:nvSpPr>
          <p:cNvPr id="9" name="מלבן 8">
            <a:extLst>
              <a:ext uri="{FF2B5EF4-FFF2-40B4-BE49-F238E27FC236}">
                <a16:creationId xmlns:a16="http://schemas.microsoft.com/office/drawing/2014/main" id="{B7E6D24D-A563-3F0C-E701-295782122E0E}"/>
              </a:ext>
            </a:extLst>
          </p:cNvPr>
          <p:cNvSpPr/>
          <p:nvPr/>
        </p:nvSpPr>
        <p:spPr>
          <a:xfrm>
            <a:off x="7503850" y="2902998"/>
            <a:ext cx="1285043" cy="60590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350" dirty="0">
                <a:solidFill>
                  <a:schemeClr val="tx1"/>
                </a:solidFill>
              </a:rPr>
              <a:t>יציאה </a:t>
            </a:r>
            <a:r>
              <a:rPr lang="he-IL" sz="1350" dirty="0" err="1">
                <a:solidFill>
                  <a:schemeClr val="tx1"/>
                </a:solidFill>
              </a:rPr>
              <a:t>לפרוייקט</a:t>
            </a:r>
            <a:endParaRPr lang="he-IL" sz="1350" dirty="0">
              <a:solidFill>
                <a:schemeClr val="tx1"/>
              </a:solidFill>
            </a:endParaRPr>
          </a:p>
        </p:txBody>
      </p:sp>
      <p:sp>
        <p:nvSpPr>
          <p:cNvPr id="10" name="תיבת טקסט 9">
            <a:extLst>
              <a:ext uri="{FF2B5EF4-FFF2-40B4-BE49-F238E27FC236}">
                <a16:creationId xmlns:a16="http://schemas.microsoft.com/office/drawing/2014/main" id="{C159D7B7-E2DC-9878-97DB-604F45ED43B0}"/>
              </a:ext>
            </a:extLst>
          </p:cNvPr>
          <p:cNvSpPr txBox="1"/>
          <p:nvPr/>
        </p:nvSpPr>
        <p:spPr>
          <a:xfrm>
            <a:off x="2625401" y="2057196"/>
            <a:ext cx="4708660" cy="10156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wrap="none" rtlCol="1">
            <a:spAutoFit/>
          </a:bodyPr>
          <a:lstStyle/>
          <a:p>
            <a:pPr marL="214313" indent="-214313">
              <a:buFont typeface="Wingdings" panose="05000000000000000000" pitchFamily="2" charset="2"/>
              <a:buChar char="ü"/>
            </a:pPr>
            <a:r>
              <a:rPr lang="he-IL" sz="1200" dirty="0"/>
              <a:t>לעיתים אין מוצר מדף, או שהמוצר הקיים דורש ויתורים לעומת הדרישות</a:t>
            </a:r>
          </a:p>
          <a:p>
            <a:pPr marL="214313" indent="-214313">
              <a:buFont typeface="Wingdings" panose="05000000000000000000" pitchFamily="2" charset="2"/>
              <a:buChar char="ü"/>
            </a:pPr>
            <a:r>
              <a:rPr lang="he-IL" sz="1200" dirty="0"/>
              <a:t>קושי בהתקנת מערכות בסביבת אמת</a:t>
            </a:r>
          </a:p>
          <a:p>
            <a:pPr marL="214313" indent="-214313">
              <a:buFont typeface="Wingdings" panose="05000000000000000000" pitchFamily="2" charset="2"/>
              <a:buChar char="ü"/>
            </a:pPr>
            <a:r>
              <a:rPr lang="he-IL" sz="1200" dirty="0"/>
              <a:t>שילוב יכולות סימולציה ובינה מלאכותית – בשלות נמוכה לתחום התחבורה</a:t>
            </a:r>
          </a:p>
          <a:p>
            <a:pPr marL="214313" indent="-214313">
              <a:buFont typeface="Wingdings" panose="05000000000000000000" pitchFamily="2" charset="2"/>
              <a:buChar char="ü"/>
            </a:pPr>
            <a:r>
              <a:rPr lang="he-IL" sz="1200" dirty="0"/>
              <a:t>פתרונות פורצי דרך שאין לגביהם עדיין תפיסה מגובשת </a:t>
            </a:r>
          </a:p>
          <a:p>
            <a:pPr marL="214313" indent="-214313">
              <a:buFont typeface="Wingdings" panose="05000000000000000000" pitchFamily="2" charset="2"/>
              <a:buChar char="ü"/>
            </a:pPr>
            <a:r>
              <a:rPr lang="he-IL" sz="1200" dirty="0"/>
              <a:t>מתי הזמן הנכון להיכנס, כשאין עדיין מסה קריטית לבחינה  </a:t>
            </a:r>
          </a:p>
        </p:txBody>
      </p:sp>
      <p:pic>
        <p:nvPicPr>
          <p:cNvPr id="11" name="תמונה 10">
            <a:extLst>
              <a:ext uri="{FF2B5EF4-FFF2-40B4-BE49-F238E27FC236}">
                <a16:creationId xmlns:a16="http://schemas.microsoft.com/office/drawing/2014/main" id="{3F08E78C-685F-8C96-D425-ADE6527ADA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5682" y="668474"/>
            <a:ext cx="2143125" cy="1200150"/>
          </a:xfrm>
          <a:prstGeom prst="rect">
            <a:avLst/>
          </a:prstGeom>
        </p:spPr>
      </p:pic>
      <p:pic>
        <p:nvPicPr>
          <p:cNvPr id="12" name="תמונה 11">
            <a:extLst>
              <a:ext uri="{FF2B5EF4-FFF2-40B4-BE49-F238E27FC236}">
                <a16:creationId xmlns:a16="http://schemas.microsoft.com/office/drawing/2014/main" id="{423209B4-6922-DE34-7945-5F690E6015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5401" y="3148798"/>
            <a:ext cx="1964531" cy="1307306"/>
          </a:xfrm>
          <a:prstGeom prst="rect">
            <a:avLst/>
          </a:prstGeom>
        </p:spPr>
      </p:pic>
      <p:pic>
        <p:nvPicPr>
          <p:cNvPr id="13" name="תמונה 12">
            <a:extLst>
              <a:ext uri="{FF2B5EF4-FFF2-40B4-BE49-F238E27FC236}">
                <a16:creationId xmlns:a16="http://schemas.microsoft.com/office/drawing/2014/main" id="{7DC0AE4F-113F-397F-7CB0-36DDADA3BB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9648" y="3205949"/>
            <a:ext cx="2414588" cy="1064419"/>
          </a:xfrm>
          <a:prstGeom prst="rect">
            <a:avLst/>
          </a:prstGeom>
        </p:spPr>
      </p:pic>
      <p:pic>
        <p:nvPicPr>
          <p:cNvPr id="14" name="תמונה 13">
            <a:extLst>
              <a:ext uri="{FF2B5EF4-FFF2-40B4-BE49-F238E27FC236}">
                <a16:creationId xmlns:a16="http://schemas.microsoft.com/office/drawing/2014/main" id="{C0441509-32DF-D462-B785-5409BD2F39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2048" y="3148798"/>
            <a:ext cx="2178844" cy="1178719"/>
          </a:xfrm>
          <a:prstGeom prst="rect">
            <a:avLst/>
          </a:prstGeom>
        </p:spPr>
      </p:pic>
      <p:sp>
        <p:nvSpPr>
          <p:cNvPr id="15" name="תיבת טקסט 14">
            <a:extLst>
              <a:ext uri="{FF2B5EF4-FFF2-40B4-BE49-F238E27FC236}">
                <a16:creationId xmlns:a16="http://schemas.microsoft.com/office/drawing/2014/main" id="{B476EF91-197E-3894-A538-372813371B92}"/>
              </a:ext>
            </a:extLst>
          </p:cNvPr>
          <p:cNvSpPr txBox="1"/>
          <p:nvPr/>
        </p:nvSpPr>
        <p:spPr>
          <a:xfrm>
            <a:off x="76199" y="2065168"/>
            <a:ext cx="2464307" cy="10156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wrap="square" rtlCol="1">
            <a:spAutoFit/>
          </a:bodyPr>
          <a:lstStyle/>
          <a:p>
            <a:pPr marL="214313" indent="-214313">
              <a:buFont typeface="Wingdings" panose="05000000000000000000" pitchFamily="2" charset="2"/>
              <a:buChar char="ü"/>
            </a:pPr>
            <a:r>
              <a:rPr lang="he-IL" sz="1200" dirty="0"/>
              <a:t>ספירת נוסעים, רמזורים אדפטיביים</a:t>
            </a:r>
          </a:p>
          <a:p>
            <a:pPr marL="214313" indent="-214313">
              <a:buFont typeface="Wingdings" panose="05000000000000000000" pitchFamily="2" charset="2"/>
              <a:buChar char="ü"/>
            </a:pPr>
            <a:r>
              <a:rPr lang="he-IL" sz="1200" dirty="0"/>
              <a:t>רמזורים, פרטיות</a:t>
            </a:r>
          </a:p>
          <a:p>
            <a:pPr marL="214313" indent="-214313">
              <a:buFont typeface="Wingdings" panose="05000000000000000000" pitchFamily="2" charset="2"/>
              <a:buChar char="ü"/>
            </a:pPr>
            <a:r>
              <a:rPr lang="he-IL" sz="1200" dirty="0"/>
              <a:t>ניהול תנועה</a:t>
            </a:r>
          </a:p>
          <a:p>
            <a:pPr marL="214313" indent="-214313">
              <a:buFont typeface="Wingdings" panose="05000000000000000000" pitchFamily="2" charset="2"/>
              <a:buChar char="ü"/>
            </a:pPr>
            <a:r>
              <a:rPr lang="he-IL" sz="1200" dirty="0"/>
              <a:t>כלים אוטונומיים, </a:t>
            </a:r>
            <a:r>
              <a:rPr lang="he-IL" sz="1200" dirty="0" err="1"/>
              <a:t>קרגובייק</a:t>
            </a:r>
            <a:r>
              <a:rPr lang="he-IL" sz="1200" dirty="0"/>
              <a:t>, קורקינט</a:t>
            </a:r>
          </a:p>
          <a:p>
            <a:pPr marL="214313" indent="-214313">
              <a:buFont typeface="Wingdings" panose="05000000000000000000" pitchFamily="2" charset="2"/>
              <a:buChar char="ü"/>
            </a:pPr>
            <a:r>
              <a:rPr lang="he-IL" sz="1200" dirty="0"/>
              <a:t>שילוב טכנולוגיות </a:t>
            </a:r>
            <a:r>
              <a:rPr lang="en-US" sz="1200" dirty="0"/>
              <a:t>V2X</a:t>
            </a:r>
            <a:r>
              <a:rPr lang="he-IL" sz="1200" dirty="0"/>
              <a:t> </a:t>
            </a:r>
          </a:p>
        </p:txBody>
      </p:sp>
      <p:pic>
        <p:nvPicPr>
          <p:cNvPr id="16" name="תמונה 15" descr="תמונה שמכילה טקסט, שמים, חוץ, דשא&#10;&#10;התיאור נוצר באופן אוטומטי">
            <a:extLst>
              <a:ext uri="{FF2B5EF4-FFF2-40B4-BE49-F238E27FC236}">
                <a16:creationId xmlns:a16="http://schemas.microsoft.com/office/drawing/2014/main" id="{815C6054-39C5-0FF1-6A99-FF6ED1A9A5C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180" y="496767"/>
            <a:ext cx="2000579" cy="1500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4000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תיבת טקסט 1">
            <a:extLst>
              <a:ext uri="{FF2B5EF4-FFF2-40B4-BE49-F238E27FC236}">
                <a16:creationId xmlns:a16="http://schemas.microsoft.com/office/drawing/2014/main" id="{1700526C-C2E5-4E6E-BAE4-53BC728501C1}"/>
              </a:ext>
            </a:extLst>
          </p:cNvPr>
          <p:cNvSpPr txBox="1"/>
          <p:nvPr/>
        </p:nvSpPr>
        <p:spPr>
          <a:xfrm>
            <a:off x="0" y="1"/>
            <a:ext cx="9144000" cy="455303"/>
          </a:xfrm>
          <a:prstGeom prst="rect">
            <a:avLst/>
          </a:prstGeom>
          <a:solidFill>
            <a:srgbClr val="0070C0"/>
          </a:solidFill>
        </p:spPr>
        <p:txBody>
          <a:bodyPr wrap="square" lIns="270000" tIns="54000" rIns="270000" bIns="54000" rtlCol="1">
            <a:spAutoFit/>
          </a:bodyPr>
          <a:lstStyle/>
          <a:p>
            <a:r>
              <a:rPr lang="he-IL" sz="2250" b="1" dirty="0">
                <a:solidFill>
                  <a:schemeClr val="bg1"/>
                </a:solidFill>
                <a:cs typeface="Calibri" panose="020F0502020204030204" pitchFamily="34" charset="0"/>
              </a:rPr>
              <a:t>אינטגרציה ושיתופי פעולה</a:t>
            </a:r>
          </a:p>
        </p:txBody>
      </p:sp>
      <p:sp>
        <p:nvSpPr>
          <p:cNvPr id="3" name="תיבת טקסט 2">
            <a:extLst>
              <a:ext uri="{FF2B5EF4-FFF2-40B4-BE49-F238E27FC236}">
                <a16:creationId xmlns:a16="http://schemas.microsoft.com/office/drawing/2014/main" id="{4C919293-6C01-4676-8E3B-E4D8095112F8}"/>
              </a:ext>
            </a:extLst>
          </p:cNvPr>
          <p:cNvSpPr txBox="1"/>
          <p:nvPr/>
        </p:nvSpPr>
        <p:spPr>
          <a:xfrm>
            <a:off x="0" y="1"/>
            <a:ext cx="9144000" cy="455303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270000" tIns="54000" rIns="270000" bIns="54000" rtlCol="1">
            <a:spAutoFit/>
          </a:bodyPr>
          <a:lstStyle/>
          <a:p>
            <a:r>
              <a:rPr lang="he-IL" sz="2250" b="1" dirty="0">
                <a:solidFill>
                  <a:schemeClr val="bg1"/>
                </a:solidFill>
                <a:cs typeface="Calibri" panose="020F0502020204030204" pitchFamily="34" charset="0"/>
              </a:rPr>
              <a:t>אתגרים ודילמות בתהליך הפיתוח </a:t>
            </a:r>
            <a:r>
              <a:rPr lang="he-IL" sz="1400" b="1" dirty="0">
                <a:solidFill>
                  <a:schemeClr val="bg1"/>
                </a:solidFill>
                <a:cs typeface="Calibri" panose="020F0502020204030204" pitchFamily="34" charset="0"/>
              </a:rPr>
              <a:t>(4/4)</a:t>
            </a:r>
            <a:endParaRPr lang="he-IL" sz="2250" b="1" dirty="0">
              <a:solidFill>
                <a:schemeClr val="bg1"/>
              </a:solidFill>
              <a:cs typeface="Calibri" panose="020F0502020204030204" pitchFamily="34" charset="0"/>
            </a:endParaRPr>
          </a:p>
        </p:txBody>
      </p:sp>
      <p:sp>
        <p:nvSpPr>
          <p:cNvPr id="5" name="מלבן 4">
            <a:extLst>
              <a:ext uri="{FF2B5EF4-FFF2-40B4-BE49-F238E27FC236}">
                <a16:creationId xmlns:a16="http://schemas.microsoft.com/office/drawing/2014/main" id="{3D201195-8DDF-94E1-C5B6-D7FB2381D6B2}"/>
              </a:ext>
            </a:extLst>
          </p:cNvPr>
          <p:cNvSpPr/>
          <p:nvPr/>
        </p:nvSpPr>
        <p:spPr>
          <a:xfrm>
            <a:off x="7503850" y="739066"/>
            <a:ext cx="1285043" cy="60590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350" dirty="0">
                <a:solidFill>
                  <a:schemeClr val="tx1"/>
                </a:solidFill>
              </a:rPr>
              <a:t>איתור הצורך ותיעדופו</a:t>
            </a:r>
          </a:p>
        </p:txBody>
      </p:sp>
      <p:sp>
        <p:nvSpPr>
          <p:cNvPr id="6" name="מלבן 5">
            <a:extLst>
              <a:ext uri="{FF2B5EF4-FFF2-40B4-BE49-F238E27FC236}">
                <a16:creationId xmlns:a16="http://schemas.microsoft.com/office/drawing/2014/main" id="{EE516A62-F7C3-B970-BEF9-73943C93A512}"/>
              </a:ext>
            </a:extLst>
          </p:cNvPr>
          <p:cNvSpPr/>
          <p:nvPr/>
        </p:nvSpPr>
        <p:spPr>
          <a:xfrm>
            <a:off x="7503850" y="1459267"/>
            <a:ext cx="1285043" cy="60590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350" dirty="0">
                <a:solidFill>
                  <a:schemeClr val="tx1"/>
                </a:solidFill>
              </a:rPr>
              <a:t>הגדרה הנדסית של הצורך</a:t>
            </a:r>
          </a:p>
        </p:txBody>
      </p:sp>
      <p:sp>
        <p:nvSpPr>
          <p:cNvPr id="8" name="מלבן 7">
            <a:extLst>
              <a:ext uri="{FF2B5EF4-FFF2-40B4-BE49-F238E27FC236}">
                <a16:creationId xmlns:a16="http://schemas.microsoft.com/office/drawing/2014/main" id="{8A9956DD-5040-3649-16CF-59F2EBC2DC97}"/>
              </a:ext>
            </a:extLst>
          </p:cNvPr>
          <p:cNvSpPr/>
          <p:nvPr/>
        </p:nvSpPr>
        <p:spPr>
          <a:xfrm>
            <a:off x="7503850" y="2179468"/>
            <a:ext cx="1285043" cy="60590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350" dirty="0">
                <a:solidFill>
                  <a:schemeClr val="tx1"/>
                </a:solidFill>
              </a:rPr>
              <a:t>איתור ובחינת הטכנולוגיות</a:t>
            </a:r>
          </a:p>
        </p:txBody>
      </p:sp>
      <p:sp>
        <p:nvSpPr>
          <p:cNvPr id="9" name="מלבן 8">
            <a:extLst>
              <a:ext uri="{FF2B5EF4-FFF2-40B4-BE49-F238E27FC236}">
                <a16:creationId xmlns:a16="http://schemas.microsoft.com/office/drawing/2014/main" id="{B7E6D24D-A563-3F0C-E701-295782122E0E}"/>
              </a:ext>
            </a:extLst>
          </p:cNvPr>
          <p:cNvSpPr/>
          <p:nvPr/>
        </p:nvSpPr>
        <p:spPr>
          <a:xfrm>
            <a:off x="7503850" y="2902998"/>
            <a:ext cx="1285043" cy="605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350" dirty="0"/>
              <a:t>יציאה </a:t>
            </a:r>
            <a:r>
              <a:rPr lang="he-IL" sz="1350" dirty="0" err="1"/>
              <a:t>לפרוייקט</a:t>
            </a:r>
            <a:endParaRPr lang="he-IL" sz="1350" dirty="0"/>
          </a:p>
        </p:txBody>
      </p:sp>
      <p:sp>
        <p:nvSpPr>
          <p:cNvPr id="15" name="תיבת טקסט 14">
            <a:extLst>
              <a:ext uri="{FF2B5EF4-FFF2-40B4-BE49-F238E27FC236}">
                <a16:creationId xmlns:a16="http://schemas.microsoft.com/office/drawing/2014/main" id="{A724E202-3915-E92B-02D4-194CA21A749A}"/>
              </a:ext>
            </a:extLst>
          </p:cNvPr>
          <p:cNvSpPr txBox="1"/>
          <p:nvPr/>
        </p:nvSpPr>
        <p:spPr>
          <a:xfrm>
            <a:off x="4148486" y="2929446"/>
            <a:ext cx="847027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wrap="none" rtlCol="1">
            <a:spAutoFit/>
          </a:bodyPr>
          <a:lstStyle/>
          <a:p>
            <a:pPr marL="214313" indent="-214313">
              <a:buFont typeface="Wingdings" panose="05000000000000000000" pitchFamily="2" charset="2"/>
              <a:buChar char="ü"/>
            </a:pPr>
            <a:r>
              <a:rPr lang="he-IL" sz="1200" dirty="0"/>
              <a:t>תקציב</a:t>
            </a:r>
          </a:p>
          <a:p>
            <a:pPr marL="214313" indent="-214313">
              <a:buFont typeface="Wingdings" panose="05000000000000000000" pitchFamily="2" charset="2"/>
              <a:buChar char="ü"/>
            </a:pPr>
            <a:r>
              <a:rPr lang="he-IL" sz="1200" dirty="0"/>
              <a:t>ביצועים</a:t>
            </a:r>
          </a:p>
          <a:p>
            <a:pPr marL="214313" indent="-214313">
              <a:buFont typeface="Wingdings" panose="05000000000000000000" pitchFamily="2" charset="2"/>
              <a:buChar char="ü"/>
            </a:pPr>
            <a:r>
              <a:rPr lang="he-IL" sz="1200" dirty="0"/>
              <a:t>לו"ז</a:t>
            </a:r>
          </a:p>
        </p:txBody>
      </p:sp>
      <p:sp>
        <p:nvSpPr>
          <p:cNvPr id="4" name="חץ: שמאלה 3">
            <a:extLst>
              <a:ext uri="{FF2B5EF4-FFF2-40B4-BE49-F238E27FC236}">
                <a16:creationId xmlns:a16="http://schemas.microsoft.com/office/drawing/2014/main" id="{7D4ADD21-F9CC-04AF-3E65-2807FEF8FE6F}"/>
              </a:ext>
            </a:extLst>
          </p:cNvPr>
          <p:cNvSpPr/>
          <p:nvPr/>
        </p:nvSpPr>
        <p:spPr>
          <a:xfrm>
            <a:off x="3531475" y="2978295"/>
            <a:ext cx="415584" cy="45530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תמונה 12">
            <a:extLst>
              <a:ext uri="{FF2B5EF4-FFF2-40B4-BE49-F238E27FC236}">
                <a16:creationId xmlns:a16="http://schemas.microsoft.com/office/drawing/2014/main" id="{9CB37DE0-2413-E7F3-F3AC-AB6123C6AB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481" y="2410610"/>
            <a:ext cx="1710538" cy="1590675"/>
          </a:xfrm>
          <a:prstGeom prst="rect">
            <a:avLst/>
          </a:prstGeom>
        </p:spPr>
      </p:pic>
      <p:pic>
        <p:nvPicPr>
          <p:cNvPr id="17" name="תמונה 16">
            <a:extLst>
              <a:ext uri="{FF2B5EF4-FFF2-40B4-BE49-F238E27FC236}">
                <a16:creationId xmlns:a16="http://schemas.microsoft.com/office/drawing/2014/main" id="{853930B6-D34A-EC1D-14D1-45A5FC60B6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63" y="614627"/>
            <a:ext cx="1710538" cy="1733550"/>
          </a:xfrm>
          <a:prstGeom prst="rect">
            <a:avLst/>
          </a:prstGeom>
        </p:spPr>
      </p:pic>
      <p:graphicFrame>
        <p:nvGraphicFramePr>
          <p:cNvPr id="18" name="אובייקט 17">
            <a:extLst>
              <a:ext uri="{FF2B5EF4-FFF2-40B4-BE49-F238E27FC236}">
                <a16:creationId xmlns:a16="http://schemas.microsoft.com/office/drawing/2014/main" id="{B3981B0E-5475-7A78-B4FE-FD131F44D1C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5885087"/>
              </p:ext>
            </p:extLst>
          </p:nvPr>
        </p:nvGraphicFramePr>
        <p:xfrm>
          <a:off x="2426148" y="1048937"/>
          <a:ext cx="4633554" cy="8649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4" imgW="7858080" imgH="1467000" progId="PBrush">
                  <p:embed/>
                </p:oleObj>
              </mc:Choice>
              <mc:Fallback>
                <p:oleObj name="Bitmap Image" r:id="rId4" imgW="7858080" imgH="1467000" progId="PBrush">
                  <p:embed/>
                  <p:pic>
                    <p:nvPicPr>
                      <p:cNvPr id="18" name="אובייקט 17">
                        <a:extLst>
                          <a:ext uri="{FF2B5EF4-FFF2-40B4-BE49-F238E27FC236}">
                            <a16:creationId xmlns:a16="http://schemas.microsoft.com/office/drawing/2014/main" id="{B3981B0E-5475-7A78-B4FE-FD131F44D1C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426148" y="1048937"/>
                        <a:ext cx="4633554" cy="8649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תיבת טקסט 18">
            <a:extLst>
              <a:ext uri="{FF2B5EF4-FFF2-40B4-BE49-F238E27FC236}">
                <a16:creationId xmlns:a16="http://schemas.microsoft.com/office/drawing/2014/main" id="{E9A22557-53DD-87F3-AC27-05C6247CB470}"/>
              </a:ext>
            </a:extLst>
          </p:cNvPr>
          <p:cNvSpPr txBox="1"/>
          <p:nvPr/>
        </p:nvSpPr>
        <p:spPr>
          <a:xfrm>
            <a:off x="5887265" y="2906468"/>
            <a:ext cx="1172437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wrap="none" rtlCol="1">
            <a:spAutoFit/>
          </a:bodyPr>
          <a:lstStyle/>
          <a:p>
            <a:r>
              <a:rPr lang="he-IL" sz="1200" dirty="0"/>
              <a:t>גיוס תקציב</a:t>
            </a:r>
          </a:p>
          <a:p>
            <a:pPr marL="214313" indent="-214313">
              <a:buFont typeface="Wingdings" panose="05000000000000000000" pitchFamily="2" charset="2"/>
              <a:buChar char="ü"/>
            </a:pPr>
            <a:r>
              <a:rPr lang="he-IL" sz="1200" dirty="0" err="1"/>
              <a:t>מת"ח</a:t>
            </a:r>
            <a:endParaRPr lang="he-IL" sz="1200" dirty="0"/>
          </a:p>
          <a:p>
            <a:pPr marL="214313" indent="-214313">
              <a:buFont typeface="Wingdings" panose="05000000000000000000" pitchFamily="2" charset="2"/>
              <a:buChar char="ü"/>
            </a:pPr>
            <a:r>
              <a:rPr lang="he-IL" sz="1200" dirty="0"/>
              <a:t>משרד האוצר</a:t>
            </a:r>
          </a:p>
        </p:txBody>
      </p:sp>
      <p:sp>
        <p:nvSpPr>
          <p:cNvPr id="20" name="חץ: שמאלה 19">
            <a:extLst>
              <a:ext uri="{FF2B5EF4-FFF2-40B4-BE49-F238E27FC236}">
                <a16:creationId xmlns:a16="http://schemas.microsoft.com/office/drawing/2014/main" id="{FF1D2832-134A-9901-5592-C0A3CF277578}"/>
              </a:ext>
            </a:extLst>
          </p:cNvPr>
          <p:cNvSpPr/>
          <p:nvPr/>
        </p:nvSpPr>
        <p:spPr>
          <a:xfrm>
            <a:off x="5233597" y="3024959"/>
            <a:ext cx="415584" cy="45530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1320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1334FF-987F-2848-A46F-73E63C53EA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370" y="519433"/>
            <a:ext cx="4164339" cy="3961455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CE2D79EC-9BDC-9647-9CA8-D8D6818F1BE4}"/>
              </a:ext>
            </a:extLst>
          </p:cNvPr>
          <p:cNvGrpSpPr/>
          <p:nvPr/>
        </p:nvGrpSpPr>
        <p:grpSpPr>
          <a:xfrm>
            <a:off x="752696" y="969323"/>
            <a:ext cx="4091561" cy="3012037"/>
            <a:chOff x="3646112" y="1271708"/>
            <a:chExt cx="5455415" cy="4016048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3E013300-4409-9943-9F3F-D38B7415130F}"/>
                </a:ext>
              </a:extLst>
            </p:cNvPr>
            <p:cNvSpPr/>
            <p:nvPr/>
          </p:nvSpPr>
          <p:spPr>
            <a:xfrm>
              <a:off x="6213435" y="4672203"/>
              <a:ext cx="1755181" cy="6155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685800" rtl="0">
                <a:defRPr/>
              </a:pPr>
              <a:r>
                <a:rPr lang="he-IL" sz="1200" dirty="0">
                  <a:solidFill>
                    <a:prstClr val="black"/>
                  </a:solidFill>
                  <a:latin typeface="Assistant" pitchFamily="2" charset="-79"/>
                  <a:cs typeface="Assistant" pitchFamily="2" charset="-79"/>
                </a:rPr>
                <a:t>רגולציה, שמירה על  </a:t>
              </a:r>
              <a:br>
                <a:rPr lang="en-US" sz="1200" dirty="0">
                  <a:solidFill>
                    <a:prstClr val="black"/>
                  </a:solidFill>
                  <a:latin typeface="Assistant" pitchFamily="2" charset="-79"/>
                  <a:cs typeface="Assistant" pitchFamily="2" charset="-79"/>
                </a:rPr>
              </a:br>
              <a:r>
                <a:rPr lang="he-IL" sz="1200" dirty="0">
                  <a:solidFill>
                    <a:prstClr val="black"/>
                  </a:solidFill>
                  <a:latin typeface="Assistant" pitchFamily="2" charset="-79"/>
                  <a:cs typeface="Assistant" pitchFamily="2" charset="-79"/>
                </a:rPr>
                <a:t>הפרטיות</a:t>
              </a:r>
              <a:endParaRPr lang="en-US" sz="120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E910E90-07E6-CB42-9D3F-C8B2221CEAA3}"/>
                </a:ext>
              </a:extLst>
            </p:cNvPr>
            <p:cNvSpPr/>
            <p:nvPr/>
          </p:nvSpPr>
          <p:spPr>
            <a:xfrm>
              <a:off x="5535429" y="1489482"/>
              <a:ext cx="24630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l" defTabSz="685800" rtl="0">
                <a:defRPr/>
              </a:pPr>
              <a:endParaRPr lang="en-US" sz="120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CC2002E-09EE-7C4A-9190-250F685413C5}"/>
                </a:ext>
              </a:extLst>
            </p:cNvPr>
            <p:cNvSpPr/>
            <p:nvPr/>
          </p:nvSpPr>
          <p:spPr>
            <a:xfrm>
              <a:off x="4704867" y="1271708"/>
              <a:ext cx="131173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85800" rtl="0">
                <a:defRPr/>
              </a:pPr>
              <a:r>
                <a:rPr lang="he-IL" sz="1200" dirty="0">
                  <a:solidFill>
                    <a:prstClr val="black"/>
                  </a:solidFill>
                  <a:latin typeface="Assistant" pitchFamily="2" charset="-79"/>
                  <a:cs typeface="Assistant" pitchFamily="2" charset="-79"/>
                </a:rPr>
                <a:t>צורך בצמצום פערי תשתיות</a:t>
              </a:r>
            </a:p>
            <a:p>
              <a:pPr algn="ctr" defTabSz="685800" rtl="0">
                <a:defRPr/>
              </a:pPr>
              <a:r>
                <a:rPr lang="he-IL" sz="1200" dirty="0">
                  <a:solidFill>
                    <a:prstClr val="black"/>
                  </a:solidFill>
                  <a:latin typeface="Assistant" pitchFamily="2" charset="-79"/>
                  <a:cs typeface="Assistant" pitchFamily="2" charset="-79"/>
                </a:rPr>
                <a:t>משמעותיים</a:t>
              </a:r>
              <a:endParaRPr lang="en-US" sz="120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4E82ED4-1558-0F4E-BEB6-36F9C9679052}"/>
                </a:ext>
              </a:extLst>
            </p:cNvPr>
            <p:cNvSpPr/>
            <p:nvPr/>
          </p:nvSpPr>
          <p:spPr>
            <a:xfrm>
              <a:off x="3646112" y="2758823"/>
              <a:ext cx="1311735" cy="13542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85800" rtl="0">
                <a:defRPr/>
              </a:pPr>
              <a:r>
                <a:rPr lang="he-IL" sz="1200" dirty="0">
                  <a:solidFill>
                    <a:prstClr val="black"/>
                  </a:solidFill>
                  <a:latin typeface="Assistant" pitchFamily="2" charset="-79"/>
                  <a:cs typeface="Assistant" pitchFamily="2" charset="-79"/>
                </a:rPr>
                <a:t>קידום הטכנולוגיות שבהן יש קושי לשוק הפרטי </a:t>
              </a:r>
            </a:p>
            <a:p>
              <a:pPr algn="ctr" defTabSz="685800" rtl="0">
                <a:defRPr/>
              </a:pPr>
              <a:r>
                <a:rPr lang="he-IL" sz="1200" dirty="0">
                  <a:solidFill>
                    <a:prstClr val="black"/>
                  </a:solidFill>
                  <a:latin typeface="Assistant" pitchFamily="2" charset="-79"/>
                  <a:cs typeface="Assistant" pitchFamily="2" charset="-79"/>
                </a:rPr>
                <a:t>(כשל שוק) </a:t>
              </a:r>
              <a:endParaRPr lang="en-US" sz="120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DF917222-DDA8-9844-A332-24733841B8E4}"/>
                </a:ext>
              </a:extLst>
            </p:cNvPr>
            <p:cNvSpPr/>
            <p:nvPr/>
          </p:nvSpPr>
          <p:spPr>
            <a:xfrm>
              <a:off x="7315203" y="3005046"/>
              <a:ext cx="1786324" cy="615553"/>
            </a:xfrm>
            <a:prstGeom prst="rect">
              <a:avLst/>
            </a:prstGeom>
          </p:spPr>
          <p:txBody>
            <a:bodyPr wrap="square" lIns="91440" tIns="45720" rIns="91440" bIns="45720" anchor="t">
              <a:spAutoFit/>
            </a:bodyPr>
            <a:lstStyle/>
            <a:p>
              <a:pPr algn="ctr" defTabSz="685800" rtl="0">
                <a:defRPr/>
              </a:pPr>
              <a:r>
                <a:rPr lang="he-IL" sz="1200" dirty="0">
                  <a:latin typeface="Assistant"/>
                  <a:cs typeface="Assistant"/>
                </a:rPr>
                <a:t>שיטות מכרוז והתקשרות </a:t>
              </a:r>
            </a:p>
          </p:txBody>
        </p:sp>
      </p:grpSp>
      <p:sp>
        <p:nvSpPr>
          <p:cNvPr id="10" name="Oval 9">
            <a:extLst>
              <a:ext uri="{FF2B5EF4-FFF2-40B4-BE49-F238E27FC236}">
                <a16:creationId xmlns:a16="http://schemas.microsoft.com/office/drawing/2014/main" id="{FDDB9702-1956-D24D-A7B3-24B5085DE1FF}"/>
              </a:ext>
            </a:extLst>
          </p:cNvPr>
          <p:cNvSpPr/>
          <p:nvPr/>
        </p:nvSpPr>
        <p:spPr>
          <a:xfrm>
            <a:off x="1944655" y="1726070"/>
            <a:ext cx="1559859" cy="155985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B2DA91F-6E50-394C-A1C9-34BF4DCA63F4}"/>
              </a:ext>
            </a:extLst>
          </p:cNvPr>
          <p:cNvSpPr/>
          <p:nvPr/>
        </p:nvSpPr>
        <p:spPr>
          <a:xfrm>
            <a:off x="1514036" y="-99847"/>
            <a:ext cx="2638864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85800" rtl="0">
              <a:defRPr/>
            </a:pPr>
            <a:r>
              <a:rPr lang="he-IL" sz="3300" b="1" u="sng" dirty="0">
                <a:solidFill>
                  <a:srgbClr val="0092C0"/>
                </a:solidFill>
                <a:latin typeface="Assistant" pitchFamily="2" charset="-79"/>
                <a:cs typeface="Assistant" pitchFamily="2" charset="-79"/>
              </a:rPr>
              <a:t>אתגרים כלליים</a:t>
            </a:r>
            <a:endParaRPr lang="en-US" sz="3300" b="1" u="sng" dirty="0">
              <a:solidFill>
                <a:srgbClr val="0092C0"/>
              </a:solidFill>
              <a:latin typeface="Calibri" panose="020F0502020204030204"/>
            </a:endParaRPr>
          </a:p>
        </p:txBody>
      </p:sp>
      <p:pic>
        <p:nvPicPr>
          <p:cNvPr id="20" name="Picture 19" descr="A picture containing shape, circle&#10;&#10;Description automatically generated">
            <a:extLst>
              <a:ext uri="{FF2B5EF4-FFF2-40B4-BE49-F238E27FC236}">
                <a16:creationId xmlns:a16="http://schemas.microsoft.com/office/drawing/2014/main" id="{DA0A0EA3-DB8A-9B4D-8569-AE73357F93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2048" y="2018419"/>
            <a:ext cx="973383" cy="1050812"/>
          </a:xfrm>
          <a:prstGeom prst="rect">
            <a:avLst/>
          </a:prstGeom>
        </p:spPr>
      </p:pic>
      <p:sp>
        <p:nvSpPr>
          <p:cNvPr id="21" name="Rectangle 11">
            <a:extLst>
              <a:ext uri="{FF2B5EF4-FFF2-40B4-BE49-F238E27FC236}">
                <a16:creationId xmlns:a16="http://schemas.microsoft.com/office/drawing/2014/main" id="{D579EE90-5586-4BB1-9988-6A27344BF049}"/>
              </a:ext>
            </a:extLst>
          </p:cNvPr>
          <p:cNvSpPr/>
          <p:nvPr/>
        </p:nvSpPr>
        <p:spPr>
          <a:xfrm>
            <a:off x="1569485" y="3506760"/>
            <a:ext cx="7922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defTabSz="685800" rtl="0">
              <a:defRPr/>
            </a:pPr>
            <a:r>
              <a:rPr lang="he-IL" sz="1200" dirty="0">
                <a:solidFill>
                  <a:prstClr val="black"/>
                </a:solidFill>
                <a:latin typeface="Assistant" pitchFamily="2" charset="-79"/>
                <a:cs typeface="Assistant" pitchFamily="2" charset="-79"/>
              </a:rPr>
              <a:t>קושי בגיוס </a:t>
            </a:r>
          </a:p>
          <a:p>
            <a:pPr algn="l" defTabSz="685800" rtl="0">
              <a:defRPr/>
            </a:pPr>
            <a:r>
              <a:rPr lang="he-IL" sz="1200" dirty="0">
                <a:solidFill>
                  <a:prstClr val="black"/>
                </a:solidFill>
                <a:latin typeface="Assistant" pitchFamily="2" charset="-79"/>
                <a:cs typeface="Assistant" pitchFamily="2" charset="-79"/>
              </a:rPr>
              <a:t>כ"א איכותי</a:t>
            </a:r>
            <a:endParaRPr lang="en-US" sz="12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2" name="Rectangle 11">
            <a:extLst>
              <a:ext uri="{FF2B5EF4-FFF2-40B4-BE49-F238E27FC236}">
                <a16:creationId xmlns:a16="http://schemas.microsoft.com/office/drawing/2014/main" id="{3776E21B-C733-0E88-21B7-8186CDBAEFE9}"/>
              </a:ext>
            </a:extLst>
          </p:cNvPr>
          <p:cNvSpPr/>
          <p:nvPr/>
        </p:nvSpPr>
        <p:spPr>
          <a:xfrm>
            <a:off x="3164706" y="1132654"/>
            <a:ext cx="49404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85800" rtl="0">
              <a:defRPr/>
            </a:pPr>
            <a:r>
              <a:rPr lang="he-IL" sz="1200" dirty="0">
                <a:solidFill>
                  <a:prstClr val="black"/>
                </a:solidFill>
                <a:latin typeface="Assistant" pitchFamily="2" charset="-79"/>
                <a:cs typeface="Assistant" pitchFamily="2" charset="-79"/>
              </a:rPr>
              <a:t>סייבר</a:t>
            </a:r>
            <a:endParaRPr lang="en-US" sz="1200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23" name="תמונה 22" descr="תמונה שמכילה טקסט, קבלה&#10;&#10;התיאור נוצר באופן אוטומטי">
            <a:extLst>
              <a:ext uri="{FF2B5EF4-FFF2-40B4-BE49-F238E27FC236}">
                <a16:creationId xmlns:a16="http://schemas.microsoft.com/office/drawing/2014/main" id="{BBE0F854-AA6A-C112-BE22-366F475EC0D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26" t="929" r="426" b="58639"/>
          <a:stretch/>
        </p:blipFill>
        <p:spPr>
          <a:xfrm>
            <a:off x="5336731" y="360195"/>
            <a:ext cx="1707536" cy="4156642"/>
          </a:xfrm>
          <a:prstGeom prst="rect">
            <a:avLst/>
          </a:prstGeom>
        </p:spPr>
      </p:pic>
      <p:pic>
        <p:nvPicPr>
          <p:cNvPr id="24" name="תמונה 23" descr="תמונה שמכילה טקסט&#10;&#10;התיאור נוצר באופן אוטומטי">
            <a:extLst>
              <a:ext uri="{FF2B5EF4-FFF2-40B4-BE49-F238E27FC236}">
                <a16:creationId xmlns:a16="http://schemas.microsoft.com/office/drawing/2014/main" id="{DEDDCB19-7D46-D854-3BBB-6A34D96FA0C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3" b="43878"/>
          <a:stretch/>
        </p:blipFill>
        <p:spPr>
          <a:xfrm>
            <a:off x="7146493" y="360195"/>
            <a:ext cx="1874073" cy="3643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301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תיבת טקסט 3">
            <a:extLst>
              <a:ext uri="{FF2B5EF4-FFF2-40B4-BE49-F238E27FC236}">
                <a16:creationId xmlns:a16="http://schemas.microsoft.com/office/drawing/2014/main" id="{A2E73E23-AB20-051E-E7BF-251FC398B064}"/>
              </a:ext>
            </a:extLst>
          </p:cNvPr>
          <p:cNvSpPr txBox="1"/>
          <p:nvPr/>
        </p:nvSpPr>
        <p:spPr>
          <a:xfrm>
            <a:off x="238126" y="1659041"/>
            <a:ext cx="8168936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defTabSz="685800">
              <a:defRPr/>
            </a:pPr>
            <a:r>
              <a:rPr lang="he-IL" sz="4000" b="1" dirty="0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דרכי פעולה</a:t>
            </a:r>
          </a:p>
        </p:txBody>
      </p:sp>
    </p:spTree>
    <p:extLst>
      <p:ext uri="{BB962C8B-B14F-4D97-AF65-F5344CB8AC3E}">
        <p14:creationId xmlns:p14="http://schemas.microsoft.com/office/powerpoint/2010/main" val="31722034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לבן 9">
            <a:extLst>
              <a:ext uri="{FF2B5EF4-FFF2-40B4-BE49-F238E27FC236}">
                <a16:creationId xmlns:a16="http://schemas.microsoft.com/office/drawing/2014/main" id="{AF134CD2-6A47-40E3-8985-E861FB4741F1}"/>
              </a:ext>
            </a:extLst>
          </p:cNvPr>
          <p:cNvSpPr/>
          <p:nvPr/>
        </p:nvSpPr>
        <p:spPr>
          <a:xfrm>
            <a:off x="0" y="1"/>
            <a:ext cx="9144000" cy="442032"/>
          </a:xfrm>
          <a:prstGeom prst="rect">
            <a:avLst/>
          </a:prstGeom>
          <a:solidFill>
            <a:srgbClr val="00B9F2"/>
          </a:solidFill>
          <a:ln>
            <a:solidFill>
              <a:srgbClr val="00B9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22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שיתופי פעולה ותהליכים מאפשרים</a:t>
            </a:r>
          </a:p>
        </p:txBody>
      </p:sp>
      <p:pic>
        <p:nvPicPr>
          <p:cNvPr id="18" name="תמונה 17" descr="תמונה שמכילה טקסט&#10;&#10;התיאור נוצר באופן אוטומטי">
            <a:extLst>
              <a:ext uri="{FF2B5EF4-FFF2-40B4-BE49-F238E27FC236}">
                <a16:creationId xmlns:a16="http://schemas.microsoft.com/office/drawing/2014/main" id="{8BCB4B84-DD78-4418-BCCE-51C06ACCED3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657" y="4584825"/>
            <a:ext cx="921710" cy="577081"/>
          </a:xfrm>
          <a:prstGeom prst="rect">
            <a:avLst/>
          </a:prstGeom>
        </p:spPr>
      </p:pic>
      <p:grpSp>
        <p:nvGrpSpPr>
          <p:cNvPr id="12" name="Group 74">
            <a:extLst>
              <a:ext uri="{FF2B5EF4-FFF2-40B4-BE49-F238E27FC236}">
                <a16:creationId xmlns:a16="http://schemas.microsoft.com/office/drawing/2014/main" id="{20313D94-BC9F-4730-B643-EACE4CD7547D}"/>
              </a:ext>
            </a:extLst>
          </p:cNvPr>
          <p:cNvGrpSpPr/>
          <p:nvPr/>
        </p:nvGrpSpPr>
        <p:grpSpPr>
          <a:xfrm rot="840000">
            <a:off x="2960292" y="828947"/>
            <a:ext cx="3375340" cy="3373371"/>
            <a:chOff x="2592190" y="1451499"/>
            <a:chExt cx="3959620" cy="3957312"/>
          </a:xfrm>
        </p:grpSpPr>
        <p:sp>
          <p:nvSpPr>
            <p:cNvPr id="13" name="Freeform: Shape 76">
              <a:extLst>
                <a:ext uri="{FF2B5EF4-FFF2-40B4-BE49-F238E27FC236}">
                  <a16:creationId xmlns:a16="http://schemas.microsoft.com/office/drawing/2014/main" id="{B18D7C16-E455-4D60-B9F6-A9E08412ECFE}"/>
                </a:ext>
              </a:extLst>
            </p:cNvPr>
            <p:cNvSpPr/>
            <p:nvPr/>
          </p:nvSpPr>
          <p:spPr>
            <a:xfrm>
              <a:off x="3683909" y="1451499"/>
              <a:ext cx="842371" cy="1041698"/>
            </a:xfrm>
            <a:custGeom>
              <a:avLst/>
              <a:gdLst>
                <a:gd name="connsiteX0" fmla="*/ 842371 w 842371"/>
                <a:gd name="connsiteY0" fmla="*/ 0 h 1041698"/>
                <a:gd name="connsiteX1" fmla="*/ 842371 w 842371"/>
                <a:gd name="connsiteY1" fmla="*/ 942271 h 1041698"/>
                <a:gd name="connsiteX2" fmla="*/ 782009 w 842371"/>
                <a:gd name="connsiteY2" fmla="*/ 945319 h 1041698"/>
                <a:gd name="connsiteX3" fmla="*/ 484234 w 842371"/>
                <a:gd name="connsiteY3" fmla="*/ 1021497 h 1041698"/>
                <a:gd name="connsiteX4" fmla="*/ 442298 w 842371"/>
                <a:gd name="connsiteY4" fmla="*/ 1041698 h 1041698"/>
                <a:gd name="connsiteX5" fmla="*/ 0 w 842371"/>
                <a:gd name="connsiteY5" fmla="*/ 209857 h 1041698"/>
                <a:gd name="connsiteX6" fmla="*/ 117460 w 842371"/>
                <a:gd name="connsiteY6" fmla="*/ 153274 h 1041698"/>
                <a:gd name="connsiteX7" fmla="*/ 685667 w 842371"/>
                <a:gd name="connsiteY7" fmla="*/ 7913 h 1041698"/>
                <a:gd name="connsiteX8" fmla="*/ 842371 w 842371"/>
                <a:gd name="connsiteY8" fmla="*/ 0 h 1041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2371" h="1041698">
                  <a:moveTo>
                    <a:pt x="842371" y="0"/>
                  </a:moveTo>
                  <a:lnTo>
                    <a:pt x="842371" y="942271"/>
                  </a:lnTo>
                  <a:lnTo>
                    <a:pt x="782009" y="945319"/>
                  </a:lnTo>
                  <a:cubicBezTo>
                    <a:pt x="677371" y="955945"/>
                    <a:pt x="577331" y="982120"/>
                    <a:pt x="484234" y="1021497"/>
                  </a:cubicBezTo>
                  <a:lnTo>
                    <a:pt x="442298" y="1041698"/>
                  </a:lnTo>
                  <a:lnTo>
                    <a:pt x="0" y="209857"/>
                  </a:lnTo>
                  <a:lnTo>
                    <a:pt x="117460" y="153274"/>
                  </a:lnTo>
                  <a:cubicBezTo>
                    <a:pt x="295105" y="78136"/>
                    <a:pt x="486001" y="28190"/>
                    <a:pt x="685667" y="7913"/>
                  </a:cubicBezTo>
                  <a:lnTo>
                    <a:pt x="842371" y="0"/>
                  </a:lnTo>
                  <a:close/>
                </a:path>
              </a:pathLst>
            </a:custGeom>
            <a:solidFill>
              <a:srgbClr val="9BFFEC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" name="Freeform: Shape 77">
              <a:extLst>
                <a:ext uri="{FF2B5EF4-FFF2-40B4-BE49-F238E27FC236}">
                  <a16:creationId xmlns:a16="http://schemas.microsoft.com/office/drawing/2014/main" id="{84835A76-8A42-430F-A27A-FD97A17BC5D1}"/>
                </a:ext>
              </a:extLst>
            </p:cNvPr>
            <p:cNvSpPr/>
            <p:nvPr/>
          </p:nvSpPr>
          <p:spPr>
            <a:xfrm>
              <a:off x="4617720" y="1451499"/>
              <a:ext cx="842371" cy="1041698"/>
            </a:xfrm>
            <a:custGeom>
              <a:avLst/>
              <a:gdLst>
                <a:gd name="connsiteX0" fmla="*/ 0 w 842371"/>
                <a:gd name="connsiteY0" fmla="*/ 0 h 1041698"/>
                <a:gd name="connsiteX1" fmla="*/ 156704 w 842371"/>
                <a:gd name="connsiteY1" fmla="*/ 7913 h 1041698"/>
                <a:gd name="connsiteX2" fmla="*/ 724911 w 842371"/>
                <a:gd name="connsiteY2" fmla="*/ 153274 h 1041698"/>
                <a:gd name="connsiteX3" fmla="*/ 842371 w 842371"/>
                <a:gd name="connsiteY3" fmla="*/ 209857 h 1041698"/>
                <a:gd name="connsiteX4" fmla="*/ 400073 w 842371"/>
                <a:gd name="connsiteY4" fmla="*/ 1041698 h 1041698"/>
                <a:gd name="connsiteX5" fmla="*/ 358137 w 842371"/>
                <a:gd name="connsiteY5" fmla="*/ 1021497 h 1041698"/>
                <a:gd name="connsiteX6" fmla="*/ 60362 w 842371"/>
                <a:gd name="connsiteY6" fmla="*/ 945319 h 1041698"/>
                <a:gd name="connsiteX7" fmla="*/ 0 w 842371"/>
                <a:gd name="connsiteY7" fmla="*/ 942271 h 1041698"/>
                <a:gd name="connsiteX8" fmla="*/ 0 w 842371"/>
                <a:gd name="connsiteY8" fmla="*/ 0 h 1041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2371" h="1041698">
                  <a:moveTo>
                    <a:pt x="0" y="0"/>
                  </a:moveTo>
                  <a:lnTo>
                    <a:pt x="156704" y="7913"/>
                  </a:lnTo>
                  <a:cubicBezTo>
                    <a:pt x="356371" y="28190"/>
                    <a:pt x="547266" y="78136"/>
                    <a:pt x="724911" y="153274"/>
                  </a:cubicBezTo>
                  <a:lnTo>
                    <a:pt x="842371" y="209857"/>
                  </a:lnTo>
                  <a:lnTo>
                    <a:pt x="400073" y="1041698"/>
                  </a:lnTo>
                  <a:lnTo>
                    <a:pt x="358137" y="1021497"/>
                  </a:lnTo>
                  <a:cubicBezTo>
                    <a:pt x="265040" y="982120"/>
                    <a:pt x="165000" y="955945"/>
                    <a:pt x="60362" y="945319"/>
                  </a:cubicBezTo>
                  <a:lnTo>
                    <a:pt x="0" y="94227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7DD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" name="Freeform: Shape 79">
              <a:extLst>
                <a:ext uri="{FF2B5EF4-FFF2-40B4-BE49-F238E27FC236}">
                  <a16:creationId xmlns:a16="http://schemas.microsoft.com/office/drawing/2014/main" id="{75D3554D-0B99-4909-A238-C569FF2EF0F8}"/>
                </a:ext>
              </a:extLst>
            </p:cNvPr>
            <p:cNvSpPr/>
            <p:nvPr/>
          </p:nvSpPr>
          <p:spPr>
            <a:xfrm>
              <a:off x="2978606" y="1703624"/>
              <a:ext cx="1066859" cy="1093998"/>
            </a:xfrm>
            <a:custGeom>
              <a:avLst/>
              <a:gdLst>
                <a:gd name="connsiteX0" fmla="*/ 624215 w 1066859"/>
                <a:gd name="connsiteY0" fmla="*/ 0 h 1093998"/>
                <a:gd name="connsiteX1" fmla="*/ 1066859 w 1066859"/>
                <a:gd name="connsiteY1" fmla="*/ 832492 h 1093998"/>
                <a:gd name="connsiteX2" fmla="*/ 1013296 w 1066859"/>
                <a:gd name="connsiteY2" fmla="*/ 865032 h 1093998"/>
                <a:gd name="connsiteX3" fmla="*/ 792778 w 1066859"/>
                <a:gd name="connsiteY3" fmla="*/ 1065405 h 1093998"/>
                <a:gd name="connsiteX4" fmla="*/ 771397 w 1066859"/>
                <a:gd name="connsiteY4" fmla="*/ 1093998 h 1093998"/>
                <a:gd name="connsiteX5" fmla="*/ 0 w 1066859"/>
                <a:gd name="connsiteY5" fmla="*/ 553859 h 1093998"/>
                <a:gd name="connsiteX6" fmla="*/ 65676 w 1066859"/>
                <a:gd name="connsiteY6" fmla="*/ 466033 h 1093998"/>
                <a:gd name="connsiteX7" fmla="*/ 486463 w 1066859"/>
                <a:gd name="connsiteY7" fmla="*/ 83686 h 1093998"/>
                <a:gd name="connsiteX8" fmla="*/ 624215 w 1066859"/>
                <a:gd name="connsiteY8" fmla="*/ 0 h 1093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66859" h="1093998">
                  <a:moveTo>
                    <a:pt x="624215" y="0"/>
                  </a:moveTo>
                  <a:lnTo>
                    <a:pt x="1066859" y="832492"/>
                  </a:lnTo>
                  <a:lnTo>
                    <a:pt x="1013296" y="865032"/>
                  </a:lnTo>
                  <a:cubicBezTo>
                    <a:pt x="930500" y="920968"/>
                    <a:pt x="856212" y="988542"/>
                    <a:pt x="792778" y="1065405"/>
                  </a:cubicBezTo>
                  <a:lnTo>
                    <a:pt x="771397" y="1093998"/>
                  </a:lnTo>
                  <a:lnTo>
                    <a:pt x="0" y="553859"/>
                  </a:lnTo>
                  <a:lnTo>
                    <a:pt x="65676" y="466033"/>
                  </a:lnTo>
                  <a:cubicBezTo>
                    <a:pt x="186718" y="319364"/>
                    <a:pt x="328473" y="190422"/>
                    <a:pt x="486463" y="83686"/>
                  </a:cubicBezTo>
                  <a:lnTo>
                    <a:pt x="624215" y="0"/>
                  </a:lnTo>
                  <a:close/>
                </a:path>
              </a:pathLst>
            </a:custGeom>
            <a:solidFill>
              <a:srgbClr val="DEF2D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5" name="Freeform: Shape 80">
              <a:extLst>
                <a:ext uri="{FF2B5EF4-FFF2-40B4-BE49-F238E27FC236}">
                  <a16:creationId xmlns:a16="http://schemas.microsoft.com/office/drawing/2014/main" id="{AFC87131-CEC6-48E9-AE03-0D0C88C6D2DA}"/>
                </a:ext>
              </a:extLst>
            </p:cNvPr>
            <p:cNvSpPr/>
            <p:nvPr/>
          </p:nvSpPr>
          <p:spPr>
            <a:xfrm>
              <a:off x="5098536" y="1703624"/>
              <a:ext cx="1066858" cy="1093998"/>
            </a:xfrm>
            <a:custGeom>
              <a:avLst/>
              <a:gdLst>
                <a:gd name="connsiteX0" fmla="*/ 442643 w 1066858"/>
                <a:gd name="connsiteY0" fmla="*/ 0 h 1093998"/>
                <a:gd name="connsiteX1" fmla="*/ 580395 w 1066858"/>
                <a:gd name="connsiteY1" fmla="*/ 83686 h 1093998"/>
                <a:gd name="connsiteX2" fmla="*/ 1001182 w 1066858"/>
                <a:gd name="connsiteY2" fmla="*/ 466033 h 1093998"/>
                <a:gd name="connsiteX3" fmla="*/ 1066858 w 1066858"/>
                <a:gd name="connsiteY3" fmla="*/ 553860 h 1093998"/>
                <a:gd name="connsiteX4" fmla="*/ 295462 w 1066858"/>
                <a:gd name="connsiteY4" fmla="*/ 1093998 h 1093998"/>
                <a:gd name="connsiteX5" fmla="*/ 274080 w 1066858"/>
                <a:gd name="connsiteY5" fmla="*/ 1065405 h 1093998"/>
                <a:gd name="connsiteX6" fmla="*/ 53562 w 1066858"/>
                <a:gd name="connsiteY6" fmla="*/ 865032 h 1093998"/>
                <a:gd name="connsiteX7" fmla="*/ 0 w 1066858"/>
                <a:gd name="connsiteY7" fmla="*/ 832492 h 1093998"/>
                <a:gd name="connsiteX8" fmla="*/ 442643 w 1066858"/>
                <a:gd name="connsiteY8" fmla="*/ 0 h 1093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66858" h="1093998">
                  <a:moveTo>
                    <a:pt x="442643" y="0"/>
                  </a:moveTo>
                  <a:lnTo>
                    <a:pt x="580395" y="83686"/>
                  </a:lnTo>
                  <a:cubicBezTo>
                    <a:pt x="738385" y="190422"/>
                    <a:pt x="880140" y="319364"/>
                    <a:pt x="1001182" y="466033"/>
                  </a:cubicBezTo>
                  <a:lnTo>
                    <a:pt x="1066858" y="553860"/>
                  </a:lnTo>
                  <a:lnTo>
                    <a:pt x="295462" y="1093998"/>
                  </a:lnTo>
                  <a:lnTo>
                    <a:pt x="274080" y="1065405"/>
                  </a:lnTo>
                  <a:cubicBezTo>
                    <a:pt x="210646" y="988542"/>
                    <a:pt x="136358" y="920968"/>
                    <a:pt x="53562" y="865032"/>
                  </a:cubicBezTo>
                  <a:lnTo>
                    <a:pt x="0" y="832492"/>
                  </a:lnTo>
                  <a:lnTo>
                    <a:pt x="442643" y="0"/>
                  </a:lnTo>
                  <a:close/>
                </a:path>
              </a:pathLst>
            </a:custGeom>
            <a:solidFill>
              <a:srgbClr val="B7FC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Freeform: Shape 82">
              <a:extLst>
                <a:ext uri="{FF2B5EF4-FFF2-40B4-BE49-F238E27FC236}">
                  <a16:creationId xmlns:a16="http://schemas.microsoft.com/office/drawing/2014/main" id="{1610F812-AA3C-474B-AB67-4C56737A41BF}"/>
                </a:ext>
              </a:extLst>
            </p:cNvPr>
            <p:cNvSpPr/>
            <p:nvPr/>
          </p:nvSpPr>
          <p:spPr>
            <a:xfrm>
              <a:off x="2615217" y="2331347"/>
              <a:ext cx="1082162" cy="926078"/>
            </a:xfrm>
            <a:custGeom>
              <a:avLst/>
              <a:gdLst>
                <a:gd name="connsiteX0" fmla="*/ 309456 w 1082162"/>
                <a:gd name="connsiteY0" fmla="*/ 0 h 926078"/>
                <a:gd name="connsiteX1" fmla="*/ 1082162 w 1082162"/>
                <a:gd name="connsiteY1" fmla="*/ 541055 h 926078"/>
                <a:gd name="connsiteX2" fmla="*/ 1044469 w 1082162"/>
                <a:gd name="connsiteY2" fmla="*/ 603100 h 926078"/>
                <a:gd name="connsiteX3" fmla="*/ 940323 w 1082162"/>
                <a:gd name="connsiteY3" fmla="*/ 888553 h 926078"/>
                <a:gd name="connsiteX4" fmla="*/ 934596 w 1082162"/>
                <a:gd name="connsiteY4" fmla="*/ 926078 h 926078"/>
                <a:gd name="connsiteX5" fmla="*/ 0 w 1082162"/>
                <a:gd name="connsiteY5" fmla="*/ 811324 h 926078"/>
                <a:gd name="connsiteX6" fmla="*/ 17196 w 1082162"/>
                <a:gd name="connsiteY6" fmla="*/ 698652 h 926078"/>
                <a:gd name="connsiteX7" fmla="*/ 215925 w 1082162"/>
                <a:gd name="connsiteY7" fmla="*/ 153958 h 926078"/>
                <a:gd name="connsiteX8" fmla="*/ 309456 w 1082162"/>
                <a:gd name="connsiteY8" fmla="*/ 0 h 926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2162" h="926078">
                  <a:moveTo>
                    <a:pt x="309456" y="0"/>
                  </a:moveTo>
                  <a:lnTo>
                    <a:pt x="1082162" y="541055"/>
                  </a:lnTo>
                  <a:lnTo>
                    <a:pt x="1044469" y="603100"/>
                  </a:lnTo>
                  <a:cubicBezTo>
                    <a:pt x="996552" y="691308"/>
                    <a:pt x="961054" y="787241"/>
                    <a:pt x="940323" y="888553"/>
                  </a:cubicBezTo>
                  <a:lnTo>
                    <a:pt x="934596" y="926078"/>
                  </a:lnTo>
                  <a:lnTo>
                    <a:pt x="0" y="811324"/>
                  </a:lnTo>
                  <a:lnTo>
                    <a:pt x="17196" y="698652"/>
                  </a:lnTo>
                  <a:cubicBezTo>
                    <a:pt x="56755" y="505331"/>
                    <a:pt x="124491" y="322274"/>
                    <a:pt x="215925" y="153958"/>
                  </a:cubicBezTo>
                  <a:lnTo>
                    <a:pt x="309456" y="0"/>
                  </a:lnTo>
                  <a:close/>
                </a:path>
              </a:pathLst>
            </a:custGeom>
            <a:solidFill>
              <a:srgbClr val="9BFFEC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7" name="Freeform: Shape 83">
              <a:extLst>
                <a:ext uri="{FF2B5EF4-FFF2-40B4-BE49-F238E27FC236}">
                  <a16:creationId xmlns:a16="http://schemas.microsoft.com/office/drawing/2014/main" id="{7D4BE750-B8DE-45A3-9C4B-6C9106068550}"/>
                </a:ext>
              </a:extLst>
            </p:cNvPr>
            <p:cNvSpPr/>
            <p:nvPr/>
          </p:nvSpPr>
          <p:spPr>
            <a:xfrm>
              <a:off x="5446621" y="2331349"/>
              <a:ext cx="1082162" cy="926077"/>
            </a:xfrm>
            <a:custGeom>
              <a:avLst/>
              <a:gdLst>
                <a:gd name="connsiteX0" fmla="*/ 772706 w 1082162"/>
                <a:gd name="connsiteY0" fmla="*/ 0 h 926077"/>
                <a:gd name="connsiteX1" fmla="*/ 866237 w 1082162"/>
                <a:gd name="connsiteY1" fmla="*/ 153957 h 926077"/>
                <a:gd name="connsiteX2" fmla="*/ 1064966 w 1082162"/>
                <a:gd name="connsiteY2" fmla="*/ 698651 h 926077"/>
                <a:gd name="connsiteX3" fmla="*/ 1082162 w 1082162"/>
                <a:gd name="connsiteY3" fmla="*/ 811323 h 926077"/>
                <a:gd name="connsiteX4" fmla="*/ 147566 w 1082162"/>
                <a:gd name="connsiteY4" fmla="*/ 926077 h 926077"/>
                <a:gd name="connsiteX5" fmla="*/ 141839 w 1082162"/>
                <a:gd name="connsiteY5" fmla="*/ 888552 h 926077"/>
                <a:gd name="connsiteX6" fmla="*/ 37693 w 1082162"/>
                <a:gd name="connsiteY6" fmla="*/ 603099 h 926077"/>
                <a:gd name="connsiteX7" fmla="*/ 0 w 1082162"/>
                <a:gd name="connsiteY7" fmla="*/ 541055 h 926077"/>
                <a:gd name="connsiteX8" fmla="*/ 772706 w 1082162"/>
                <a:gd name="connsiteY8" fmla="*/ 0 h 9260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2162" h="926077">
                  <a:moveTo>
                    <a:pt x="772706" y="0"/>
                  </a:moveTo>
                  <a:lnTo>
                    <a:pt x="866237" y="153957"/>
                  </a:lnTo>
                  <a:cubicBezTo>
                    <a:pt x="957671" y="322273"/>
                    <a:pt x="1025407" y="505330"/>
                    <a:pt x="1064966" y="698651"/>
                  </a:cubicBezTo>
                  <a:lnTo>
                    <a:pt x="1082162" y="811323"/>
                  </a:lnTo>
                  <a:lnTo>
                    <a:pt x="147566" y="926077"/>
                  </a:lnTo>
                  <a:lnTo>
                    <a:pt x="141839" y="888552"/>
                  </a:lnTo>
                  <a:cubicBezTo>
                    <a:pt x="121108" y="787240"/>
                    <a:pt x="85610" y="691307"/>
                    <a:pt x="37693" y="603099"/>
                  </a:cubicBezTo>
                  <a:lnTo>
                    <a:pt x="0" y="541055"/>
                  </a:lnTo>
                  <a:lnTo>
                    <a:pt x="772706" y="0"/>
                  </a:lnTo>
                  <a:close/>
                </a:path>
              </a:pathLst>
            </a:custGeom>
            <a:solidFill>
              <a:srgbClr val="9BFFEC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8" name="Freeform: Shape 85">
              <a:extLst>
                <a:ext uri="{FF2B5EF4-FFF2-40B4-BE49-F238E27FC236}">
                  <a16:creationId xmlns:a16="http://schemas.microsoft.com/office/drawing/2014/main" id="{329BD351-C9BB-4CBF-AF3A-78D4C2E252C1}"/>
                </a:ext>
              </a:extLst>
            </p:cNvPr>
            <p:cNvSpPr/>
            <p:nvPr/>
          </p:nvSpPr>
          <p:spPr>
            <a:xfrm>
              <a:off x="2592190" y="3233184"/>
              <a:ext cx="996258" cy="861812"/>
            </a:xfrm>
            <a:custGeom>
              <a:avLst/>
              <a:gdLst>
                <a:gd name="connsiteX0" fmla="*/ 9888 w 996258"/>
                <a:gd name="connsiteY0" fmla="*/ 0 h 861812"/>
                <a:gd name="connsiteX1" fmla="*/ 946353 w 996258"/>
                <a:gd name="connsiteY1" fmla="*/ 114983 h 861812"/>
                <a:gd name="connsiteX2" fmla="*/ 942271 w 996258"/>
                <a:gd name="connsiteY2" fmla="*/ 195816 h 861812"/>
                <a:gd name="connsiteX3" fmla="*/ 988917 w 996258"/>
                <a:gd name="connsiteY3" fmla="*/ 504348 h 861812"/>
                <a:gd name="connsiteX4" fmla="*/ 996258 w 996258"/>
                <a:gd name="connsiteY4" fmla="*/ 524406 h 861812"/>
                <a:gd name="connsiteX5" fmla="*/ 117286 w 996258"/>
                <a:gd name="connsiteY5" fmla="*/ 861812 h 861812"/>
                <a:gd name="connsiteX6" fmla="*/ 89008 w 996258"/>
                <a:gd name="connsiteY6" fmla="*/ 784551 h 861812"/>
                <a:gd name="connsiteX7" fmla="*/ 0 w 996258"/>
                <a:gd name="connsiteY7" fmla="*/ 195816 h 861812"/>
                <a:gd name="connsiteX8" fmla="*/ 9888 w 996258"/>
                <a:gd name="connsiteY8" fmla="*/ 0 h 861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96258" h="861812">
                  <a:moveTo>
                    <a:pt x="9888" y="0"/>
                  </a:moveTo>
                  <a:lnTo>
                    <a:pt x="946353" y="114983"/>
                  </a:lnTo>
                  <a:lnTo>
                    <a:pt x="942271" y="195816"/>
                  </a:lnTo>
                  <a:cubicBezTo>
                    <a:pt x="942271" y="303257"/>
                    <a:pt x="958602" y="406883"/>
                    <a:pt x="988917" y="504348"/>
                  </a:cubicBezTo>
                  <a:lnTo>
                    <a:pt x="996258" y="524406"/>
                  </a:lnTo>
                  <a:lnTo>
                    <a:pt x="117286" y="861812"/>
                  </a:lnTo>
                  <a:lnTo>
                    <a:pt x="89008" y="784551"/>
                  </a:lnTo>
                  <a:cubicBezTo>
                    <a:pt x="31162" y="598570"/>
                    <a:pt x="0" y="400832"/>
                    <a:pt x="0" y="195816"/>
                  </a:cubicBezTo>
                  <a:lnTo>
                    <a:pt x="9888" y="0"/>
                  </a:lnTo>
                  <a:close/>
                </a:path>
              </a:pathLst>
            </a:custGeom>
            <a:solidFill>
              <a:srgbClr val="B7FC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9" name="Freeform: Shape 86">
              <a:extLst>
                <a:ext uri="{FF2B5EF4-FFF2-40B4-BE49-F238E27FC236}">
                  <a16:creationId xmlns:a16="http://schemas.microsoft.com/office/drawing/2014/main" id="{B6D3DB65-6116-4622-AC46-1649D1067DD1}"/>
                </a:ext>
              </a:extLst>
            </p:cNvPr>
            <p:cNvSpPr/>
            <p:nvPr/>
          </p:nvSpPr>
          <p:spPr>
            <a:xfrm>
              <a:off x="5555552" y="3233185"/>
              <a:ext cx="996258" cy="861811"/>
            </a:xfrm>
            <a:custGeom>
              <a:avLst/>
              <a:gdLst>
                <a:gd name="connsiteX0" fmla="*/ 986370 w 996258"/>
                <a:gd name="connsiteY0" fmla="*/ 0 h 861811"/>
                <a:gd name="connsiteX1" fmla="*/ 996258 w 996258"/>
                <a:gd name="connsiteY1" fmla="*/ 195816 h 861811"/>
                <a:gd name="connsiteX2" fmla="*/ 907250 w 996258"/>
                <a:gd name="connsiteY2" fmla="*/ 784551 h 861811"/>
                <a:gd name="connsiteX3" fmla="*/ 878973 w 996258"/>
                <a:gd name="connsiteY3" fmla="*/ 861811 h 861811"/>
                <a:gd name="connsiteX4" fmla="*/ 0 w 996258"/>
                <a:gd name="connsiteY4" fmla="*/ 524405 h 861811"/>
                <a:gd name="connsiteX5" fmla="*/ 7341 w 996258"/>
                <a:gd name="connsiteY5" fmla="*/ 504348 h 861811"/>
                <a:gd name="connsiteX6" fmla="*/ 53987 w 996258"/>
                <a:gd name="connsiteY6" fmla="*/ 195816 h 861811"/>
                <a:gd name="connsiteX7" fmla="*/ 49905 w 996258"/>
                <a:gd name="connsiteY7" fmla="*/ 114983 h 861811"/>
                <a:gd name="connsiteX8" fmla="*/ 986370 w 996258"/>
                <a:gd name="connsiteY8" fmla="*/ 0 h 8618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96258" h="861811">
                  <a:moveTo>
                    <a:pt x="986370" y="0"/>
                  </a:moveTo>
                  <a:lnTo>
                    <a:pt x="996258" y="195816"/>
                  </a:lnTo>
                  <a:cubicBezTo>
                    <a:pt x="996258" y="400832"/>
                    <a:pt x="965096" y="598570"/>
                    <a:pt x="907250" y="784551"/>
                  </a:cubicBezTo>
                  <a:lnTo>
                    <a:pt x="878973" y="861811"/>
                  </a:lnTo>
                  <a:lnTo>
                    <a:pt x="0" y="524405"/>
                  </a:lnTo>
                  <a:lnTo>
                    <a:pt x="7341" y="504348"/>
                  </a:lnTo>
                  <a:cubicBezTo>
                    <a:pt x="37656" y="406883"/>
                    <a:pt x="53987" y="303257"/>
                    <a:pt x="53987" y="195816"/>
                  </a:cubicBezTo>
                  <a:lnTo>
                    <a:pt x="49905" y="114983"/>
                  </a:lnTo>
                  <a:lnTo>
                    <a:pt x="986370" y="0"/>
                  </a:lnTo>
                  <a:close/>
                </a:path>
              </a:pathLst>
            </a:custGeom>
            <a:solidFill>
              <a:srgbClr val="DEF2D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AE459010-1AE4-470C-8FAA-85601C271010}"/>
                </a:ext>
              </a:extLst>
            </p:cNvPr>
            <p:cNvSpPr/>
            <p:nvPr/>
          </p:nvSpPr>
          <p:spPr>
            <a:xfrm>
              <a:off x="5299301" y="3843073"/>
              <a:ext cx="1103791" cy="1024805"/>
            </a:xfrm>
            <a:custGeom>
              <a:avLst/>
              <a:gdLst>
                <a:gd name="connsiteX0" fmla="*/ 223783 w 1103791"/>
                <a:gd name="connsiteY0" fmla="*/ 0 h 1024805"/>
                <a:gd name="connsiteX1" fmla="*/ 1103791 w 1103791"/>
                <a:gd name="connsiteY1" fmla="*/ 337803 h 1024805"/>
                <a:gd name="connsiteX2" fmla="*/ 1096926 w 1103791"/>
                <a:gd name="connsiteY2" fmla="*/ 356559 h 1024805"/>
                <a:gd name="connsiteX3" fmla="*/ 672636 w 1103791"/>
                <a:gd name="connsiteY3" fmla="*/ 985865 h 1024805"/>
                <a:gd name="connsiteX4" fmla="*/ 629792 w 1103791"/>
                <a:gd name="connsiteY4" fmla="*/ 1024805 h 1024805"/>
                <a:gd name="connsiteX5" fmla="*/ 0 w 1103791"/>
                <a:gd name="connsiteY5" fmla="*/ 325351 h 1024805"/>
                <a:gd name="connsiteX6" fmla="*/ 6350 w 1103791"/>
                <a:gd name="connsiteY6" fmla="*/ 319579 h 1024805"/>
                <a:gd name="connsiteX7" fmla="*/ 185013 w 1103791"/>
                <a:gd name="connsiteY7" fmla="*/ 80481 h 1024805"/>
                <a:gd name="connsiteX8" fmla="*/ 223783 w 1103791"/>
                <a:gd name="connsiteY8" fmla="*/ 0 h 10248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03791" h="1024805">
                  <a:moveTo>
                    <a:pt x="223783" y="0"/>
                  </a:moveTo>
                  <a:lnTo>
                    <a:pt x="1103791" y="337803"/>
                  </a:lnTo>
                  <a:lnTo>
                    <a:pt x="1096926" y="356559"/>
                  </a:lnTo>
                  <a:cubicBezTo>
                    <a:pt x="996742" y="593421"/>
                    <a:pt x="851774" y="806728"/>
                    <a:pt x="672636" y="985865"/>
                  </a:cubicBezTo>
                  <a:lnTo>
                    <a:pt x="629792" y="1024805"/>
                  </a:lnTo>
                  <a:lnTo>
                    <a:pt x="0" y="325351"/>
                  </a:lnTo>
                  <a:lnTo>
                    <a:pt x="6350" y="319579"/>
                  </a:lnTo>
                  <a:cubicBezTo>
                    <a:pt x="76759" y="249170"/>
                    <a:pt x="137096" y="168688"/>
                    <a:pt x="185013" y="80481"/>
                  </a:cubicBezTo>
                  <a:lnTo>
                    <a:pt x="223783" y="0"/>
                  </a:lnTo>
                  <a:close/>
                </a:path>
              </a:pathLst>
            </a:custGeom>
            <a:solidFill>
              <a:srgbClr val="A7DD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807537BA-3478-46BC-AA4C-5A3242200B17}"/>
                </a:ext>
              </a:extLst>
            </p:cNvPr>
            <p:cNvSpPr/>
            <p:nvPr/>
          </p:nvSpPr>
          <p:spPr>
            <a:xfrm>
              <a:off x="2740908" y="3843072"/>
              <a:ext cx="1103792" cy="1024806"/>
            </a:xfrm>
            <a:custGeom>
              <a:avLst/>
              <a:gdLst>
                <a:gd name="connsiteX0" fmla="*/ 880009 w 1103792"/>
                <a:gd name="connsiteY0" fmla="*/ 0 h 1024806"/>
                <a:gd name="connsiteX1" fmla="*/ 918778 w 1103792"/>
                <a:gd name="connsiteY1" fmla="*/ 80481 h 1024806"/>
                <a:gd name="connsiteX2" fmla="*/ 1097441 w 1103792"/>
                <a:gd name="connsiteY2" fmla="*/ 319579 h 1024806"/>
                <a:gd name="connsiteX3" fmla="*/ 1103792 w 1103792"/>
                <a:gd name="connsiteY3" fmla="*/ 325351 h 1024806"/>
                <a:gd name="connsiteX4" fmla="*/ 474000 w 1103792"/>
                <a:gd name="connsiteY4" fmla="*/ 1024806 h 1024806"/>
                <a:gd name="connsiteX5" fmla="*/ 431155 w 1103792"/>
                <a:gd name="connsiteY5" fmla="*/ 985865 h 1024806"/>
                <a:gd name="connsiteX6" fmla="*/ 6865 w 1103792"/>
                <a:gd name="connsiteY6" fmla="*/ 356559 h 1024806"/>
                <a:gd name="connsiteX7" fmla="*/ 0 w 1103792"/>
                <a:gd name="connsiteY7" fmla="*/ 337804 h 1024806"/>
                <a:gd name="connsiteX8" fmla="*/ 880009 w 1103792"/>
                <a:gd name="connsiteY8" fmla="*/ 0 h 102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03792" h="1024806">
                  <a:moveTo>
                    <a:pt x="880009" y="0"/>
                  </a:moveTo>
                  <a:lnTo>
                    <a:pt x="918778" y="80481"/>
                  </a:lnTo>
                  <a:cubicBezTo>
                    <a:pt x="966695" y="168688"/>
                    <a:pt x="1027032" y="249170"/>
                    <a:pt x="1097441" y="319579"/>
                  </a:cubicBezTo>
                  <a:lnTo>
                    <a:pt x="1103792" y="325351"/>
                  </a:lnTo>
                  <a:lnTo>
                    <a:pt x="474000" y="1024806"/>
                  </a:lnTo>
                  <a:lnTo>
                    <a:pt x="431155" y="985865"/>
                  </a:lnTo>
                  <a:cubicBezTo>
                    <a:pt x="252017" y="806728"/>
                    <a:pt x="107049" y="593421"/>
                    <a:pt x="6865" y="356559"/>
                  </a:cubicBezTo>
                  <a:lnTo>
                    <a:pt x="0" y="337804"/>
                  </a:lnTo>
                  <a:lnTo>
                    <a:pt x="880009" y="0"/>
                  </a:lnTo>
                  <a:close/>
                </a:path>
              </a:pathLst>
            </a:custGeom>
            <a:solidFill>
              <a:srgbClr val="A7DD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2" name="Freeform: Shape 91">
              <a:extLst>
                <a:ext uri="{FF2B5EF4-FFF2-40B4-BE49-F238E27FC236}">
                  <a16:creationId xmlns:a16="http://schemas.microsoft.com/office/drawing/2014/main" id="{95CDAA66-040E-4928-A83D-04AC447464DE}"/>
                </a:ext>
              </a:extLst>
            </p:cNvPr>
            <p:cNvSpPr/>
            <p:nvPr/>
          </p:nvSpPr>
          <p:spPr>
            <a:xfrm>
              <a:off x="4867049" y="4229891"/>
              <a:ext cx="994376" cy="1106868"/>
            </a:xfrm>
            <a:custGeom>
              <a:avLst/>
              <a:gdLst>
                <a:gd name="connsiteX0" fmla="*/ 364554 w 994376"/>
                <a:gd name="connsiteY0" fmla="*/ 0 h 1106868"/>
                <a:gd name="connsiteX1" fmla="*/ 994376 w 994376"/>
                <a:gd name="connsiteY1" fmla="*/ 699487 h 1106868"/>
                <a:gd name="connsiteX2" fmla="*/ 964294 w 994376"/>
                <a:gd name="connsiteY2" fmla="*/ 726827 h 1106868"/>
                <a:gd name="connsiteX3" fmla="*/ 293686 w 994376"/>
                <a:gd name="connsiteY3" fmla="*/ 1089911 h 1106868"/>
                <a:gd name="connsiteX4" fmla="*/ 227736 w 994376"/>
                <a:gd name="connsiteY4" fmla="*/ 1106868 h 1106868"/>
                <a:gd name="connsiteX5" fmla="*/ 0 w 994376"/>
                <a:gd name="connsiteY5" fmla="*/ 193469 h 1106868"/>
                <a:gd name="connsiteX6" fmla="*/ 13483 w 994376"/>
                <a:gd name="connsiteY6" fmla="*/ 190002 h 1106868"/>
                <a:gd name="connsiteX7" fmla="*/ 285049 w 994376"/>
                <a:gd name="connsiteY7" fmla="*/ 59453 h 1106868"/>
                <a:gd name="connsiteX8" fmla="*/ 364554 w 994376"/>
                <a:gd name="connsiteY8" fmla="*/ 0 h 1106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94376" h="1106868">
                  <a:moveTo>
                    <a:pt x="364554" y="0"/>
                  </a:moveTo>
                  <a:lnTo>
                    <a:pt x="994376" y="699487"/>
                  </a:lnTo>
                  <a:lnTo>
                    <a:pt x="964294" y="726827"/>
                  </a:lnTo>
                  <a:cubicBezTo>
                    <a:pt x="768736" y="888216"/>
                    <a:pt x="541661" y="1012783"/>
                    <a:pt x="293686" y="1089911"/>
                  </a:cubicBezTo>
                  <a:lnTo>
                    <a:pt x="227736" y="1106868"/>
                  </a:lnTo>
                  <a:lnTo>
                    <a:pt x="0" y="193469"/>
                  </a:lnTo>
                  <a:lnTo>
                    <a:pt x="13483" y="190002"/>
                  </a:lnTo>
                  <a:cubicBezTo>
                    <a:pt x="110949" y="159688"/>
                    <a:pt x="202253" y="115389"/>
                    <a:pt x="285049" y="59453"/>
                  </a:cubicBezTo>
                  <a:lnTo>
                    <a:pt x="364554" y="0"/>
                  </a:lnTo>
                  <a:close/>
                </a:path>
              </a:pathLst>
            </a:custGeom>
            <a:solidFill>
              <a:srgbClr val="B7FC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3" name="Freeform: Shape 92">
              <a:extLst>
                <a:ext uri="{FF2B5EF4-FFF2-40B4-BE49-F238E27FC236}">
                  <a16:creationId xmlns:a16="http://schemas.microsoft.com/office/drawing/2014/main" id="{A9F08C90-BEFA-4CC3-8F55-2A64518B949C}"/>
                </a:ext>
              </a:extLst>
            </p:cNvPr>
            <p:cNvSpPr/>
            <p:nvPr/>
          </p:nvSpPr>
          <p:spPr>
            <a:xfrm>
              <a:off x="3282576" y="4229892"/>
              <a:ext cx="994376" cy="1106868"/>
            </a:xfrm>
            <a:custGeom>
              <a:avLst/>
              <a:gdLst>
                <a:gd name="connsiteX0" fmla="*/ 629821 w 994376"/>
                <a:gd name="connsiteY0" fmla="*/ 0 h 1106868"/>
                <a:gd name="connsiteX1" fmla="*/ 709326 w 994376"/>
                <a:gd name="connsiteY1" fmla="*/ 59452 h 1106868"/>
                <a:gd name="connsiteX2" fmla="*/ 980892 w 994376"/>
                <a:gd name="connsiteY2" fmla="*/ 190001 h 1106868"/>
                <a:gd name="connsiteX3" fmla="*/ 994376 w 994376"/>
                <a:gd name="connsiteY3" fmla="*/ 193468 h 1106868"/>
                <a:gd name="connsiteX4" fmla="*/ 766640 w 994376"/>
                <a:gd name="connsiteY4" fmla="*/ 1106868 h 1106868"/>
                <a:gd name="connsiteX5" fmla="*/ 700689 w 994376"/>
                <a:gd name="connsiteY5" fmla="*/ 1089910 h 1106868"/>
                <a:gd name="connsiteX6" fmla="*/ 30081 w 994376"/>
                <a:gd name="connsiteY6" fmla="*/ 726826 h 1106868"/>
                <a:gd name="connsiteX7" fmla="*/ 0 w 994376"/>
                <a:gd name="connsiteY7" fmla="*/ 699487 h 1106868"/>
                <a:gd name="connsiteX8" fmla="*/ 629821 w 994376"/>
                <a:gd name="connsiteY8" fmla="*/ 0 h 1106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94376" h="1106868">
                  <a:moveTo>
                    <a:pt x="629821" y="0"/>
                  </a:moveTo>
                  <a:lnTo>
                    <a:pt x="709326" y="59452"/>
                  </a:lnTo>
                  <a:cubicBezTo>
                    <a:pt x="792122" y="115388"/>
                    <a:pt x="883426" y="159687"/>
                    <a:pt x="980892" y="190001"/>
                  </a:cubicBezTo>
                  <a:lnTo>
                    <a:pt x="994376" y="193468"/>
                  </a:lnTo>
                  <a:lnTo>
                    <a:pt x="766640" y="1106868"/>
                  </a:lnTo>
                  <a:lnTo>
                    <a:pt x="700689" y="1089910"/>
                  </a:lnTo>
                  <a:cubicBezTo>
                    <a:pt x="452714" y="1012782"/>
                    <a:pt x="225640" y="888215"/>
                    <a:pt x="30081" y="726826"/>
                  </a:cubicBezTo>
                  <a:lnTo>
                    <a:pt x="0" y="699487"/>
                  </a:lnTo>
                  <a:lnTo>
                    <a:pt x="629821" y="0"/>
                  </a:lnTo>
                  <a:close/>
                </a:path>
              </a:pathLst>
            </a:custGeom>
            <a:solidFill>
              <a:srgbClr val="DEF2D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4" name="Freeform: Shape 94">
              <a:extLst>
                <a:ext uri="{FF2B5EF4-FFF2-40B4-BE49-F238E27FC236}">
                  <a16:creationId xmlns:a16="http://schemas.microsoft.com/office/drawing/2014/main" id="{B778D9DE-D042-42D6-8382-9D1746400C42}"/>
                </a:ext>
              </a:extLst>
            </p:cNvPr>
            <p:cNvSpPr/>
            <p:nvPr/>
          </p:nvSpPr>
          <p:spPr>
            <a:xfrm>
              <a:off x="4137778" y="4445870"/>
              <a:ext cx="868446" cy="962941"/>
            </a:xfrm>
            <a:custGeom>
              <a:avLst/>
              <a:gdLst>
                <a:gd name="connsiteX0" fmla="*/ 640644 w 868446"/>
                <a:gd name="connsiteY0" fmla="*/ 0 h 962941"/>
                <a:gd name="connsiteX1" fmla="*/ 868446 w 868446"/>
                <a:gd name="connsiteY1" fmla="*/ 913662 h 962941"/>
                <a:gd name="connsiteX2" fmla="*/ 833223 w 868446"/>
                <a:gd name="connsiteY2" fmla="*/ 922718 h 962941"/>
                <a:gd name="connsiteX3" fmla="*/ 434222 w 868446"/>
                <a:gd name="connsiteY3" fmla="*/ 962941 h 962941"/>
                <a:gd name="connsiteX4" fmla="*/ 35221 w 868446"/>
                <a:gd name="connsiteY4" fmla="*/ 922718 h 962941"/>
                <a:gd name="connsiteX5" fmla="*/ 0 w 868446"/>
                <a:gd name="connsiteY5" fmla="*/ 913662 h 962941"/>
                <a:gd name="connsiteX6" fmla="*/ 227801 w 868446"/>
                <a:gd name="connsiteY6" fmla="*/ 0 h 962941"/>
                <a:gd name="connsiteX7" fmla="*/ 328140 w 868446"/>
                <a:gd name="connsiteY7" fmla="*/ 15313 h 962941"/>
                <a:gd name="connsiteX8" fmla="*/ 434222 w 868446"/>
                <a:gd name="connsiteY8" fmla="*/ 20670 h 962941"/>
                <a:gd name="connsiteX9" fmla="*/ 540304 w 868446"/>
                <a:gd name="connsiteY9" fmla="*/ 15313 h 962941"/>
                <a:gd name="connsiteX10" fmla="*/ 640644 w 868446"/>
                <a:gd name="connsiteY10" fmla="*/ 0 h 9629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68446" h="962941">
                  <a:moveTo>
                    <a:pt x="640644" y="0"/>
                  </a:moveTo>
                  <a:lnTo>
                    <a:pt x="868446" y="913662"/>
                  </a:lnTo>
                  <a:lnTo>
                    <a:pt x="833223" y="922718"/>
                  </a:lnTo>
                  <a:cubicBezTo>
                    <a:pt x="704342" y="949091"/>
                    <a:pt x="570900" y="962941"/>
                    <a:pt x="434222" y="962941"/>
                  </a:cubicBezTo>
                  <a:cubicBezTo>
                    <a:pt x="297544" y="962941"/>
                    <a:pt x="164102" y="949091"/>
                    <a:pt x="35221" y="922718"/>
                  </a:cubicBezTo>
                  <a:lnTo>
                    <a:pt x="0" y="913662"/>
                  </a:lnTo>
                  <a:lnTo>
                    <a:pt x="227801" y="0"/>
                  </a:lnTo>
                  <a:lnTo>
                    <a:pt x="328140" y="15313"/>
                  </a:lnTo>
                  <a:cubicBezTo>
                    <a:pt x="363018" y="18856"/>
                    <a:pt x="398409" y="20670"/>
                    <a:pt x="434222" y="20670"/>
                  </a:cubicBezTo>
                  <a:cubicBezTo>
                    <a:pt x="470036" y="20670"/>
                    <a:pt x="505426" y="18856"/>
                    <a:pt x="540304" y="15313"/>
                  </a:cubicBezTo>
                  <a:lnTo>
                    <a:pt x="640644" y="0"/>
                  </a:lnTo>
                  <a:close/>
                </a:path>
              </a:pathLst>
            </a:custGeom>
            <a:solidFill>
              <a:srgbClr val="9BFFEC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35" name="Group 97">
            <a:extLst>
              <a:ext uri="{FF2B5EF4-FFF2-40B4-BE49-F238E27FC236}">
                <a16:creationId xmlns:a16="http://schemas.microsoft.com/office/drawing/2014/main" id="{6EBD6091-F225-454A-B92A-A29528BB2856}"/>
              </a:ext>
            </a:extLst>
          </p:cNvPr>
          <p:cNvGrpSpPr/>
          <p:nvPr/>
        </p:nvGrpSpPr>
        <p:grpSpPr>
          <a:xfrm>
            <a:off x="3901725" y="1768202"/>
            <a:ext cx="1492949" cy="1492949"/>
            <a:chOff x="3696309" y="2553309"/>
            <a:chExt cx="1751382" cy="1751382"/>
          </a:xfrm>
        </p:grpSpPr>
        <p:sp>
          <p:nvSpPr>
            <p:cNvPr id="36" name="Circle: Hollow 105">
              <a:extLst>
                <a:ext uri="{FF2B5EF4-FFF2-40B4-BE49-F238E27FC236}">
                  <a16:creationId xmlns:a16="http://schemas.microsoft.com/office/drawing/2014/main" id="{2BE32EFE-1762-4785-97A5-6B5B97AEA604}"/>
                </a:ext>
              </a:extLst>
            </p:cNvPr>
            <p:cNvSpPr/>
            <p:nvPr/>
          </p:nvSpPr>
          <p:spPr>
            <a:xfrm>
              <a:off x="3696309" y="2553309"/>
              <a:ext cx="1751382" cy="1751382"/>
            </a:xfrm>
            <a:prstGeom prst="donut">
              <a:avLst>
                <a:gd name="adj" fmla="val 13003"/>
              </a:avLst>
            </a:prstGeom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7" name="Oval 106">
              <a:extLst>
                <a:ext uri="{FF2B5EF4-FFF2-40B4-BE49-F238E27FC236}">
                  <a16:creationId xmlns:a16="http://schemas.microsoft.com/office/drawing/2014/main" id="{0A9FDA8F-C909-4E1B-AA8A-067BAAEAAB62}"/>
                </a:ext>
              </a:extLst>
            </p:cNvPr>
            <p:cNvSpPr/>
            <p:nvPr/>
          </p:nvSpPr>
          <p:spPr>
            <a:xfrm>
              <a:off x="4042480" y="2899480"/>
              <a:ext cx="1059040" cy="105904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8" name="Oval 55">
            <a:extLst>
              <a:ext uri="{FF2B5EF4-FFF2-40B4-BE49-F238E27FC236}">
                <a16:creationId xmlns:a16="http://schemas.microsoft.com/office/drawing/2014/main" id="{AB420BE2-3ED3-40C4-9D8B-4814FA5059C9}"/>
              </a:ext>
            </a:extLst>
          </p:cNvPr>
          <p:cNvSpPr/>
          <p:nvPr/>
        </p:nvSpPr>
        <p:spPr>
          <a:xfrm>
            <a:off x="4282882" y="507593"/>
            <a:ext cx="730640" cy="730640"/>
          </a:xfrm>
          <a:prstGeom prst="ellipse">
            <a:avLst/>
          </a:prstGeom>
          <a:solidFill>
            <a:srgbClr val="00D3AA">
              <a:alpha val="70000"/>
            </a:srgbClr>
          </a:solidFill>
          <a:ln w="12700">
            <a:solidFill>
              <a:schemeClr val="bg1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Oval 56">
            <a:extLst>
              <a:ext uri="{FF2B5EF4-FFF2-40B4-BE49-F238E27FC236}">
                <a16:creationId xmlns:a16="http://schemas.microsoft.com/office/drawing/2014/main" id="{2456C998-0DA2-4E97-9547-DF9ECE792FD9}"/>
              </a:ext>
            </a:extLst>
          </p:cNvPr>
          <p:cNvSpPr/>
          <p:nvPr/>
        </p:nvSpPr>
        <p:spPr>
          <a:xfrm>
            <a:off x="3509614" y="700390"/>
            <a:ext cx="730640" cy="730640"/>
          </a:xfrm>
          <a:prstGeom prst="ellipse">
            <a:avLst/>
          </a:prstGeom>
          <a:solidFill>
            <a:srgbClr val="8CD26F">
              <a:alpha val="70000"/>
            </a:srgbClr>
          </a:solidFill>
          <a:ln w="12700">
            <a:solidFill>
              <a:schemeClr val="bg1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" name="Oval 58">
            <a:extLst>
              <a:ext uri="{FF2B5EF4-FFF2-40B4-BE49-F238E27FC236}">
                <a16:creationId xmlns:a16="http://schemas.microsoft.com/office/drawing/2014/main" id="{4E27A1D6-BA19-44B1-B978-6A405830190E}"/>
              </a:ext>
            </a:extLst>
          </p:cNvPr>
          <p:cNvSpPr/>
          <p:nvPr/>
        </p:nvSpPr>
        <p:spPr>
          <a:xfrm>
            <a:off x="2933655" y="1209956"/>
            <a:ext cx="730640" cy="730640"/>
          </a:xfrm>
          <a:prstGeom prst="ellipse">
            <a:avLst/>
          </a:prstGeom>
          <a:solidFill>
            <a:srgbClr val="00D3AA">
              <a:alpha val="70000"/>
            </a:srgbClr>
          </a:solidFill>
          <a:ln w="12700">
            <a:solidFill>
              <a:schemeClr val="bg1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Oval 59">
            <a:extLst>
              <a:ext uri="{FF2B5EF4-FFF2-40B4-BE49-F238E27FC236}">
                <a16:creationId xmlns:a16="http://schemas.microsoft.com/office/drawing/2014/main" id="{3DAC51C1-51E2-4555-AAA9-C2F02602FD92}"/>
              </a:ext>
            </a:extLst>
          </p:cNvPr>
          <p:cNvSpPr/>
          <p:nvPr/>
        </p:nvSpPr>
        <p:spPr>
          <a:xfrm>
            <a:off x="2648056" y="1953962"/>
            <a:ext cx="730640" cy="730640"/>
          </a:xfrm>
          <a:prstGeom prst="ellipse">
            <a:avLst/>
          </a:prstGeom>
          <a:solidFill>
            <a:srgbClr val="01D7E1">
              <a:alpha val="70000"/>
            </a:srgbClr>
          </a:solidFill>
          <a:ln w="12700">
            <a:solidFill>
              <a:schemeClr val="bg1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2" name="Oval 60">
            <a:extLst>
              <a:ext uri="{FF2B5EF4-FFF2-40B4-BE49-F238E27FC236}">
                <a16:creationId xmlns:a16="http://schemas.microsoft.com/office/drawing/2014/main" id="{99B2D59C-1C32-4B14-9BD8-7F8769AF560B}"/>
              </a:ext>
            </a:extLst>
          </p:cNvPr>
          <p:cNvSpPr/>
          <p:nvPr/>
        </p:nvSpPr>
        <p:spPr>
          <a:xfrm>
            <a:off x="2748794" y="2744959"/>
            <a:ext cx="730644" cy="730643"/>
          </a:xfrm>
          <a:prstGeom prst="ellipse">
            <a:avLst/>
          </a:prstGeom>
          <a:solidFill>
            <a:srgbClr val="0081D2">
              <a:alpha val="70000"/>
            </a:srgbClr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3" name="Oval 61">
            <a:extLst>
              <a:ext uri="{FF2B5EF4-FFF2-40B4-BE49-F238E27FC236}">
                <a16:creationId xmlns:a16="http://schemas.microsoft.com/office/drawing/2014/main" id="{203887F4-547E-4808-BCB7-BDBBB9EE3E06}"/>
              </a:ext>
            </a:extLst>
          </p:cNvPr>
          <p:cNvSpPr/>
          <p:nvPr/>
        </p:nvSpPr>
        <p:spPr>
          <a:xfrm>
            <a:off x="3180755" y="3378726"/>
            <a:ext cx="730640" cy="730640"/>
          </a:xfrm>
          <a:prstGeom prst="ellipse">
            <a:avLst/>
          </a:prstGeom>
          <a:solidFill>
            <a:srgbClr val="8CD26F">
              <a:alpha val="70000"/>
            </a:srgbClr>
          </a:solidFill>
          <a:ln w="12700">
            <a:solidFill>
              <a:schemeClr val="bg1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Oval 62">
            <a:extLst>
              <a:ext uri="{FF2B5EF4-FFF2-40B4-BE49-F238E27FC236}">
                <a16:creationId xmlns:a16="http://schemas.microsoft.com/office/drawing/2014/main" id="{5F8322CF-8192-456D-81D1-5DE87CA61FEC}"/>
              </a:ext>
            </a:extLst>
          </p:cNvPr>
          <p:cNvSpPr/>
          <p:nvPr/>
        </p:nvSpPr>
        <p:spPr>
          <a:xfrm>
            <a:off x="3884411" y="3752868"/>
            <a:ext cx="730640" cy="730640"/>
          </a:xfrm>
          <a:prstGeom prst="ellipse">
            <a:avLst/>
          </a:prstGeom>
          <a:solidFill>
            <a:srgbClr val="00D3AA">
              <a:alpha val="70000"/>
            </a:srgbClr>
          </a:solidFill>
          <a:ln w="12700">
            <a:solidFill>
              <a:schemeClr val="bg1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Oval 64">
            <a:extLst>
              <a:ext uri="{FF2B5EF4-FFF2-40B4-BE49-F238E27FC236}">
                <a16:creationId xmlns:a16="http://schemas.microsoft.com/office/drawing/2014/main" id="{0F3DDC68-39A5-472A-BB1A-3B4DD428110A}"/>
              </a:ext>
            </a:extLst>
          </p:cNvPr>
          <p:cNvSpPr/>
          <p:nvPr/>
        </p:nvSpPr>
        <p:spPr>
          <a:xfrm>
            <a:off x="4681351" y="3752868"/>
            <a:ext cx="730640" cy="730640"/>
          </a:xfrm>
          <a:prstGeom prst="ellipse">
            <a:avLst/>
          </a:prstGeom>
          <a:solidFill>
            <a:srgbClr val="01D7E1">
              <a:alpha val="70000"/>
            </a:srgbClr>
          </a:solidFill>
          <a:ln w="12700">
            <a:solidFill>
              <a:schemeClr val="bg1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6" name="Oval 65">
            <a:extLst>
              <a:ext uri="{FF2B5EF4-FFF2-40B4-BE49-F238E27FC236}">
                <a16:creationId xmlns:a16="http://schemas.microsoft.com/office/drawing/2014/main" id="{064D723E-7785-4F19-90D2-E555DAAD4934}"/>
              </a:ext>
            </a:extLst>
          </p:cNvPr>
          <p:cNvSpPr/>
          <p:nvPr/>
        </p:nvSpPr>
        <p:spPr>
          <a:xfrm>
            <a:off x="5385006" y="3378725"/>
            <a:ext cx="730642" cy="730642"/>
          </a:xfrm>
          <a:prstGeom prst="ellipse">
            <a:avLst/>
          </a:prstGeom>
          <a:solidFill>
            <a:srgbClr val="0081D2">
              <a:alpha val="70000"/>
            </a:srgbClr>
          </a:solidFill>
          <a:ln w="12700">
            <a:solidFill>
              <a:schemeClr val="bg1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7" name="Oval 67">
            <a:extLst>
              <a:ext uri="{FF2B5EF4-FFF2-40B4-BE49-F238E27FC236}">
                <a16:creationId xmlns:a16="http://schemas.microsoft.com/office/drawing/2014/main" id="{AE6F6527-54E9-4CFB-AD5A-ADB48388DF1B}"/>
              </a:ext>
            </a:extLst>
          </p:cNvPr>
          <p:cNvSpPr/>
          <p:nvPr/>
        </p:nvSpPr>
        <p:spPr>
          <a:xfrm>
            <a:off x="5820582" y="2744960"/>
            <a:ext cx="730642" cy="730642"/>
          </a:xfrm>
          <a:prstGeom prst="ellipse">
            <a:avLst/>
          </a:prstGeom>
          <a:solidFill>
            <a:srgbClr val="8CD26F">
              <a:alpha val="70000"/>
            </a:srgbClr>
          </a:solidFill>
          <a:ln w="12700">
            <a:solidFill>
              <a:schemeClr val="bg1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Oval 68">
            <a:extLst>
              <a:ext uri="{FF2B5EF4-FFF2-40B4-BE49-F238E27FC236}">
                <a16:creationId xmlns:a16="http://schemas.microsoft.com/office/drawing/2014/main" id="{F1C0B1FD-FE0A-4BED-A46E-16D48B5EAD7F}"/>
              </a:ext>
            </a:extLst>
          </p:cNvPr>
          <p:cNvSpPr/>
          <p:nvPr/>
        </p:nvSpPr>
        <p:spPr>
          <a:xfrm>
            <a:off x="5917705" y="1953962"/>
            <a:ext cx="730640" cy="730640"/>
          </a:xfrm>
          <a:prstGeom prst="ellipse">
            <a:avLst/>
          </a:prstGeom>
          <a:solidFill>
            <a:srgbClr val="00D3AA">
              <a:alpha val="70000"/>
            </a:srgbClr>
          </a:solidFill>
          <a:ln w="12700">
            <a:solidFill>
              <a:schemeClr val="bg1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9" name="Oval 70">
            <a:extLst>
              <a:ext uri="{FF2B5EF4-FFF2-40B4-BE49-F238E27FC236}">
                <a16:creationId xmlns:a16="http://schemas.microsoft.com/office/drawing/2014/main" id="{454AF6A4-072F-4FE9-A279-7F7A5FC1EB39}"/>
              </a:ext>
            </a:extLst>
          </p:cNvPr>
          <p:cNvSpPr/>
          <p:nvPr/>
        </p:nvSpPr>
        <p:spPr>
          <a:xfrm>
            <a:off x="5632108" y="1209956"/>
            <a:ext cx="730639" cy="730638"/>
          </a:xfrm>
          <a:prstGeom prst="ellipse">
            <a:avLst/>
          </a:prstGeom>
          <a:solidFill>
            <a:srgbClr val="01D7E1">
              <a:alpha val="70000"/>
            </a:srgbClr>
          </a:solidFill>
          <a:ln w="12700">
            <a:solidFill>
              <a:schemeClr val="bg1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0" name="Oval 71">
            <a:extLst>
              <a:ext uri="{FF2B5EF4-FFF2-40B4-BE49-F238E27FC236}">
                <a16:creationId xmlns:a16="http://schemas.microsoft.com/office/drawing/2014/main" id="{D9F87882-FCB0-4E0F-A2FA-B7454AB70F71}"/>
              </a:ext>
            </a:extLst>
          </p:cNvPr>
          <p:cNvSpPr/>
          <p:nvPr/>
        </p:nvSpPr>
        <p:spPr>
          <a:xfrm>
            <a:off x="5056145" y="700389"/>
            <a:ext cx="730642" cy="730642"/>
          </a:xfrm>
          <a:prstGeom prst="ellipse">
            <a:avLst/>
          </a:prstGeom>
          <a:solidFill>
            <a:srgbClr val="0081D2">
              <a:alpha val="70000"/>
            </a:srgbClr>
          </a:solidFill>
          <a:ln w="12700">
            <a:solidFill>
              <a:schemeClr val="bg1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1" name="Picture 12" descr="משרד הפנים-נצרת עילית">
            <a:extLst>
              <a:ext uri="{FF2B5EF4-FFF2-40B4-BE49-F238E27FC236}">
                <a16:creationId xmlns:a16="http://schemas.microsoft.com/office/drawing/2014/main" id="{B3953EA3-462F-4B54-9BEC-F9CD8FA743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36967" y="829134"/>
            <a:ext cx="675934" cy="473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4" descr="משרד האוצר - ‎משרד האוצר‎ updated their profile picture. | Facebook">
            <a:extLst>
              <a:ext uri="{FF2B5EF4-FFF2-40B4-BE49-F238E27FC236}">
                <a16:creationId xmlns:a16="http://schemas.microsoft.com/office/drawing/2014/main" id="{E5F1570A-4CED-4C80-8C96-9D436D59AE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77397" y1="81507" x2="77397" y2="81507"/>
                        <a14:foregroundMark x1="72603" y1="82877" x2="72603" y2="82877"/>
                        <a14:foregroundMark x1="63014" y1="83562" x2="63014" y2="83562"/>
                        <a14:foregroundMark x1="44521" y1="85616" x2="44521" y2="85616"/>
                        <a14:foregroundMark x1="37671" y1="84247" x2="37671" y2="84247"/>
                        <a14:foregroundMark x1="32877" y1="84247" x2="32877" y2="84247"/>
                        <a14:foregroundMark x1="28082" y1="84247" x2="28082" y2="8424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71581" y="596293"/>
            <a:ext cx="553241" cy="553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6" descr="קובץ:PTrashut.svg – ויקיפדיה">
            <a:extLst>
              <a:ext uri="{FF2B5EF4-FFF2-40B4-BE49-F238E27FC236}">
                <a16:creationId xmlns:a16="http://schemas.microsoft.com/office/drawing/2014/main" id="{849F7117-587C-43E2-880E-90D556D878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94692" y="1477335"/>
            <a:ext cx="608565" cy="195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2" descr="משבר הקורונה: הנחיות משרד התחבורה | Capital Motors">
            <a:extLst>
              <a:ext uri="{FF2B5EF4-FFF2-40B4-BE49-F238E27FC236}">
                <a16:creationId xmlns:a16="http://schemas.microsoft.com/office/drawing/2014/main" id="{EFB4928B-9E0A-4644-85DB-B8113918A9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8046" b="88506" l="3390" r="97175">
                        <a14:foregroundMark x1="32768" y1="19540" x2="32768" y2="19540"/>
                        <a14:foregroundMark x1="98305" y1="75862" x2="98305" y2="75862"/>
                        <a14:foregroundMark x1="92090" y1="75862" x2="92090" y2="75862"/>
                        <a14:foregroundMark x1="87571" y1="75862" x2="87571" y2="75862"/>
                        <a14:foregroundMark x1="83616" y1="74713" x2="83616" y2="74713"/>
                        <a14:foregroundMark x1="77966" y1="74713" x2="77966" y2="74713"/>
                        <a14:foregroundMark x1="74011" y1="75862" x2="74011" y2="75862"/>
                        <a14:foregroundMark x1="69492" y1="75862" x2="69492" y2="75862"/>
                        <a14:foregroundMark x1="64407" y1="74713" x2="64407" y2="74713"/>
                        <a14:foregroundMark x1="61017" y1="74713" x2="61017" y2="74713"/>
                        <a14:foregroundMark x1="55367" y1="73563" x2="55367" y2="73563"/>
                        <a14:foregroundMark x1="54237" y1="77011" x2="54237" y2="77011"/>
                        <a14:foregroundMark x1="50282" y1="74713" x2="50282" y2="74713"/>
                        <a14:foregroundMark x1="46893" y1="74713" x2="46893" y2="74713"/>
                        <a14:foregroundMark x1="44068" y1="74713" x2="44068" y2="74713"/>
                        <a14:foregroundMark x1="39548" y1="74713" x2="39548" y2="74713"/>
                        <a14:foregroundMark x1="36158" y1="73563" x2="36158" y2="73563"/>
                        <a14:foregroundMark x1="32203" y1="74713" x2="32203" y2="74713"/>
                        <a14:foregroundMark x1="28814" y1="72414" x2="28814" y2="72414"/>
                        <a14:foregroundMark x1="20339" y1="73563" x2="20339" y2="73563"/>
                        <a14:foregroundMark x1="17514" y1="73563" x2="17514" y2="73563"/>
                        <a14:foregroundMark x1="12994" y1="73563" x2="12994" y2="73563"/>
                        <a14:foregroundMark x1="9605" y1="73563" x2="9605" y2="73563"/>
                        <a14:foregroundMark x1="6780" y1="72414" x2="6780" y2="72414"/>
                        <a14:foregroundMark x1="3390" y1="73563" x2="3390" y2="735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93145" y="1425724"/>
            <a:ext cx="608566" cy="299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2" descr="פרשת שוחד נוספת בחברת נתיבי ישראל: חבר כנסת לשעבר נעצר | חדשות מעריב">
            <a:extLst>
              <a:ext uri="{FF2B5EF4-FFF2-40B4-BE49-F238E27FC236}">
                <a16:creationId xmlns:a16="http://schemas.microsoft.com/office/drawing/2014/main" id="{40378732-9A9A-4F45-9859-9B5B9FA1BAE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 cstate="email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8140" b="89535" l="1613" r="98925">
                        <a14:foregroundMark x1="82796" y1="34884" x2="82796" y2="34884"/>
                        <a14:foregroundMark x1="79032" y1="58140" x2="79032" y2="58140"/>
                        <a14:foregroundMark x1="95161" y1="45349" x2="95161" y2="45349"/>
                        <a14:foregroundMark x1="36022" y1="27907" x2="36022" y2="27907"/>
                        <a14:foregroundMark x1="88172" y1="70930" x2="88172" y2="70930"/>
                        <a14:foregroundMark x1="98925" y1="47674" x2="98925" y2="47674"/>
                        <a14:foregroundMark x1="29570" y1="51163" x2="29570" y2="51163"/>
                        <a14:foregroundMark x1="66667" y1="74419" x2="1613" y2="73256"/>
                        <a14:foregroundMark x1="66667" y1="33721" x2="66667" y2="33721"/>
                        <a14:foregroundMark x1="65054" y1="50000" x2="65054" y2="50000"/>
                        <a14:foregroundMark x1="58065" y1="52326" x2="58065" y2="52326"/>
                        <a14:foregroundMark x1="50000" y1="27907" x2="50000" y2="27907"/>
                        <a14:foregroundMark x1="43011" y1="27907" x2="43011" y2="27907"/>
                        <a14:foregroundMark x1="73118" y1="58140" x2="73118" y2="58140"/>
                        <a14:foregroundMark x1="80645" y1="62791" x2="80645" y2="62791"/>
                        <a14:foregroundMark x1="90323" y1="66279" x2="90323" y2="66279"/>
                        <a14:backgroundMark x1="48925" y1="40698" x2="48925" y2="40698"/>
                        <a14:backgroundMark x1="44624" y1="59302" x2="44624" y2="59302"/>
                        <a14:backgroundMark x1="32258" y1="66279" x2="32258" y2="66279"/>
                        <a14:backgroundMark x1="58065" y1="43023" x2="58065" y2="430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-303"/>
          <a:stretch/>
        </p:blipFill>
        <p:spPr bwMode="auto">
          <a:xfrm>
            <a:off x="5974331" y="2318405"/>
            <a:ext cx="584030" cy="267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6" descr="הרשות הלאומית לבטיחות בדרכים – ויקיפדיה">
            <a:extLst>
              <a:ext uri="{FF2B5EF4-FFF2-40B4-BE49-F238E27FC236}">
                <a16:creationId xmlns:a16="http://schemas.microsoft.com/office/drawing/2014/main" id="{F518F4CA-AA3A-49A5-AA88-9CE6395C2A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10686" y="2986601"/>
            <a:ext cx="550434" cy="247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2" descr="אין ממשלה - אין כסף למענקים חדשים של רשות החדשנות - אנשים ומחשבים - פורטל  חדשות היי-טק, מיחשוב, טלקום, טכנולוגיות">
            <a:extLst>
              <a:ext uri="{FF2B5EF4-FFF2-40B4-BE49-F238E27FC236}">
                <a16:creationId xmlns:a16="http://schemas.microsoft.com/office/drawing/2014/main" id="{BD862ED1-8644-4415-8541-AC48FAFA45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4335" y="822719"/>
            <a:ext cx="694261" cy="485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8" descr="מערכת תיאום תשתיות הינה פרי יוזמה של... - איגוד המהנדסים לבנייה ...">
            <a:extLst>
              <a:ext uri="{FF2B5EF4-FFF2-40B4-BE49-F238E27FC236}">
                <a16:creationId xmlns:a16="http://schemas.microsoft.com/office/drawing/2014/main" id="{FF05D2D4-2E39-4B68-AE1B-EF3658DCBB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715978" y="2962356"/>
            <a:ext cx="796279" cy="29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6" descr="המרכז הרפואי ע&amp;quot;ש חיים שיבא – תל השומר – ויקיפדיה">
            <a:extLst>
              <a:ext uri="{FF2B5EF4-FFF2-40B4-BE49-F238E27FC236}">
                <a16:creationId xmlns:a16="http://schemas.microsoft.com/office/drawing/2014/main" id="{C51EBBE9-0591-4ADA-8C3E-C326BD75F0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53104" y="3594691"/>
            <a:ext cx="594446" cy="298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10" descr="Smart car free icon">
            <a:extLst>
              <a:ext uri="{FF2B5EF4-FFF2-40B4-BE49-F238E27FC236}">
                <a16:creationId xmlns:a16="http://schemas.microsoft.com/office/drawing/2014/main" id="{B1743AF3-DC0B-495A-820E-5E8FA8DEEB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57745" y="3929261"/>
            <a:ext cx="377852" cy="377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Rectangle 243">
            <a:extLst>
              <a:ext uri="{FF2B5EF4-FFF2-40B4-BE49-F238E27FC236}">
                <a16:creationId xmlns:a16="http://schemas.microsoft.com/office/drawing/2014/main" id="{9B03C263-DA6D-493B-93F5-8A421E676239}"/>
              </a:ext>
            </a:extLst>
          </p:cNvPr>
          <p:cNvSpPr/>
          <p:nvPr/>
        </p:nvSpPr>
        <p:spPr>
          <a:xfrm flipH="1">
            <a:off x="5401229" y="4207906"/>
            <a:ext cx="990089" cy="346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82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Segoe UI"/>
                <a:ea typeface="+mn-ea"/>
                <a:cs typeface="Segoe UI"/>
              </a:rPr>
              <a:t>חברות טכנולוגיות בתחום התחבורה</a:t>
            </a:r>
          </a:p>
        </p:txBody>
      </p:sp>
      <p:pic>
        <p:nvPicPr>
          <p:cNvPr id="62" name="Picture 242">
            <a:extLst>
              <a:ext uri="{FF2B5EF4-FFF2-40B4-BE49-F238E27FC236}">
                <a16:creationId xmlns:a16="http://schemas.microsoft.com/office/drawing/2014/main" id="{30684536-5D72-4D43-83AC-8C6BA2A85CD6}"/>
              </a:ext>
            </a:extLst>
          </p:cNvPr>
          <p:cNvPicPr>
            <a:picLocks noChangeAspect="1"/>
          </p:cNvPicPr>
          <p:nvPr/>
        </p:nvPicPr>
        <p:blipFill>
          <a:blip r:embed="rId17" cstate="email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9574" b="96809" l="5263" r="94737">
                        <a14:foregroundMark x1="49624" y1="21277" x2="50376" y2="60638"/>
                        <a14:foregroundMark x1="56391" y1="23404" x2="55639" y2="58511"/>
                        <a14:foregroundMark x1="78195" y1="73404" x2="84962" y2="89362"/>
                        <a14:foregroundMark x1="94737" y1="96809" x2="5263" y2="96809"/>
                        <a14:foregroundMark x1="39850" y1="55319" x2="39850" y2="55319"/>
                        <a14:foregroundMark x1="39850" y1="52128" x2="39850" y2="52128"/>
                        <a14:foregroundMark x1="38346" y1="57447" x2="38346" y2="57447"/>
                        <a14:foregroundMark x1="40602" y1="48936" x2="40602" y2="489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4443" y="3947887"/>
            <a:ext cx="457224" cy="322343"/>
          </a:xfrm>
          <a:prstGeom prst="rect">
            <a:avLst/>
          </a:prstGeom>
        </p:spPr>
      </p:pic>
      <p:sp>
        <p:nvSpPr>
          <p:cNvPr id="63" name="Rectangle 243">
            <a:extLst>
              <a:ext uri="{FF2B5EF4-FFF2-40B4-BE49-F238E27FC236}">
                <a16:creationId xmlns:a16="http://schemas.microsoft.com/office/drawing/2014/main" id="{0F94DEED-3FB7-453F-827C-6FEE55D003BF}"/>
              </a:ext>
            </a:extLst>
          </p:cNvPr>
          <p:cNvSpPr/>
          <p:nvPr/>
        </p:nvSpPr>
        <p:spPr>
          <a:xfrm flipH="1">
            <a:off x="3378696" y="4216264"/>
            <a:ext cx="558879" cy="21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82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Segoe UI"/>
                <a:ea typeface="+mn-ea"/>
                <a:cs typeface="Segoe UI"/>
              </a:rPr>
              <a:t>עיריות</a:t>
            </a:r>
          </a:p>
        </p:txBody>
      </p:sp>
      <p:pic>
        <p:nvPicPr>
          <p:cNvPr id="64" name="Picture 4" descr="מפא&amp;quot;ת - קריאה לקידום יוזמות במלחמה בקורונה">
            <a:extLst>
              <a:ext uri="{FF2B5EF4-FFF2-40B4-BE49-F238E27FC236}">
                <a16:creationId xmlns:a16="http://schemas.microsoft.com/office/drawing/2014/main" id="{F7E5D9F2-BCC3-4C69-8BF2-BB063AB894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9" cstate="email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9091" b="89256" l="7527" r="94624">
                        <a14:foregroundMark x1="94624" y1="34711" x2="94624" y2="34711"/>
                        <a14:foregroundMark x1="90323" y1="30579" x2="90323" y2="30579"/>
                        <a14:foregroundMark x1="88172" y1="28099" x2="88172" y2="28099"/>
                        <a14:foregroundMark x1="83871" y1="23140" x2="83871" y2="23140"/>
                        <a14:foregroundMark x1="80645" y1="20661" x2="80645" y2="20661"/>
                        <a14:foregroundMark x1="75269" y1="19008" x2="75269" y2="19008"/>
                        <a14:foregroundMark x1="56989" y1="12397" x2="56989" y2="12397"/>
                        <a14:foregroundMark x1="48387" y1="11570" x2="48387" y2="11570"/>
                        <a14:foregroundMark x1="30108" y1="14876" x2="30108" y2="14876"/>
                        <a14:foregroundMark x1="24731" y1="17355" x2="24731" y2="17355"/>
                        <a14:foregroundMark x1="19355" y1="19835" x2="19355" y2="19835"/>
                        <a14:foregroundMark x1="17204" y1="23140" x2="17204" y2="23140"/>
                        <a14:foregroundMark x1="11828" y1="27273" x2="11828" y2="27273"/>
                        <a14:foregroundMark x1="8602" y1="31405" x2="8602" y2="32231"/>
                        <a14:foregroundMark x1="7527" y1="35537" x2="7527" y2="35537"/>
                        <a14:foregroundMark x1="7527" y1="35537" x2="7527" y2="35537"/>
                        <a14:foregroundMark x1="64516" y1="89256" x2="64516" y2="89256"/>
                        <a14:foregroundMark x1="49462" y1="88430" x2="49462" y2="88430"/>
                        <a14:foregroundMark x1="41935" y1="86777" x2="41935" y2="86777"/>
                        <a14:foregroundMark x1="38710" y1="86777" x2="38710" y2="86777"/>
                        <a14:foregroundMark x1="32258" y1="87603" x2="32258" y2="876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838167" y="2090152"/>
            <a:ext cx="350418" cy="458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8" descr="Mortarboard">
            <a:extLst>
              <a:ext uri="{FF2B5EF4-FFF2-40B4-BE49-F238E27FC236}">
                <a16:creationId xmlns:a16="http://schemas.microsoft.com/office/drawing/2014/main" id="{505D824D-0F60-4DC3-A96F-B871912B7B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89938" y="3587909"/>
            <a:ext cx="312274" cy="312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Rectangle 243">
            <a:extLst>
              <a:ext uri="{FF2B5EF4-FFF2-40B4-BE49-F238E27FC236}">
                <a16:creationId xmlns:a16="http://schemas.microsoft.com/office/drawing/2014/main" id="{51AED961-4080-403D-9B35-10490F35CD7C}"/>
              </a:ext>
            </a:extLst>
          </p:cNvPr>
          <p:cNvSpPr/>
          <p:nvPr/>
        </p:nvSpPr>
        <p:spPr>
          <a:xfrm flipH="1">
            <a:off x="2416135" y="3717053"/>
            <a:ext cx="743868" cy="346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82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Segoe UI"/>
                <a:ea typeface="+mn-ea"/>
                <a:cs typeface="Segoe UI"/>
              </a:rPr>
              <a:t>אקדמיה ומכוני מחקר</a:t>
            </a:r>
          </a:p>
        </p:txBody>
      </p:sp>
      <p:sp>
        <p:nvSpPr>
          <p:cNvPr id="67" name="Rectangle 243">
            <a:extLst>
              <a:ext uri="{FF2B5EF4-FFF2-40B4-BE49-F238E27FC236}">
                <a16:creationId xmlns:a16="http://schemas.microsoft.com/office/drawing/2014/main" id="{E56B48B5-D2FD-49CD-8927-718C57919CD3}"/>
              </a:ext>
            </a:extLst>
          </p:cNvPr>
          <p:cNvSpPr/>
          <p:nvPr/>
        </p:nvSpPr>
        <p:spPr>
          <a:xfrm flipH="1">
            <a:off x="1792477" y="2952863"/>
            <a:ext cx="972803" cy="346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82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Segoe UI"/>
                <a:ea typeface="+mn-ea"/>
                <a:cs typeface="Segoe UI"/>
              </a:rPr>
              <a:t>מנהל התכנון ופיתוח התשתיות</a:t>
            </a:r>
          </a:p>
        </p:txBody>
      </p:sp>
      <p:sp>
        <p:nvSpPr>
          <p:cNvPr id="68" name="Rectangle 243">
            <a:extLst>
              <a:ext uri="{FF2B5EF4-FFF2-40B4-BE49-F238E27FC236}">
                <a16:creationId xmlns:a16="http://schemas.microsoft.com/office/drawing/2014/main" id="{4D294D2C-647C-4062-BC84-DB147F74049F}"/>
              </a:ext>
            </a:extLst>
          </p:cNvPr>
          <p:cNvSpPr/>
          <p:nvPr/>
        </p:nvSpPr>
        <p:spPr>
          <a:xfrm flipH="1">
            <a:off x="1792476" y="2256368"/>
            <a:ext cx="890399" cy="473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825" b="0" i="0" u="none" strike="noStrike" kern="1200" cap="none" spc="0" normalizeH="0" baseline="0" noProof="0" dirty="0" err="1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Segoe UI"/>
                <a:ea typeface="+mn-ea"/>
                <a:cs typeface="Segoe UI"/>
              </a:rPr>
              <a:t>מפא"ת</a:t>
            </a:r>
            <a:endParaRPr kumimoji="0" lang="he-IL" sz="825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Segoe UI"/>
              <a:ea typeface="+mn-ea"/>
              <a:cs typeface="Segoe UI"/>
            </a:endParaRP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82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Segoe UI"/>
                <a:ea typeface="+mn-ea"/>
                <a:cs typeface="Segoe UI"/>
              </a:rPr>
              <a:t>(טכנולוגיות לשימוש דואלי)</a:t>
            </a:r>
          </a:p>
        </p:txBody>
      </p:sp>
      <p:sp>
        <p:nvSpPr>
          <p:cNvPr id="69" name="Rectangle 243">
            <a:extLst>
              <a:ext uri="{FF2B5EF4-FFF2-40B4-BE49-F238E27FC236}">
                <a16:creationId xmlns:a16="http://schemas.microsoft.com/office/drawing/2014/main" id="{C307D25E-D073-4134-B256-780C20ED8EF1}"/>
              </a:ext>
            </a:extLst>
          </p:cNvPr>
          <p:cNvSpPr/>
          <p:nvPr/>
        </p:nvSpPr>
        <p:spPr>
          <a:xfrm flipH="1">
            <a:off x="1953594" y="1311037"/>
            <a:ext cx="951991" cy="473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82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Segoe UI"/>
                <a:ea typeface="+mn-ea"/>
                <a:cs typeface="Segoe UI"/>
              </a:rPr>
              <a:t>הרשות הארצית לתחבורה ציבורית</a:t>
            </a:r>
          </a:p>
        </p:txBody>
      </p:sp>
      <p:sp>
        <p:nvSpPr>
          <p:cNvPr id="71" name="Rectangle 243">
            <a:extLst>
              <a:ext uri="{FF2B5EF4-FFF2-40B4-BE49-F238E27FC236}">
                <a16:creationId xmlns:a16="http://schemas.microsoft.com/office/drawing/2014/main" id="{56C05F87-7106-45F6-949D-74134F803745}"/>
              </a:ext>
            </a:extLst>
          </p:cNvPr>
          <p:cNvSpPr/>
          <p:nvPr/>
        </p:nvSpPr>
        <p:spPr>
          <a:xfrm flipH="1">
            <a:off x="3316699" y="492573"/>
            <a:ext cx="951991" cy="21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82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Segoe UI"/>
                <a:ea typeface="+mn-ea"/>
                <a:cs typeface="Segoe UI"/>
              </a:rPr>
              <a:t>משרדים ממשלה</a:t>
            </a:r>
          </a:p>
        </p:txBody>
      </p:sp>
      <p:sp>
        <p:nvSpPr>
          <p:cNvPr id="72" name="Rectangle 243">
            <a:extLst>
              <a:ext uri="{FF2B5EF4-FFF2-40B4-BE49-F238E27FC236}">
                <a16:creationId xmlns:a16="http://schemas.microsoft.com/office/drawing/2014/main" id="{10CDD6B3-514B-4290-B995-B526DB8855CD}"/>
              </a:ext>
            </a:extLst>
          </p:cNvPr>
          <p:cNvSpPr/>
          <p:nvPr/>
        </p:nvSpPr>
        <p:spPr>
          <a:xfrm flipH="1">
            <a:off x="5807029" y="806121"/>
            <a:ext cx="951991" cy="21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82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Segoe UI"/>
                <a:ea typeface="+mn-ea"/>
                <a:cs typeface="Segoe UI"/>
              </a:rPr>
              <a:t>רשות החדשנות</a:t>
            </a:r>
          </a:p>
        </p:txBody>
      </p:sp>
      <p:sp>
        <p:nvSpPr>
          <p:cNvPr id="73" name="Rectangle 243">
            <a:extLst>
              <a:ext uri="{FF2B5EF4-FFF2-40B4-BE49-F238E27FC236}">
                <a16:creationId xmlns:a16="http://schemas.microsoft.com/office/drawing/2014/main" id="{1DA637EF-0CAA-4C57-AC30-5E8E6E5E64C2}"/>
              </a:ext>
            </a:extLst>
          </p:cNvPr>
          <p:cNvSpPr/>
          <p:nvPr/>
        </p:nvSpPr>
        <p:spPr>
          <a:xfrm flipH="1">
            <a:off x="6436272" y="1352841"/>
            <a:ext cx="951991" cy="473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82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Segoe UI"/>
                <a:ea typeface="+mn-ea"/>
                <a:cs typeface="Segoe UI"/>
              </a:rPr>
              <a:t>משרד התחבורה והבטיחות בדרכים</a:t>
            </a:r>
          </a:p>
        </p:txBody>
      </p:sp>
      <p:sp>
        <p:nvSpPr>
          <p:cNvPr id="74" name="Rectangle 243">
            <a:extLst>
              <a:ext uri="{FF2B5EF4-FFF2-40B4-BE49-F238E27FC236}">
                <a16:creationId xmlns:a16="http://schemas.microsoft.com/office/drawing/2014/main" id="{887B8B79-12B5-46FB-9B64-8C4A40D96D64}"/>
              </a:ext>
            </a:extLst>
          </p:cNvPr>
          <p:cNvSpPr/>
          <p:nvPr/>
        </p:nvSpPr>
        <p:spPr>
          <a:xfrm flipH="1">
            <a:off x="6623665" y="2194710"/>
            <a:ext cx="865446" cy="473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82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Segoe UI"/>
                <a:ea typeface="+mn-ea"/>
                <a:cs typeface="Segoe UI"/>
              </a:rPr>
              <a:t>חברות ממשלתיות לתחבורה</a:t>
            </a:r>
          </a:p>
        </p:txBody>
      </p:sp>
      <p:sp>
        <p:nvSpPr>
          <p:cNvPr id="75" name="Rectangle 243">
            <a:extLst>
              <a:ext uri="{FF2B5EF4-FFF2-40B4-BE49-F238E27FC236}">
                <a16:creationId xmlns:a16="http://schemas.microsoft.com/office/drawing/2014/main" id="{E1FAFC31-A2F8-4360-94C0-7171B3A66D5F}"/>
              </a:ext>
            </a:extLst>
          </p:cNvPr>
          <p:cNvSpPr/>
          <p:nvPr/>
        </p:nvSpPr>
        <p:spPr>
          <a:xfrm flipH="1">
            <a:off x="6548494" y="2984493"/>
            <a:ext cx="1047190" cy="346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82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Segoe UI"/>
                <a:ea typeface="+mn-ea"/>
                <a:cs typeface="Segoe UI"/>
              </a:rPr>
              <a:t>הרשות הלאומית לבטיחות בדרכים</a:t>
            </a:r>
          </a:p>
        </p:txBody>
      </p:sp>
      <p:sp>
        <p:nvSpPr>
          <p:cNvPr id="76" name="Rectangle 243">
            <a:extLst>
              <a:ext uri="{FF2B5EF4-FFF2-40B4-BE49-F238E27FC236}">
                <a16:creationId xmlns:a16="http://schemas.microsoft.com/office/drawing/2014/main" id="{9E0905D7-3FF6-41C9-AF6F-8B4ACE2E789D}"/>
              </a:ext>
            </a:extLst>
          </p:cNvPr>
          <p:cNvSpPr/>
          <p:nvPr/>
        </p:nvSpPr>
        <p:spPr>
          <a:xfrm flipH="1">
            <a:off x="6172629" y="3684120"/>
            <a:ext cx="104719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82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Segoe UI"/>
                <a:ea typeface="+mn-ea"/>
                <a:cs typeface="Segoe UI"/>
              </a:rPr>
              <a:t>מרכזי חדשנות שמאמצים פתרונות תחבורתיים חדשניים</a:t>
            </a:r>
          </a:p>
        </p:txBody>
      </p:sp>
      <p:pic>
        <p:nvPicPr>
          <p:cNvPr id="77" name="Picture 7">
            <a:extLst>
              <a:ext uri="{FF2B5EF4-FFF2-40B4-BE49-F238E27FC236}">
                <a16:creationId xmlns:a16="http://schemas.microsoft.com/office/drawing/2014/main" id="{0BD1BF4E-863A-4BB1-822C-42B3D7DCBB05}"/>
              </a:ext>
            </a:extLst>
          </p:cNvPr>
          <p:cNvPicPr>
            <a:picLocks noChangeAspect="1"/>
          </p:cNvPicPr>
          <p:nvPr/>
        </p:nvPicPr>
        <p:blipFill>
          <a:blip r:embed="rId22" cstate="email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9302" b="89922" l="9662" r="92754">
                        <a14:foregroundMark x1="65217" y1="21705" x2="65217" y2="21705"/>
                        <a14:foregroundMark x1="71014" y1="36434" x2="71014" y2="36434"/>
                        <a14:foregroundMark x1="92754" y1="44186" x2="92754" y2="44186"/>
                        <a14:foregroundMark x1="53623" y1="31783" x2="53623" y2="31783"/>
                        <a14:foregroundMark x1="46377" y1="31008" x2="46377" y2="31008"/>
                        <a14:foregroundMark x1="36715" y1="32558" x2="36715" y2="32558"/>
                        <a14:foregroundMark x1="30918" y1="32558" x2="30918" y2="32558"/>
                        <a14:foregroundMark x1="22222" y1="32558" x2="22222" y2="32558"/>
                        <a14:foregroundMark x1="48309" y1="55039" x2="48309" y2="55039"/>
                        <a14:foregroundMark x1="40580" y1="51938" x2="40580" y2="51938"/>
                        <a14:foregroundMark x1="34783" y1="53488" x2="34783" y2="53488"/>
                        <a14:foregroundMark x1="27053" y1="52713" x2="27053" y2="52713"/>
                        <a14:foregroundMark x1="17391" y1="54264" x2="17391" y2="54264"/>
                        <a14:foregroundMark x1="11111" y1="56589" x2="11111" y2="56589"/>
                        <a14:foregroundMark x1="85024" y1="75194" x2="85024" y2="75194"/>
                        <a14:foregroundMark x1="78261" y1="75194" x2="78261" y2="75194"/>
                        <a14:foregroundMark x1="73913" y1="73643" x2="73913" y2="73643"/>
                        <a14:foregroundMark x1="75845" y1="77519" x2="75845" y2="77519"/>
                        <a14:foregroundMark x1="64734" y1="75194" x2="64734" y2="75194"/>
                        <a14:foregroundMark x1="60870" y1="75969" x2="60870" y2="75969"/>
                        <a14:foregroundMark x1="55072" y1="75969" x2="55072" y2="75969"/>
                        <a14:foregroundMark x1="45411" y1="77519" x2="45411" y2="77519"/>
                        <a14:foregroundMark x1="43478" y1="77519" x2="43478" y2="77519"/>
                        <a14:foregroundMark x1="35266" y1="74419" x2="35266" y2="74419"/>
                        <a14:foregroundMark x1="30435" y1="74419" x2="30435" y2="74419"/>
                        <a14:foregroundMark x1="22705" y1="75194" x2="22705" y2="75194"/>
                        <a14:foregroundMark x1="17391" y1="75194" x2="17391" y2="75194"/>
                        <a14:foregroundMark x1="11594" y1="74419" x2="11594" y2="744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9978" y="2254047"/>
            <a:ext cx="836444" cy="521261"/>
          </a:xfrm>
          <a:prstGeom prst="rect">
            <a:avLst/>
          </a:prstGeom>
        </p:spPr>
      </p:pic>
      <p:pic>
        <p:nvPicPr>
          <p:cNvPr id="4" name="גרפיקה 3">
            <a:extLst>
              <a:ext uri="{FF2B5EF4-FFF2-40B4-BE49-F238E27FC236}">
                <a16:creationId xmlns:a16="http://schemas.microsoft.com/office/drawing/2014/main" id="{9F4F27BF-6CA6-E746-CA44-A632BD61DDF4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6021695" y="2090037"/>
            <a:ext cx="536665" cy="190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8384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לבן 9">
            <a:extLst>
              <a:ext uri="{FF2B5EF4-FFF2-40B4-BE49-F238E27FC236}">
                <a16:creationId xmlns:a16="http://schemas.microsoft.com/office/drawing/2014/main" id="{AF134CD2-6A47-40E3-8985-E861FB4741F1}"/>
              </a:ext>
            </a:extLst>
          </p:cNvPr>
          <p:cNvSpPr/>
          <p:nvPr/>
        </p:nvSpPr>
        <p:spPr>
          <a:xfrm>
            <a:off x="0" y="1"/>
            <a:ext cx="9144000" cy="442032"/>
          </a:xfrm>
          <a:prstGeom prst="rect">
            <a:avLst/>
          </a:prstGeom>
          <a:solidFill>
            <a:srgbClr val="00B9F2"/>
          </a:solidFill>
          <a:ln>
            <a:solidFill>
              <a:srgbClr val="00B9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22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שיתופי פעולה ותהליכים מאפשרים </a:t>
            </a:r>
            <a:r>
              <a:rPr kumimoji="0" lang="he-IL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(המשך)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 </a:t>
            </a:r>
            <a:endParaRPr kumimoji="0" lang="he-IL" sz="225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pic>
        <p:nvPicPr>
          <p:cNvPr id="18" name="תמונה 17" descr="תמונה שמכילה טקסט&#10;&#10;התיאור נוצר באופן אוטומטי">
            <a:extLst>
              <a:ext uri="{FF2B5EF4-FFF2-40B4-BE49-F238E27FC236}">
                <a16:creationId xmlns:a16="http://schemas.microsoft.com/office/drawing/2014/main" id="{8BCB4B84-DD78-4418-BCCE-51C06ACCED3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657" y="4584825"/>
            <a:ext cx="921710" cy="577081"/>
          </a:xfrm>
          <a:prstGeom prst="rect">
            <a:avLst/>
          </a:prstGeom>
        </p:spPr>
      </p:pic>
      <p:pic>
        <p:nvPicPr>
          <p:cNvPr id="3" name="תמונה 2">
            <a:extLst>
              <a:ext uri="{FF2B5EF4-FFF2-40B4-BE49-F238E27FC236}">
                <a16:creationId xmlns:a16="http://schemas.microsoft.com/office/drawing/2014/main" id="{80EBE56A-5A22-D7CB-255E-1CC3FC5C53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4298" y="525376"/>
            <a:ext cx="5368527" cy="2818850"/>
          </a:xfrm>
          <a:prstGeom prst="rect">
            <a:avLst/>
          </a:prstGeom>
        </p:spPr>
      </p:pic>
      <p:pic>
        <p:nvPicPr>
          <p:cNvPr id="78" name="תמונה 77">
            <a:extLst>
              <a:ext uri="{FF2B5EF4-FFF2-40B4-BE49-F238E27FC236}">
                <a16:creationId xmlns:a16="http://schemas.microsoft.com/office/drawing/2014/main" id="{8C2D34B3-DC38-25C7-F5FB-8E4481074C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8367" y="3136722"/>
            <a:ext cx="983709" cy="1022706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0" name="תמונה 69">
            <a:extLst>
              <a:ext uri="{FF2B5EF4-FFF2-40B4-BE49-F238E27FC236}">
                <a16:creationId xmlns:a16="http://schemas.microsoft.com/office/drawing/2014/main" id="{14714243-64DC-10ED-37A8-E7F3F7A9D54E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70000"/>
          </a:blip>
          <a:stretch>
            <a:fillRect/>
          </a:stretch>
        </p:blipFill>
        <p:spPr>
          <a:xfrm>
            <a:off x="1994298" y="3648075"/>
            <a:ext cx="5507595" cy="138377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תמונה 4" descr="תמונה שמכילה טקסט&#10;&#10;התיאור נוצר באופן אוטומטי">
            <a:extLst>
              <a:ext uri="{FF2B5EF4-FFF2-40B4-BE49-F238E27FC236}">
                <a16:creationId xmlns:a16="http://schemas.microsoft.com/office/drawing/2014/main" id="{B281B973-53E0-775D-D203-77E574E23FE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243" y="1423447"/>
            <a:ext cx="1323959" cy="1022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1344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לבן 9">
            <a:extLst>
              <a:ext uri="{FF2B5EF4-FFF2-40B4-BE49-F238E27FC236}">
                <a16:creationId xmlns:a16="http://schemas.microsoft.com/office/drawing/2014/main" id="{AF134CD2-6A47-40E3-8985-E861FB4741F1}"/>
              </a:ext>
            </a:extLst>
          </p:cNvPr>
          <p:cNvSpPr/>
          <p:nvPr/>
        </p:nvSpPr>
        <p:spPr>
          <a:xfrm>
            <a:off x="0" y="1"/>
            <a:ext cx="9144000" cy="442032"/>
          </a:xfrm>
          <a:prstGeom prst="rect">
            <a:avLst/>
          </a:prstGeom>
          <a:solidFill>
            <a:srgbClr val="00B9F2"/>
          </a:solidFill>
          <a:ln>
            <a:solidFill>
              <a:srgbClr val="00B9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spcAft>
                <a:spcPts val="450"/>
              </a:spcAft>
            </a:pPr>
            <a:r>
              <a:rPr lang="he-IL" sz="2250" b="1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מרכז הניסויים הלאומי לתחבורה חכמה</a:t>
            </a:r>
          </a:p>
        </p:txBody>
      </p:sp>
      <p:pic>
        <p:nvPicPr>
          <p:cNvPr id="18" name="תמונה 17" descr="תמונה שמכילה טקסט&#10;&#10;התיאור נוצר באופן אוטומטי">
            <a:extLst>
              <a:ext uri="{FF2B5EF4-FFF2-40B4-BE49-F238E27FC236}">
                <a16:creationId xmlns:a16="http://schemas.microsoft.com/office/drawing/2014/main" id="{8BCB4B84-DD78-4418-BCCE-51C06ACCED3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657" y="4584825"/>
            <a:ext cx="921710" cy="577081"/>
          </a:xfrm>
          <a:prstGeom prst="rect">
            <a:avLst/>
          </a:prstGeom>
        </p:spPr>
      </p:pic>
      <p:pic>
        <p:nvPicPr>
          <p:cNvPr id="9" name="תמונה 8">
            <a:extLst>
              <a:ext uri="{FF2B5EF4-FFF2-40B4-BE49-F238E27FC236}">
                <a16:creationId xmlns:a16="http://schemas.microsoft.com/office/drawing/2014/main" id="{01700045-F2F2-817E-356B-D1EF82919A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723901" y="7141222"/>
            <a:ext cx="1208739" cy="531845"/>
          </a:xfrm>
          <a:prstGeom prst="rect">
            <a:avLst/>
          </a:prstGeom>
        </p:spPr>
      </p:pic>
      <p:sp>
        <p:nvSpPr>
          <p:cNvPr id="12" name="תיבת טקסט 11">
            <a:extLst>
              <a:ext uri="{FF2B5EF4-FFF2-40B4-BE49-F238E27FC236}">
                <a16:creationId xmlns:a16="http://schemas.microsoft.com/office/drawing/2014/main" id="{67BA6382-3379-EECB-671E-B1D3801D4F1C}"/>
              </a:ext>
            </a:extLst>
          </p:cNvPr>
          <p:cNvSpPr txBox="1"/>
          <p:nvPr/>
        </p:nvSpPr>
        <p:spPr>
          <a:xfrm>
            <a:off x="0" y="3846161"/>
            <a:ext cx="5887874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lnSpc>
                <a:spcPct val="200000"/>
              </a:lnSpc>
              <a:spcAft>
                <a:spcPts val="800"/>
              </a:spcAft>
            </a:pP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Working smart, efficient, and fast </a:t>
            </a:r>
            <a:endParaRPr lang="en-IL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ea typeface="Calibri" panose="020F0502020204030204" pitchFamily="34" charset="0"/>
              <a:cs typeface="Aharoni" panose="02010803020104030203" pitchFamily="2" charset="-79"/>
            </a:endParaRPr>
          </a:p>
        </p:txBody>
      </p:sp>
      <p:pic>
        <p:nvPicPr>
          <p:cNvPr id="13" name="תמונה 12">
            <a:extLst>
              <a:ext uri="{FF2B5EF4-FFF2-40B4-BE49-F238E27FC236}">
                <a16:creationId xmlns:a16="http://schemas.microsoft.com/office/drawing/2014/main" id="{97DD566E-5125-F88E-B8AC-D7B6D3FC465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40507" y="2001266"/>
            <a:ext cx="3103493" cy="2214227"/>
          </a:xfrm>
          <a:prstGeom prst="rect">
            <a:avLst/>
          </a:prstGeom>
        </p:spPr>
      </p:pic>
      <p:pic>
        <p:nvPicPr>
          <p:cNvPr id="19" name="Online Media 1" descr="WhatsApp Video 2020-12-07 at 13.13.27.mp4">
            <a:hlinkClick r:id="" action="ppaction://media"/>
            <a:extLst>
              <a:ext uri="{FF2B5EF4-FFF2-40B4-BE49-F238E27FC236}">
                <a16:creationId xmlns:a16="http://schemas.microsoft.com/office/drawing/2014/main" id="{508BC646-8408-48DD-4FD6-DEC758540F9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8"/>
          <a:srcRect r="2224" b="2"/>
          <a:stretch/>
        </p:blipFill>
        <p:spPr>
          <a:xfrm>
            <a:off x="20" y="558675"/>
            <a:ext cx="6040487" cy="3397776"/>
          </a:xfrm>
          <a:custGeom>
            <a:avLst/>
            <a:gdLst>
              <a:gd name="connsiteX0" fmla="*/ 0 w 12192000"/>
              <a:gd name="connsiteY0" fmla="*/ 0 h 4013200"/>
              <a:gd name="connsiteX1" fmla="*/ 12192000 w 12192000"/>
              <a:gd name="connsiteY1" fmla="*/ 0 h 4013200"/>
              <a:gd name="connsiteX2" fmla="*/ 12192000 w 12192000"/>
              <a:gd name="connsiteY2" fmla="*/ 4013200 h 4013200"/>
              <a:gd name="connsiteX3" fmla="*/ 0 w 12192000"/>
              <a:gd name="connsiteY3" fmla="*/ 4013200 h 401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4013200">
                <a:moveTo>
                  <a:pt x="0" y="0"/>
                </a:moveTo>
                <a:lnTo>
                  <a:pt x="12192000" y="0"/>
                </a:lnTo>
                <a:lnTo>
                  <a:pt x="12192000" y="4013200"/>
                </a:lnTo>
                <a:lnTo>
                  <a:pt x="0" y="4013200"/>
                </a:lnTo>
                <a:close/>
              </a:path>
            </a:pathLst>
          </a:custGeom>
          <a:noFill/>
        </p:spPr>
      </p:pic>
      <p:pic>
        <p:nvPicPr>
          <p:cNvPr id="20" name="Picture 2">
            <a:extLst>
              <a:ext uri="{FF2B5EF4-FFF2-40B4-BE49-F238E27FC236}">
                <a16:creationId xmlns:a16="http://schemas.microsoft.com/office/drawing/2014/main" id="{2D5A3793-FF18-BB03-7123-D2F9F0D391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808710" y="602089"/>
            <a:ext cx="1944765" cy="1239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6804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109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9"/>
                </p:tgtEl>
              </p:cMediaNode>
            </p:vide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: פינות מעוגלות 2">
            <a:extLst>
              <a:ext uri="{FF2B5EF4-FFF2-40B4-BE49-F238E27FC236}">
                <a16:creationId xmlns:a16="http://schemas.microsoft.com/office/drawing/2014/main" id="{EF1BD9E3-EF2B-4A76-AC00-6239A771D8A6}"/>
              </a:ext>
            </a:extLst>
          </p:cNvPr>
          <p:cNvSpPr/>
          <p:nvPr/>
        </p:nvSpPr>
        <p:spPr>
          <a:xfrm>
            <a:off x="1786251" y="140273"/>
            <a:ext cx="6079116" cy="261263"/>
          </a:xfrm>
          <a:prstGeom prst="roundRect">
            <a:avLst/>
          </a:prstGeom>
          <a:solidFill>
            <a:srgbClr val="00B0F0"/>
          </a:solidFill>
          <a:ln>
            <a:solidFill>
              <a:srgbClr val="00B0F0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4" name="Rectangle 222">
            <a:extLst>
              <a:ext uri="{FF2B5EF4-FFF2-40B4-BE49-F238E27FC236}">
                <a16:creationId xmlns:a16="http://schemas.microsoft.com/office/drawing/2014/main" id="{36F70B81-5B09-430E-8964-5CCFCE4D7CF5}"/>
              </a:ext>
            </a:extLst>
          </p:cNvPr>
          <p:cNvSpPr/>
          <p:nvPr/>
        </p:nvSpPr>
        <p:spPr>
          <a:xfrm>
            <a:off x="1461108" y="101454"/>
            <a:ext cx="6693182" cy="30008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6858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35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rPr>
              <a:t>חטיבת הטכנולוגיות פועלת לקידום חדשנות תחבורתית במגוון תחומים </a:t>
            </a:r>
          </a:p>
        </p:txBody>
      </p:sp>
      <p:sp>
        <p:nvSpPr>
          <p:cNvPr id="13" name="מלבן 12">
            <a:extLst>
              <a:ext uri="{FF2B5EF4-FFF2-40B4-BE49-F238E27FC236}">
                <a16:creationId xmlns:a16="http://schemas.microsoft.com/office/drawing/2014/main" id="{478BE04E-B528-4785-BCF0-2B5A856036BD}"/>
              </a:ext>
            </a:extLst>
          </p:cNvPr>
          <p:cNvSpPr/>
          <p:nvPr/>
        </p:nvSpPr>
        <p:spPr>
          <a:xfrm>
            <a:off x="0" y="1904127"/>
            <a:ext cx="9144000" cy="623511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 Semibold" panose="020B0702040204020203" pitchFamily="34" charset="0"/>
              <a:ea typeface="+mn-ea"/>
              <a:cs typeface="Segoe UI Semibold" panose="020B0702040204020203" pitchFamily="34" charset="0"/>
            </a:endParaRPr>
          </a:p>
        </p:txBody>
      </p:sp>
      <p:cxnSp>
        <p:nvCxnSpPr>
          <p:cNvPr id="23" name="מחבר ישר 22">
            <a:extLst>
              <a:ext uri="{FF2B5EF4-FFF2-40B4-BE49-F238E27FC236}">
                <a16:creationId xmlns:a16="http://schemas.microsoft.com/office/drawing/2014/main" id="{0C206FFE-CC56-4057-A010-A52D05E65538}"/>
              </a:ext>
            </a:extLst>
          </p:cNvPr>
          <p:cNvCxnSpPr>
            <a:stCxn id="13" idx="3"/>
            <a:endCxn id="13" idx="1"/>
          </p:cNvCxnSpPr>
          <p:nvPr/>
        </p:nvCxnSpPr>
        <p:spPr>
          <a:xfrm flipH="1" flipV="1">
            <a:off x="0" y="2212385"/>
            <a:ext cx="9144000" cy="3497"/>
          </a:xfrm>
          <a:prstGeom prst="line">
            <a:avLst/>
          </a:prstGeom>
          <a:ln w="762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0" name="קבוצה 189">
            <a:extLst>
              <a:ext uri="{FF2B5EF4-FFF2-40B4-BE49-F238E27FC236}">
                <a16:creationId xmlns:a16="http://schemas.microsoft.com/office/drawing/2014/main" id="{6A1D137E-5F41-4B34-AB04-76D0F8C92E49}"/>
              </a:ext>
            </a:extLst>
          </p:cNvPr>
          <p:cNvGrpSpPr/>
          <p:nvPr/>
        </p:nvGrpSpPr>
        <p:grpSpPr>
          <a:xfrm>
            <a:off x="5225400" y="1194524"/>
            <a:ext cx="618000" cy="878503"/>
            <a:chOff x="10489786" y="2330067"/>
            <a:chExt cx="824000" cy="1171337"/>
          </a:xfrm>
        </p:grpSpPr>
        <p:sp>
          <p:nvSpPr>
            <p:cNvPr id="33" name="מלבן 32">
              <a:extLst>
                <a:ext uri="{FF2B5EF4-FFF2-40B4-BE49-F238E27FC236}">
                  <a16:creationId xmlns:a16="http://schemas.microsoft.com/office/drawing/2014/main" id="{A07F2946-8442-4E02-A04E-3490EFFE1FB4}"/>
                </a:ext>
              </a:extLst>
            </p:cNvPr>
            <p:cNvSpPr/>
            <p:nvPr/>
          </p:nvSpPr>
          <p:spPr>
            <a:xfrm>
              <a:off x="10489786" y="2330067"/>
              <a:ext cx="824000" cy="27847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marL="0" marR="0" lvl="0" indent="0" algn="ctr" defTabSz="6858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4F81BD">
                      <a:lumMod val="50000"/>
                    </a:srgbClr>
                  </a:solidFill>
                  <a:effectLst/>
                  <a:uLnTx/>
                  <a:uFillTx/>
                  <a:latin typeface="Segoe UI Semibold" panose="020B0702040204020203" pitchFamily="34" charset="0"/>
                  <a:ea typeface="+mn-ea"/>
                  <a:cs typeface="Segoe UI Semibold" panose="020B0702040204020203" pitchFamily="34" charset="0"/>
                </a:rPr>
                <a:t>מרכזי ניסויים</a:t>
              </a: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endParaRPr>
            </a:p>
          </p:txBody>
        </p:sp>
        <p:grpSp>
          <p:nvGrpSpPr>
            <p:cNvPr id="189" name="קבוצה 188">
              <a:extLst>
                <a:ext uri="{FF2B5EF4-FFF2-40B4-BE49-F238E27FC236}">
                  <a16:creationId xmlns:a16="http://schemas.microsoft.com/office/drawing/2014/main" id="{71243F3F-85DC-4A02-967E-3D36A95D5206}"/>
                </a:ext>
              </a:extLst>
            </p:cNvPr>
            <p:cNvGrpSpPr/>
            <p:nvPr/>
          </p:nvGrpSpPr>
          <p:grpSpPr>
            <a:xfrm>
              <a:off x="10570783" y="2781404"/>
              <a:ext cx="720000" cy="720000"/>
              <a:chOff x="10570783" y="2781404"/>
              <a:chExt cx="720000" cy="720000"/>
            </a:xfrm>
          </p:grpSpPr>
          <p:grpSp>
            <p:nvGrpSpPr>
              <p:cNvPr id="112" name="Group 12">
                <a:extLst>
                  <a:ext uri="{FF2B5EF4-FFF2-40B4-BE49-F238E27FC236}">
                    <a16:creationId xmlns:a16="http://schemas.microsoft.com/office/drawing/2014/main" id="{28F685F3-D9B5-4B41-B4B6-11564229A224}"/>
                  </a:ext>
                </a:extLst>
              </p:cNvPr>
              <p:cNvGrpSpPr/>
              <p:nvPr/>
            </p:nvGrpSpPr>
            <p:grpSpPr>
              <a:xfrm rot="16200000">
                <a:off x="10570783" y="2781404"/>
                <a:ext cx="720000" cy="720000"/>
                <a:chOff x="6257924" y="1485899"/>
                <a:chExt cx="1714500" cy="1714500"/>
              </a:xfrm>
              <a:effectLst>
                <a:outerShdw blurRad="76200" sx="101000" sy="101000" algn="ctr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114" name="Freeform 13">
                  <a:extLst>
                    <a:ext uri="{FF2B5EF4-FFF2-40B4-BE49-F238E27FC236}">
                      <a16:creationId xmlns:a16="http://schemas.microsoft.com/office/drawing/2014/main" id="{C0620CE2-00BF-45B7-8622-8E9D49AF9A73}"/>
                    </a:ext>
                  </a:extLst>
                </p:cNvPr>
                <p:cNvSpPr/>
                <p:nvPr/>
              </p:nvSpPr>
              <p:spPr>
                <a:xfrm>
                  <a:off x="6257924" y="1485899"/>
                  <a:ext cx="1714500" cy="1714500"/>
                </a:xfrm>
                <a:custGeom>
                  <a:avLst/>
                  <a:gdLst>
                    <a:gd name="connsiteX0" fmla="*/ 168198 w 1714500"/>
                    <a:gd name="connsiteY0" fmla="*/ 983831 h 1714500"/>
                    <a:gd name="connsiteX1" fmla="*/ 169696 w 1714500"/>
                    <a:gd name="connsiteY1" fmla="*/ 998690 h 1714500"/>
                    <a:gd name="connsiteX2" fmla="*/ 857250 w 1714500"/>
                    <a:gd name="connsiteY2" fmla="*/ 1559063 h 1714500"/>
                    <a:gd name="connsiteX3" fmla="*/ 1544805 w 1714500"/>
                    <a:gd name="connsiteY3" fmla="*/ 998690 h 1714500"/>
                    <a:gd name="connsiteX4" fmla="*/ 1546303 w 1714500"/>
                    <a:gd name="connsiteY4" fmla="*/ 983831 h 1714500"/>
                    <a:gd name="connsiteX5" fmla="*/ 857250 w 1714500"/>
                    <a:gd name="connsiteY5" fmla="*/ 155437 h 1714500"/>
                    <a:gd name="connsiteX6" fmla="*/ 169696 w 1714500"/>
                    <a:gd name="connsiteY6" fmla="*/ 715810 h 1714500"/>
                    <a:gd name="connsiteX7" fmla="*/ 168198 w 1714500"/>
                    <a:gd name="connsiteY7" fmla="*/ 730670 h 1714500"/>
                    <a:gd name="connsiteX8" fmla="*/ 1546303 w 1714500"/>
                    <a:gd name="connsiteY8" fmla="*/ 730670 h 1714500"/>
                    <a:gd name="connsiteX9" fmla="*/ 1544805 w 1714500"/>
                    <a:gd name="connsiteY9" fmla="*/ 715810 h 1714500"/>
                    <a:gd name="connsiteX10" fmla="*/ 857250 w 1714500"/>
                    <a:gd name="connsiteY10" fmla="*/ 155437 h 1714500"/>
                    <a:gd name="connsiteX11" fmla="*/ 857250 w 1714500"/>
                    <a:gd name="connsiteY11" fmla="*/ 0 h 1714500"/>
                    <a:gd name="connsiteX12" fmla="*/ 1714500 w 1714500"/>
                    <a:gd name="connsiteY12" fmla="*/ 857250 h 1714500"/>
                    <a:gd name="connsiteX13" fmla="*/ 857250 w 1714500"/>
                    <a:gd name="connsiteY13" fmla="*/ 1714500 h 1714500"/>
                    <a:gd name="connsiteX14" fmla="*/ 0 w 1714500"/>
                    <a:gd name="connsiteY14" fmla="*/ 857250 h 1714500"/>
                    <a:gd name="connsiteX15" fmla="*/ 857250 w 1714500"/>
                    <a:gd name="connsiteY15" fmla="*/ 0 h 17145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1714500" h="1714500">
                      <a:moveTo>
                        <a:pt x="168198" y="983831"/>
                      </a:moveTo>
                      <a:lnTo>
                        <a:pt x="169696" y="998690"/>
                      </a:lnTo>
                      <a:cubicBezTo>
                        <a:pt x="235137" y="1318495"/>
                        <a:pt x="518099" y="1559063"/>
                        <a:pt x="857250" y="1559063"/>
                      </a:cubicBezTo>
                      <a:cubicBezTo>
                        <a:pt x="1196401" y="1559063"/>
                        <a:pt x="1479364" y="1318495"/>
                        <a:pt x="1544805" y="998690"/>
                      </a:cubicBezTo>
                      <a:lnTo>
                        <a:pt x="1546303" y="983831"/>
                      </a:lnTo>
                      <a:close/>
                      <a:moveTo>
                        <a:pt x="857250" y="155437"/>
                      </a:moveTo>
                      <a:cubicBezTo>
                        <a:pt x="518099" y="155437"/>
                        <a:pt x="235137" y="396006"/>
                        <a:pt x="169696" y="715810"/>
                      </a:cubicBezTo>
                      <a:lnTo>
                        <a:pt x="168198" y="730670"/>
                      </a:lnTo>
                      <a:lnTo>
                        <a:pt x="1546303" y="730670"/>
                      </a:lnTo>
                      <a:lnTo>
                        <a:pt x="1544805" y="715810"/>
                      </a:lnTo>
                      <a:cubicBezTo>
                        <a:pt x="1479364" y="396006"/>
                        <a:pt x="1196401" y="155437"/>
                        <a:pt x="857250" y="155437"/>
                      </a:cubicBezTo>
                      <a:close/>
                      <a:moveTo>
                        <a:pt x="857250" y="0"/>
                      </a:moveTo>
                      <a:cubicBezTo>
                        <a:pt x="1330696" y="0"/>
                        <a:pt x="1714500" y="383804"/>
                        <a:pt x="1714500" y="857250"/>
                      </a:cubicBezTo>
                      <a:cubicBezTo>
                        <a:pt x="1714500" y="1330696"/>
                        <a:pt x="1330696" y="1714500"/>
                        <a:pt x="857250" y="1714500"/>
                      </a:cubicBezTo>
                      <a:cubicBezTo>
                        <a:pt x="383804" y="1714500"/>
                        <a:pt x="0" y="1330696"/>
                        <a:pt x="0" y="857250"/>
                      </a:cubicBezTo>
                      <a:cubicBezTo>
                        <a:pt x="0" y="383804"/>
                        <a:pt x="383804" y="0"/>
                        <a:pt x="857250" y="0"/>
                      </a:cubicBez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bg1"/>
                  </a:solidFill>
                </a:ln>
                <a:effectLst>
                  <a:innerShdw blurRad="88900">
                    <a:prstClr val="black">
                      <a:alpha val="3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00" rtl="1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Segoe UI Semibold" panose="020B0702040204020203" pitchFamily="34" charset="0"/>
                    <a:ea typeface="+mn-ea"/>
                    <a:cs typeface="Segoe UI Semibold" panose="020B0702040204020203" pitchFamily="34" charset="0"/>
                  </a:endParaRPr>
                </a:p>
              </p:txBody>
            </p:sp>
            <p:sp>
              <p:nvSpPr>
                <p:cNvPr id="115" name="Oval 14">
                  <a:extLst>
                    <a:ext uri="{FF2B5EF4-FFF2-40B4-BE49-F238E27FC236}">
                      <a16:creationId xmlns:a16="http://schemas.microsoft.com/office/drawing/2014/main" id="{F431CE2D-BEE5-4C16-9C70-5EDD96A00999}"/>
                    </a:ext>
                  </a:extLst>
                </p:cNvPr>
                <p:cNvSpPr/>
                <p:nvPr/>
              </p:nvSpPr>
              <p:spPr>
                <a:xfrm>
                  <a:off x="6505575" y="1733550"/>
                  <a:ext cx="1219200" cy="1219200"/>
                </a:xfrm>
                <a:prstGeom prst="ellipse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solidFill>
                    <a:schemeClr val="bg1"/>
                  </a:solidFill>
                </a:ln>
                <a:effectLst>
                  <a:innerShdw blurRad="88900" dist="50800" dir="16200000">
                    <a:prstClr val="black">
                      <a:alpha val="3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00" rtl="1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Segoe UI Semibold" panose="020B0702040204020203" pitchFamily="34" charset="0"/>
                    <a:ea typeface="+mn-ea"/>
                    <a:cs typeface="Segoe UI Semibold" panose="020B0702040204020203" pitchFamily="34" charset="0"/>
                  </a:endParaRPr>
                </a:p>
              </p:txBody>
            </p:sp>
          </p:grpSp>
          <p:pic>
            <p:nvPicPr>
              <p:cNvPr id="1026" name="Picture 2" descr="Flask free icon">
                <a:extLst>
                  <a:ext uri="{FF2B5EF4-FFF2-40B4-BE49-F238E27FC236}">
                    <a16:creationId xmlns:a16="http://schemas.microsoft.com/office/drawing/2014/main" id="{ED82BBA3-0C2B-4EEA-B9A3-F69723FC5FC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 cstate="screen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0"/>
                        </a14:imgEffect>
                        <a14:imgEffect>
                          <a14:brightnessContrast brigh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86783" y="2997404"/>
                <a:ext cx="288000" cy="288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1025" name="קבוצה 1024">
            <a:extLst>
              <a:ext uri="{FF2B5EF4-FFF2-40B4-BE49-F238E27FC236}">
                <a16:creationId xmlns:a16="http://schemas.microsoft.com/office/drawing/2014/main" id="{42744D2B-BA65-46F5-81F9-915CE4EBEC82}"/>
              </a:ext>
            </a:extLst>
          </p:cNvPr>
          <p:cNvGrpSpPr/>
          <p:nvPr/>
        </p:nvGrpSpPr>
        <p:grpSpPr>
          <a:xfrm>
            <a:off x="6613198" y="1196945"/>
            <a:ext cx="747780" cy="904731"/>
            <a:chOff x="6756695" y="2295097"/>
            <a:chExt cx="997040" cy="1206307"/>
          </a:xfrm>
        </p:grpSpPr>
        <p:grpSp>
          <p:nvGrpSpPr>
            <p:cNvPr id="102" name="Group 5">
              <a:extLst>
                <a:ext uri="{FF2B5EF4-FFF2-40B4-BE49-F238E27FC236}">
                  <a16:creationId xmlns:a16="http://schemas.microsoft.com/office/drawing/2014/main" id="{34D6E41D-5EFE-4510-8342-E6C413CEAE79}"/>
                </a:ext>
              </a:extLst>
            </p:cNvPr>
            <p:cNvGrpSpPr/>
            <p:nvPr/>
          </p:nvGrpSpPr>
          <p:grpSpPr>
            <a:xfrm>
              <a:off x="6895215" y="2781404"/>
              <a:ext cx="720000" cy="720000"/>
              <a:chOff x="6257924" y="1485899"/>
              <a:chExt cx="1714500" cy="1714500"/>
            </a:xfrm>
            <a:effectLst>
              <a:outerShdw blurRad="76200" sx="101000" sy="101000" algn="ctr" rotWithShape="0">
                <a:prstClr val="black">
                  <a:alpha val="25000"/>
                </a:prstClr>
              </a:outerShdw>
            </a:effectLst>
          </p:grpSpPr>
          <p:sp>
            <p:nvSpPr>
              <p:cNvPr id="104" name="Freeform 6">
                <a:extLst>
                  <a:ext uri="{FF2B5EF4-FFF2-40B4-BE49-F238E27FC236}">
                    <a16:creationId xmlns:a16="http://schemas.microsoft.com/office/drawing/2014/main" id="{A744774C-A772-4DEA-86EE-C6D8FD07C192}"/>
                  </a:ext>
                </a:extLst>
              </p:cNvPr>
              <p:cNvSpPr/>
              <p:nvPr/>
            </p:nvSpPr>
            <p:spPr>
              <a:xfrm>
                <a:off x="6257924" y="1485899"/>
                <a:ext cx="1714500" cy="1714500"/>
              </a:xfrm>
              <a:custGeom>
                <a:avLst/>
                <a:gdLst>
                  <a:gd name="connsiteX0" fmla="*/ 168198 w 1714500"/>
                  <a:gd name="connsiteY0" fmla="*/ 983831 h 1714500"/>
                  <a:gd name="connsiteX1" fmla="*/ 169696 w 1714500"/>
                  <a:gd name="connsiteY1" fmla="*/ 998690 h 1714500"/>
                  <a:gd name="connsiteX2" fmla="*/ 857250 w 1714500"/>
                  <a:gd name="connsiteY2" fmla="*/ 1559063 h 1714500"/>
                  <a:gd name="connsiteX3" fmla="*/ 1544805 w 1714500"/>
                  <a:gd name="connsiteY3" fmla="*/ 998690 h 1714500"/>
                  <a:gd name="connsiteX4" fmla="*/ 1546303 w 1714500"/>
                  <a:gd name="connsiteY4" fmla="*/ 983831 h 1714500"/>
                  <a:gd name="connsiteX5" fmla="*/ 857250 w 1714500"/>
                  <a:gd name="connsiteY5" fmla="*/ 155437 h 1714500"/>
                  <a:gd name="connsiteX6" fmla="*/ 169696 w 1714500"/>
                  <a:gd name="connsiteY6" fmla="*/ 715810 h 1714500"/>
                  <a:gd name="connsiteX7" fmla="*/ 168198 w 1714500"/>
                  <a:gd name="connsiteY7" fmla="*/ 730670 h 1714500"/>
                  <a:gd name="connsiteX8" fmla="*/ 1546303 w 1714500"/>
                  <a:gd name="connsiteY8" fmla="*/ 730670 h 1714500"/>
                  <a:gd name="connsiteX9" fmla="*/ 1544805 w 1714500"/>
                  <a:gd name="connsiteY9" fmla="*/ 715810 h 1714500"/>
                  <a:gd name="connsiteX10" fmla="*/ 857250 w 1714500"/>
                  <a:gd name="connsiteY10" fmla="*/ 155437 h 1714500"/>
                  <a:gd name="connsiteX11" fmla="*/ 857250 w 1714500"/>
                  <a:gd name="connsiteY11" fmla="*/ 0 h 1714500"/>
                  <a:gd name="connsiteX12" fmla="*/ 1714500 w 1714500"/>
                  <a:gd name="connsiteY12" fmla="*/ 857250 h 1714500"/>
                  <a:gd name="connsiteX13" fmla="*/ 857250 w 1714500"/>
                  <a:gd name="connsiteY13" fmla="*/ 1714500 h 1714500"/>
                  <a:gd name="connsiteX14" fmla="*/ 0 w 1714500"/>
                  <a:gd name="connsiteY14" fmla="*/ 857250 h 1714500"/>
                  <a:gd name="connsiteX15" fmla="*/ 857250 w 1714500"/>
                  <a:gd name="connsiteY15" fmla="*/ 0 h 1714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714500" h="1714500">
                    <a:moveTo>
                      <a:pt x="168198" y="983831"/>
                    </a:moveTo>
                    <a:lnTo>
                      <a:pt x="169696" y="998690"/>
                    </a:lnTo>
                    <a:cubicBezTo>
                      <a:pt x="235137" y="1318495"/>
                      <a:pt x="518099" y="1559063"/>
                      <a:pt x="857250" y="1559063"/>
                    </a:cubicBezTo>
                    <a:cubicBezTo>
                      <a:pt x="1196401" y="1559063"/>
                      <a:pt x="1479364" y="1318495"/>
                      <a:pt x="1544805" y="998690"/>
                    </a:cubicBezTo>
                    <a:lnTo>
                      <a:pt x="1546303" y="983831"/>
                    </a:lnTo>
                    <a:close/>
                    <a:moveTo>
                      <a:pt x="857250" y="155437"/>
                    </a:moveTo>
                    <a:cubicBezTo>
                      <a:pt x="518099" y="155437"/>
                      <a:pt x="235137" y="396006"/>
                      <a:pt x="169696" y="715810"/>
                    </a:cubicBezTo>
                    <a:lnTo>
                      <a:pt x="168198" y="730670"/>
                    </a:lnTo>
                    <a:lnTo>
                      <a:pt x="1546303" y="730670"/>
                    </a:lnTo>
                    <a:lnTo>
                      <a:pt x="1544805" y="715810"/>
                    </a:lnTo>
                    <a:cubicBezTo>
                      <a:pt x="1479364" y="396006"/>
                      <a:pt x="1196401" y="155437"/>
                      <a:pt x="857250" y="155437"/>
                    </a:cubicBezTo>
                    <a:close/>
                    <a:moveTo>
                      <a:pt x="857250" y="0"/>
                    </a:moveTo>
                    <a:cubicBezTo>
                      <a:pt x="1330696" y="0"/>
                      <a:pt x="1714500" y="383804"/>
                      <a:pt x="1714500" y="857250"/>
                    </a:cubicBezTo>
                    <a:cubicBezTo>
                      <a:pt x="1714500" y="1330696"/>
                      <a:pt x="1330696" y="1714500"/>
                      <a:pt x="857250" y="1714500"/>
                    </a:cubicBezTo>
                    <a:cubicBezTo>
                      <a:pt x="383804" y="1714500"/>
                      <a:pt x="0" y="1330696"/>
                      <a:pt x="0" y="857250"/>
                    </a:cubicBezTo>
                    <a:cubicBezTo>
                      <a:pt x="0" y="383804"/>
                      <a:pt x="383804" y="0"/>
                      <a:pt x="857250" y="0"/>
                    </a:cubicBez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bg1"/>
                </a:solidFill>
              </a:ln>
              <a:effectLst>
                <a:innerShdw blurRad="88900">
                  <a:prstClr val="black">
                    <a:alpha val="3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Segoe UI Semibold" panose="020B0702040204020203" pitchFamily="34" charset="0"/>
                  <a:ea typeface="+mn-ea"/>
                  <a:cs typeface="Segoe UI Semibold" panose="020B0702040204020203" pitchFamily="34" charset="0"/>
                </a:endParaRPr>
              </a:p>
            </p:txBody>
          </p:sp>
          <p:sp>
            <p:nvSpPr>
              <p:cNvPr id="105" name="Oval 3">
                <a:extLst>
                  <a:ext uri="{FF2B5EF4-FFF2-40B4-BE49-F238E27FC236}">
                    <a16:creationId xmlns:a16="http://schemas.microsoft.com/office/drawing/2014/main" id="{F102FE87-FB8A-475D-889C-C52BEE74EE8D}"/>
                  </a:ext>
                </a:extLst>
              </p:cNvPr>
              <p:cNvSpPr/>
              <p:nvPr/>
            </p:nvSpPr>
            <p:spPr>
              <a:xfrm>
                <a:off x="6505575" y="1733550"/>
                <a:ext cx="1219200" cy="1219200"/>
              </a:xfrm>
              <a:prstGeom prst="ellipse">
                <a:avLst/>
              </a:prstGeom>
              <a:solidFill>
                <a:schemeClr val="accent5">
                  <a:lumMod val="75000"/>
                </a:schemeClr>
              </a:solidFill>
              <a:ln>
                <a:solidFill>
                  <a:schemeClr val="bg1"/>
                </a:solidFill>
              </a:ln>
              <a:effectLst>
                <a:innerShdw blurRad="88900" dist="50800" dir="16200000">
                  <a:prstClr val="black">
                    <a:alpha val="3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Segoe UI Semibold" panose="020B0702040204020203" pitchFamily="34" charset="0"/>
                  <a:ea typeface="+mn-ea"/>
                  <a:cs typeface="Segoe UI Semibold" panose="020B0702040204020203" pitchFamily="34" charset="0"/>
                </a:endParaRPr>
              </a:p>
            </p:txBody>
          </p:sp>
        </p:grpSp>
        <p:sp>
          <p:nvSpPr>
            <p:cNvPr id="173" name="מלבן 172">
              <a:extLst>
                <a:ext uri="{FF2B5EF4-FFF2-40B4-BE49-F238E27FC236}">
                  <a16:creationId xmlns:a16="http://schemas.microsoft.com/office/drawing/2014/main" id="{EE8F1C09-5AD4-4014-B971-BA5F61D53F4E}"/>
                </a:ext>
              </a:extLst>
            </p:cNvPr>
            <p:cNvSpPr/>
            <p:nvPr/>
          </p:nvSpPr>
          <p:spPr>
            <a:xfrm>
              <a:off x="6756695" y="2295097"/>
              <a:ext cx="997040" cy="27847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marL="0" marR="0" lvl="0" indent="0" algn="ctr" defTabSz="6858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4F81BD">
                      <a:lumMod val="50000"/>
                    </a:srgbClr>
                  </a:solidFill>
                  <a:effectLst/>
                  <a:uLnTx/>
                  <a:uFillTx/>
                  <a:latin typeface="Segoe UI Semibold" panose="020B0702040204020203" pitchFamily="34" charset="0"/>
                  <a:ea typeface="+mn-ea"/>
                  <a:cs typeface="Segoe UI Semibold" panose="020B0702040204020203" pitchFamily="34" charset="0"/>
                </a:rPr>
                <a:t>תחבורה שיתופית</a:t>
              </a: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endParaRPr>
            </a:p>
          </p:txBody>
        </p:sp>
        <p:pic>
          <p:nvPicPr>
            <p:cNvPr id="1030" name="Picture 6" descr="Car free icon">
              <a:extLst>
                <a:ext uri="{FF2B5EF4-FFF2-40B4-BE49-F238E27FC236}">
                  <a16:creationId xmlns:a16="http://schemas.microsoft.com/office/drawing/2014/main" id="{6B5B9F47-CDBC-487E-A2DC-7B8277B9419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11215" y="2997404"/>
              <a:ext cx="288000" cy="28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29" name="קבוצה 1028">
            <a:extLst>
              <a:ext uri="{FF2B5EF4-FFF2-40B4-BE49-F238E27FC236}">
                <a16:creationId xmlns:a16="http://schemas.microsoft.com/office/drawing/2014/main" id="{7E4E3A52-0AF2-448F-82D4-546131E269C0}"/>
              </a:ext>
            </a:extLst>
          </p:cNvPr>
          <p:cNvGrpSpPr/>
          <p:nvPr/>
        </p:nvGrpSpPr>
        <p:grpSpPr>
          <a:xfrm>
            <a:off x="7961606" y="1202724"/>
            <a:ext cx="747780" cy="871408"/>
            <a:chOff x="4875650" y="2339527"/>
            <a:chExt cx="997040" cy="1161877"/>
          </a:xfrm>
        </p:grpSpPr>
        <p:sp>
          <p:nvSpPr>
            <p:cNvPr id="174" name="מלבן 173">
              <a:extLst>
                <a:ext uri="{FF2B5EF4-FFF2-40B4-BE49-F238E27FC236}">
                  <a16:creationId xmlns:a16="http://schemas.microsoft.com/office/drawing/2014/main" id="{888C5068-1C62-4B0D-A525-B1EEBC62BCF7}"/>
                </a:ext>
              </a:extLst>
            </p:cNvPr>
            <p:cNvSpPr/>
            <p:nvPr/>
          </p:nvSpPr>
          <p:spPr>
            <a:xfrm>
              <a:off x="4875650" y="2339527"/>
              <a:ext cx="997040" cy="27847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marL="0" marR="0" lvl="0" indent="0" algn="ctr" defTabSz="6858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4F81BD">
                      <a:lumMod val="50000"/>
                    </a:srgbClr>
                  </a:solidFill>
                  <a:effectLst/>
                  <a:uLnTx/>
                  <a:uFillTx/>
                  <a:latin typeface="Segoe UI Semibold" panose="020B0702040204020203" pitchFamily="34" charset="0"/>
                  <a:ea typeface="+mn-ea"/>
                  <a:cs typeface="Segoe UI Semibold" panose="020B0702040204020203" pitchFamily="34" charset="0"/>
                </a:rPr>
                <a:t>הגברת הבטיחות</a:t>
              </a: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endParaRPr>
            </a:p>
          </p:txBody>
        </p:sp>
        <p:grpSp>
          <p:nvGrpSpPr>
            <p:cNvPr id="1027" name="קבוצה 1026">
              <a:extLst>
                <a:ext uri="{FF2B5EF4-FFF2-40B4-BE49-F238E27FC236}">
                  <a16:creationId xmlns:a16="http://schemas.microsoft.com/office/drawing/2014/main" id="{C1A3ABDE-3971-4665-AFFC-3F5803B0C8AA}"/>
                </a:ext>
              </a:extLst>
            </p:cNvPr>
            <p:cNvGrpSpPr/>
            <p:nvPr/>
          </p:nvGrpSpPr>
          <p:grpSpPr>
            <a:xfrm>
              <a:off x="5014170" y="2781404"/>
              <a:ext cx="720000" cy="720000"/>
              <a:chOff x="5014170" y="2781404"/>
              <a:chExt cx="720000" cy="720000"/>
            </a:xfrm>
          </p:grpSpPr>
          <p:grpSp>
            <p:nvGrpSpPr>
              <p:cNvPr id="120" name="Group 18">
                <a:extLst>
                  <a:ext uri="{FF2B5EF4-FFF2-40B4-BE49-F238E27FC236}">
                    <a16:creationId xmlns:a16="http://schemas.microsoft.com/office/drawing/2014/main" id="{862A9688-1ABD-400E-8A81-11AD19376945}"/>
                  </a:ext>
                </a:extLst>
              </p:cNvPr>
              <p:cNvGrpSpPr/>
              <p:nvPr/>
            </p:nvGrpSpPr>
            <p:grpSpPr>
              <a:xfrm rot="16200000">
                <a:off x="5014170" y="2781404"/>
                <a:ext cx="720000" cy="720000"/>
                <a:chOff x="6257924" y="1485899"/>
                <a:chExt cx="1714500" cy="1714500"/>
              </a:xfrm>
              <a:effectLst>
                <a:outerShdw blurRad="76200" sx="101000" sy="101000" algn="ctr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122" name="Freeform 19">
                  <a:extLst>
                    <a:ext uri="{FF2B5EF4-FFF2-40B4-BE49-F238E27FC236}">
                      <a16:creationId xmlns:a16="http://schemas.microsoft.com/office/drawing/2014/main" id="{AB8C20FD-E17E-4C9C-A658-3D3BE43950F4}"/>
                    </a:ext>
                  </a:extLst>
                </p:cNvPr>
                <p:cNvSpPr/>
                <p:nvPr/>
              </p:nvSpPr>
              <p:spPr>
                <a:xfrm>
                  <a:off x="6257924" y="1485899"/>
                  <a:ext cx="1714500" cy="1714500"/>
                </a:xfrm>
                <a:custGeom>
                  <a:avLst/>
                  <a:gdLst>
                    <a:gd name="connsiteX0" fmla="*/ 168198 w 1714500"/>
                    <a:gd name="connsiteY0" fmla="*/ 983831 h 1714500"/>
                    <a:gd name="connsiteX1" fmla="*/ 169696 w 1714500"/>
                    <a:gd name="connsiteY1" fmla="*/ 998690 h 1714500"/>
                    <a:gd name="connsiteX2" fmla="*/ 857250 w 1714500"/>
                    <a:gd name="connsiteY2" fmla="*/ 1559063 h 1714500"/>
                    <a:gd name="connsiteX3" fmla="*/ 1544805 w 1714500"/>
                    <a:gd name="connsiteY3" fmla="*/ 998690 h 1714500"/>
                    <a:gd name="connsiteX4" fmla="*/ 1546303 w 1714500"/>
                    <a:gd name="connsiteY4" fmla="*/ 983831 h 1714500"/>
                    <a:gd name="connsiteX5" fmla="*/ 857250 w 1714500"/>
                    <a:gd name="connsiteY5" fmla="*/ 155437 h 1714500"/>
                    <a:gd name="connsiteX6" fmla="*/ 169696 w 1714500"/>
                    <a:gd name="connsiteY6" fmla="*/ 715810 h 1714500"/>
                    <a:gd name="connsiteX7" fmla="*/ 168198 w 1714500"/>
                    <a:gd name="connsiteY7" fmla="*/ 730670 h 1714500"/>
                    <a:gd name="connsiteX8" fmla="*/ 1546303 w 1714500"/>
                    <a:gd name="connsiteY8" fmla="*/ 730670 h 1714500"/>
                    <a:gd name="connsiteX9" fmla="*/ 1544805 w 1714500"/>
                    <a:gd name="connsiteY9" fmla="*/ 715810 h 1714500"/>
                    <a:gd name="connsiteX10" fmla="*/ 857250 w 1714500"/>
                    <a:gd name="connsiteY10" fmla="*/ 155437 h 1714500"/>
                    <a:gd name="connsiteX11" fmla="*/ 857250 w 1714500"/>
                    <a:gd name="connsiteY11" fmla="*/ 0 h 1714500"/>
                    <a:gd name="connsiteX12" fmla="*/ 1714500 w 1714500"/>
                    <a:gd name="connsiteY12" fmla="*/ 857250 h 1714500"/>
                    <a:gd name="connsiteX13" fmla="*/ 857250 w 1714500"/>
                    <a:gd name="connsiteY13" fmla="*/ 1714500 h 1714500"/>
                    <a:gd name="connsiteX14" fmla="*/ 0 w 1714500"/>
                    <a:gd name="connsiteY14" fmla="*/ 857250 h 1714500"/>
                    <a:gd name="connsiteX15" fmla="*/ 857250 w 1714500"/>
                    <a:gd name="connsiteY15" fmla="*/ 0 h 17145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1714500" h="1714500">
                      <a:moveTo>
                        <a:pt x="168198" y="983831"/>
                      </a:moveTo>
                      <a:lnTo>
                        <a:pt x="169696" y="998690"/>
                      </a:lnTo>
                      <a:cubicBezTo>
                        <a:pt x="235137" y="1318495"/>
                        <a:pt x="518099" y="1559063"/>
                        <a:pt x="857250" y="1559063"/>
                      </a:cubicBezTo>
                      <a:cubicBezTo>
                        <a:pt x="1196401" y="1559063"/>
                        <a:pt x="1479364" y="1318495"/>
                        <a:pt x="1544805" y="998690"/>
                      </a:cubicBezTo>
                      <a:lnTo>
                        <a:pt x="1546303" y="983831"/>
                      </a:lnTo>
                      <a:close/>
                      <a:moveTo>
                        <a:pt x="857250" y="155437"/>
                      </a:moveTo>
                      <a:cubicBezTo>
                        <a:pt x="518099" y="155437"/>
                        <a:pt x="235137" y="396006"/>
                        <a:pt x="169696" y="715810"/>
                      </a:cubicBezTo>
                      <a:lnTo>
                        <a:pt x="168198" y="730670"/>
                      </a:lnTo>
                      <a:lnTo>
                        <a:pt x="1546303" y="730670"/>
                      </a:lnTo>
                      <a:lnTo>
                        <a:pt x="1544805" y="715810"/>
                      </a:lnTo>
                      <a:cubicBezTo>
                        <a:pt x="1479364" y="396006"/>
                        <a:pt x="1196401" y="155437"/>
                        <a:pt x="857250" y="155437"/>
                      </a:cubicBezTo>
                      <a:close/>
                      <a:moveTo>
                        <a:pt x="857250" y="0"/>
                      </a:moveTo>
                      <a:cubicBezTo>
                        <a:pt x="1330696" y="0"/>
                        <a:pt x="1714500" y="383804"/>
                        <a:pt x="1714500" y="857250"/>
                      </a:cubicBezTo>
                      <a:cubicBezTo>
                        <a:pt x="1714500" y="1330696"/>
                        <a:pt x="1330696" y="1714500"/>
                        <a:pt x="857250" y="1714500"/>
                      </a:cubicBezTo>
                      <a:cubicBezTo>
                        <a:pt x="383804" y="1714500"/>
                        <a:pt x="0" y="1330696"/>
                        <a:pt x="0" y="857250"/>
                      </a:cubicBezTo>
                      <a:cubicBezTo>
                        <a:pt x="0" y="383804"/>
                        <a:pt x="383804" y="0"/>
                        <a:pt x="857250" y="0"/>
                      </a:cubicBezTo>
                      <a:close/>
                    </a:path>
                  </a:pathLst>
                </a:custGeom>
                <a:solidFill>
                  <a:srgbClr val="ACBB73"/>
                </a:solidFill>
                <a:ln>
                  <a:solidFill>
                    <a:schemeClr val="bg1"/>
                  </a:solidFill>
                </a:ln>
                <a:effectLst>
                  <a:innerShdw blurRad="88900">
                    <a:prstClr val="black">
                      <a:alpha val="3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00" rtl="1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Segoe UI Semibold" panose="020B0702040204020203" pitchFamily="34" charset="0"/>
                    <a:ea typeface="+mn-ea"/>
                    <a:cs typeface="Segoe UI Semibold" panose="020B0702040204020203" pitchFamily="34" charset="0"/>
                  </a:endParaRPr>
                </a:p>
              </p:txBody>
            </p:sp>
            <p:sp>
              <p:nvSpPr>
                <p:cNvPr id="123" name="Oval 20">
                  <a:extLst>
                    <a:ext uri="{FF2B5EF4-FFF2-40B4-BE49-F238E27FC236}">
                      <a16:creationId xmlns:a16="http://schemas.microsoft.com/office/drawing/2014/main" id="{73580A0C-2860-4683-B835-C17A4AFD4033}"/>
                    </a:ext>
                  </a:extLst>
                </p:cNvPr>
                <p:cNvSpPr/>
                <p:nvPr/>
              </p:nvSpPr>
              <p:spPr>
                <a:xfrm>
                  <a:off x="6505575" y="1733550"/>
                  <a:ext cx="1219200" cy="1219200"/>
                </a:xfrm>
                <a:prstGeom prst="ellipse">
                  <a:avLst/>
                </a:prstGeom>
                <a:gradFill>
                  <a:gsLst>
                    <a:gs pos="0">
                      <a:srgbClr val="ACBB73"/>
                    </a:gs>
                    <a:gs pos="79000">
                      <a:srgbClr val="8C9E4C"/>
                    </a:gs>
                  </a:gsLst>
                  <a:path path="circle">
                    <a:fillToRect r="100000" b="100000"/>
                  </a:path>
                </a:gradFill>
                <a:ln>
                  <a:solidFill>
                    <a:schemeClr val="bg1"/>
                  </a:solidFill>
                </a:ln>
                <a:effectLst>
                  <a:innerShdw blurRad="88900" dist="50800" dir="16200000">
                    <a:prstClr val="black">
                      <a:alpha val="3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00" rtl="1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Segoe UI Semibold" panose="020B0702040204020203" pitchFamily="34" charset="0"/>
                    <a:ea typeface="+mn-ea"/>
                    <a:cs typeface="Segoe UI Semibold" panose="020B0702040204020203" pitchFamily="34" charset="0"/>
                  </a:endParaRPr>
                </a:p>
              </p:txBody>
            </p:sp>
          </p:grpSp>
          <p:pic>
            <p:nvPicPr>
              <p:cNvPr id="1032" name="Picture 8" descr="Helmet free icon">
                <a:extLst>
                  <a:ext uri="{FF2B5EF4-FFF2-40B4-BE49-F238E27FC236}">
                    <a16:creationId xmlns:a16="http://schemas.microsoft.com/office/drawing/2014/main" id="{8D3FAD23-05F2-4508-9F1E-EBBDD28891A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screen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30170" y="2997403"/>
                <a:ext cx="288000" cy="288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1037" name="קבוצה 1036">
            <a:extLst>
              <a:ext uri="{FF2B5EF4-FFF2-40B4-BE49-F238E27FC236}">
                <a16:creationId xmlns:a16="http://schemas.microsoft.com/office/drawing/2014/main" id="{AF4C2E7E-AA72-4CE4-9EDD-DF7F62D324C1}"/>
              </a:ext>
            </a:extLst>
          </p:cNvPr>
          <p:cNvGrpSpPr/>
          <p:nvPr/>
        </p:nvGrpSpPr>
        <p:grpSpPr>
          <a:xfrm>
            <a:off x="3797714" y="1158406"/>
            <a:ext cx="747780" cy="888186"/>
            <a:chOff x="1122133" y="2317157"/>
            <a:chExt cx="997040" cy="1184247"/>
          </a:xfrm>
        </p:grpSpPr>
        <p:sp>
          <p:nvSpPr>
            <p:cNvPr id="176" name="מלבן 175">
              <a:extLst>
                <a:ext uri="{FF2B5EF4-FFF2-40B4-BE49-F238E27FC236}">
                  <a16:creationId xmlns:a16="http://schemas.microsoft.com/office/drawing/2014/main" id="{4E0528E3-1731-47A5-BEC1-43792ABA11D6}"/>
                </a:ext>
              </a:extLst>
            </p:cNvPr>
            <p:cNvSpPr/>
            <p:nvPr/>
          </p:nvSpPr>
          <p:spPr>
            <a:xfrm>
              <a:off x="1122133" y="2317157"/>
              <a:ext cx="997040" cy="27847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marL="0" marR="0" lvl="0" indent="0" algn="ctr" defTabSz="6858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4F81BD">
                      <a:lumMod val="50000"/>
                    </a:srgbClr>
                  </a:solidFill>
                  <a:effectLst/>
                  <a:uLnTx/>
                  <a:uFillTx/>
                  <a:latin typeface="Segoe UI Semibold" panose="020B0702040204020203" pitchFamily="34" charset="0"/>
                  <a:ea typeface="+mn-ea"/>
                  <a:cs typeface="Segoe UI Semibold" panose="020B0702040204020203" pitchFamily="34" charset="0"/>
                </a:rPr>
                <a:t>ניהול תנועה</a:t>
              </a: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endParaRPr>
            </a:p>
          </p:txBody>
        </p:sp>
        <p:grpSp>
          <p:nvGrpSpPr>
            <p:cNvPr id="1035" name="קבוצה 1034">
              <a:extLst>
                <a:ext uri="{FF2B5EF4-FFF2-40B4-BE49-F238E27FC236}">
                  <a16:creationId xmlns:a16="http://schemas.microsoft.com/office/drawing/2014/main" id="{C81A4185-BF09-4304-88AC-67349C1741C2}"/>
                </a:ext>
              </a:extLst>
            </p:cNvPr>
            <p:cNvGrpSpPr/>
            <p:nvPr/>
          </p:nvGrpSpPr>
          <p:grpSpPr>
            <a:xfrm>
              <a:off x="1252080" y="2781404"/>
              <a:ext cx="720000" cy="720000"/>
              <a:chOff x="1252080" y="2781404"/>
              <a:chExt cx="720000" cy="720000"/>
            </a:xfrm>
          </p:grpSpPr>
          <p:grpSp>
            <p:nvGrpSpPr>
              <p:cNvPr id="130" name="Group 15">
                <a:extLst>
                  <a:ext uri="{FF2B5EF4-FFF2-40B4-BE49-F238E27FC236}">
                    <a16:creationId xmlns:a16="http://schemas.microsoft.com/office/drawing/2014/main" id="{EC4D3198-A011-4DC3-8523-DFAB47A87BDE}"/>
                  </a:ext>
                </a:extLst>
              </p:cNvPr>
              <p:cNvGrpSpPr/>
              <p:nvPr/>
            </p:nvGrpSpPr>
            <p:grpSpPr>
              <a:xfrm rot="16200000">
                <a:off x="1252080" y="2781404"/>
                <a:ext cx="720000" cy="720000"/>
                <a:chOff x="6257924" y="1485899"/>
                <a:chExt cx="1714500" cy="1714500"/>
              </a:xfrm>
              <a:effectLst>
                <a:outerShdw blurRad="76200" sx="101000" sy="101000" algn="ctr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132" name="Freeform 16">
                  <a:extLst>
                    <a:ext uri="{FF2B5EF4-FFF2-40B4-BE49-F238E27FC236}">
                      <a16:creationId xmlns:a16="http://schemas.microsoft.com/office/drawing/2014/main" id="{0D281C20-C19A-49A5-8585-7FCA5857FF1E}"/>
                    </a:ext>
                  </a:extLst>
                </p:cNvPr>
                <p:cNvSpPr/>
                <p:nvPr/>
              </p:nvSpPr>
              <p:spPr>
                <a:xfrm>
                  <a:off x="6257924" y="1485899"/>
                  <a:ext cx="1714500" cy="1714500"/>
                </a:xfrm>
                <a:custGeom>
                  <a:avLst/>
                  <a:gdLst>
                    <a:gd name="connsiteX0" fmla="*/ 168198 w 1714500"/>
                    <a:gd name="connsiteY0" fmla="*/ 983831 h 1714500"/>
                    <a:gd name="connsiteX1" fmla="*/ 169696 w 1714500"/>
                    <a:gd name="connsiteY1" fmla="*/ 998690 h 1714500"/>
                    <a:gd name="connsiteX2" fmla="*/ 857250 w 1714500"/>
                    <a:gd name="connsiteY2" fmla="*/ 1559063 h 1714500"/>
                    <a:gd name="connsiteX3" fmla="*/ 1544805 w 1714500"/>
                    <a:gd name="connsiteY3" fmla="*/ 998690 h 1714500"/>
                    <a:gd name="connsiteX4" fmla="*/ 1546303 w 1714500"/>
                    <a:gd name="connsiteY4" fmla="*/ 983831 h 1714500"/>
                    <a:gd name="connsiteX5" fmla="*/ 857250 w 1714500"/>
                    <a:gd name="connsiteY5" fmla="*/ 155437 h 1714500"/>
                    <a:gd name="connsiteX6" fmla="*/ 169696 w 1714500"/>
                    <a:gd name="connsiteY6" fmla="*/ 715810 h 1714500"/>
                    <a:gd name="connsiteX7" fmla="*/ 168198 w 1714500"/>
                    <a:gd name="connsiteY7" fmla="*/ 730670 h 1714500"/>
                    <a:gd name="connsiteX8" fmla="*/ 1546303 w 1714500"/>
                    <a:gd name="connsiteY8" fmla="*/ 730670 h 1714500"/>
                    <a:gd name="connsiteX9" fmla="*/ 1544805 w 1714500"/>
                    <a:gd name="connsiteY9" fmla="*/ 715810 h 1714500"/>
                    <a:gd name="connsiteX10" fmla="*/ 857250 w 1714500"/>
                    <a:gd name="connsiteY10" fmla="*/ 155437 h 1714500"/>
                    <a:gd name="connsiteX11" fmla="*/ 857250 w 1714500"/>
                    <a:gd name="connsiteY11" fmla="*/ 0 h 1714500"/>
                    <a:gd name="connsiteX12" fmla="*/ 1714500 w 1714500"/>
                    <a:gd name="connsiteY12" fmla="*/ 857250 h 1714500"/>
                    <a:gd name="connsiteX13" fmla="*/ 857250 w 1714500"/>
                    <a:gd name="connsiteY13" fmla="*/ 1714500 h 1714500"/>
                    <a:gd name="connsiteX14" fmla="*/ 0 w 1714500"/>
                    <a:gd name="connsiteY14" fmla="*/ 857250 h 1714500"/>
                    <a:gd name="connsiteX15" fmla="*/ 857250 w 1714500"/>
                    <a:gd name="connsiteY15" fmla="*/ 0 h 17145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1714500" h="1714500">
                      <a:moveTo>
                        <a:pt x="168198" y="983831"/>
                      </a:moveTo>
                      <a:lnTo>
                        <a:pt x="169696" y="998690"/>
                      </a:lnTo>
                      <a:cubicBezTo>
                        <a:pt x="235137" y="1318495"/>
                        <a:pt x="518099" y="1559063"/>
                        <a:pt x="857250" y="1559063"/>
                      </a:cubicBezTo>
                      <a:cubicBezTo>
                        <a:pt x="1196401" y="1559063"/>
                        <a:pt x="1479364" y="1318495"/>
                        <a:pt x="1544805" y="998690"/>
                      </a:cubicBezTo>
                      <a:lnTo>
                        <a:pt x="1546303" y="983831"/>
                      </a:lnTo>
                      <a:close/>
                      <a:moveTo>
                        <a:pt x="857250" y="155437"/>
                      </a:moveTo>
                      <a:cubicBezTo>
                        <a:pt x="518099" y="155437"/>
                        <a:pt x="235137" y="396006"/>
                        <a:pt x="169696" y="715810"/>
                      </a:cubicBezTo>
                      <a:lnTo>
                        <a:pt x="168198" y="730670"/>
                      </a:lnTo>
                      <a:lnTo>
                        <a:pt x="1546303" y="730670"/>
                      </a:lnTo>
                      <a:lnTo>
                        <a:pt x="1544805" y="715810"/>
                      </a:lnTo>
                      <a:cubicBezTo>
                        <a:pt x="1479364" y="396006"/>
                        <a:pt x="1196401" y="155437"/>
                        <a:pt x="857250" y="155437"/>
                      </a:cubicBezTo>
                      <a:close/>
                      <a:moveTo>
                        <a:pt x="857250" y="0"/>
                      </a:moveTo>
                      <a:cubicBezTo>
                        <a:pt x="1330696" y="0"/>
                        <a:pt x="1714500" y="383804"/>
                        <a:pt x="1714500" y="857250"/>
                      </a:cubicBezTo>
                      <a:cubicBezTo>
                        <a:pt x="1714500" y="1330696"/>
                        <a:pt x="1330696" y="1714500"/>
                        <a:pt x="857250" y="1714500"/>
                      </a:cubicBezTo>
                      <a:cubicBezTo>
                        <a:pt x="383804" y="1714500"/>
                        <a:pt x="0" y="1330696"/>
                        <a:pt x="0" y="857250"/>
                      </a:cubicBezTo>
                      <a:cubicBezTo>
                        <a:pt x="0" y="383804"/>
                        <a:pt x="383804" y="0"/>
                        <a:pt x="857250" y="0"/>
                      </a:cubicBezTo>
                      <a:close/>
                    </a:path>
                  </a:pathLst>
                </a:custGeom>
                <a:solidFill>
                  <a:srgbClr val="93AB79"/>
                </a:solidFill>
                <a:ln>
                  <a:solidFill>
                    <a:schemeClr val="bg1"/>
                  </a:solidFill>
                </a:ln>
                <a:effectLst>
                  <a:innerShdw blurRad="88900">
                    <a:prstClr val="black">
                      <a:alpha val="3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00" rtl="1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Segoe UI Semibold" panose="020B0702040204020203" pitchFamily="34" charset="0"/>
                    <a:ea typeface="+mn-ea"/>
                    <a:cs typeface="Segoe UI Semibold" panose="020B0702040204020203" pitchFamily="34" charset="0"/>
                  </a:endParaRPr>
                </a:p>
              </p:txBody>
            </p:sp>
            <p:sp>
              <p:nvSpPr>
                <p:cNvPr id="133" name="Oval 17">
                  <a:extLst>
                    <a:ext uri="{FF2B5EF4-FFF2-40B4-BE49-F238E27FC236}">
                      <a16:creationId xmlns:a16="http://schemas.microsoft.com/office/drawing/2014/main" id="{E57E1370-54F5-4975-BDA3-DE867C0FB4D8}"/>
                    </a:ext>
                  </a:extLst>
                </p:cNvPr>
                <p:cNvSpPr/>
                <p:nvPr/>
              </p:nvSpPr>
              <p:spPr>
                <a:xfrm>
                  <a:off x="6505575" y="1733550"/>
                  <a:ext cx="1219200" cy="1219200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93AB79"/>
                    </a:gs>
                    <a:gs pos="79000">
                      <a:srgbClr val="455435"/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ln>
                  <a:solidFill>
                    <a:schemeClr val="bg1"/>
                  </a:solidFill>
                </a:ln>
                <a:effectLst>
                  <a:innerShdw blurRad="88900" dist="50800" dir="16200000">
                    <a:prstClr val="black">
                      <a:alpha val="3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00" rtl="1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Segoe UI Semibold" panose="020B0702040204020203" pitchFamily="34" charset="0"/>
                    <a:ea typeface="+mn-ea"/>
                    <a:cs typeface="Segoe UI Semibold" panose="020B0702040204020203" pitchFamily="34" charset="0"/>
                  </a:endParaRPr>
                </a:p>
              </p:txBody>
            </p:sp>
          </p:grpSp>
          <p:pic>
            <p:nvPicPr>
              <p:cNvPr id="1036" name="Picture 12" descr="Automobile free icon">
                <a:extLst>
                  <a:ext uri="{FF2B5EF4-FFF2-40B4-BE49-F238E27FC236}">
                    <a16:creationId xmlns:a16="http://schemas.microsoft.com/office/drawing/2014/main" id="{0601C097-4AA0-492F-9C11-DD6E48765A1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9" cstate="screen"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68080" y="2997403"/>
                <a:ext cx="288000" cy="288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8" name="קבוצה 7">
            <a:extLst>
              <a:ext uri="{FF2B5EF4-FFF2-40B4-BE49-F238E27FC236}">
                <a16:creationId xmlns:a16="http://schemas.microsoft.com/office/drawing/2014/main" id="{DC0A9D0D-3A17-416D-8D1B-9462853EFCDD}"/>
              </a:ext>
            </a:extLst>
          </p:cNvPr>
          <p:cNvGrpSpPr/>
          <p:nvPr/>
        </p:nvGrpSpPr>
        <p:grpSpPr>
          <a:xfrm>
            <a:off x="4357174" y="2351608"/>
            <a:ext cx="937270" cy="938678"/>
            <a:chOff x="6195585" y="3880550"/>
            <a:chExt cx="1249693" cy="1251570"/>
          </a:xfrm>
        </p:grpSpPr>
        <p:sp>
          <p:nvSpPr>
            <p:cNvPr id="180" name="מלבן 179">
              <a:extLst>
                <a:ext uri="{FF2B5EF4-FFF2-40B4-BE49-F238E27FC236}">
                  <a16:creationId xmlns:a16="http://schemas.microsoft.com/office/drawing/2014/main" id="{C44B2224-FB2F-4800-9D94-7CBA7C0FB453}"/>
                </a:ext>
              </a:extLst>
            </p:cNvPr>
            <p:cNvSpPr/>
            <p:nvPr/>
          </p:nvSpPr>
          <p:spPr>
            <a:xfrm>
              <a:off x="6195585" y="4577695"/>
              <a:ext cx="1249693" cy="55442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marL="0" marR="0" lvl="0" indent="0" algn="ctr" defTabSz="6858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he-IL" sz="1050" kern="0" dirty="0">
                  <a:solidFill>
                    <a:srgbClr val="4F81BD">
                      <a:lumMod val="50000"/>
                    </a:srgbClr>
                  </a:solidFill>
                  <a:latin typeface="Segoe UI Semibold" panose="020B0702040204020203" pitchFamily="34" charset="0"/>
                  <a:cs typeface="Segoe UI Semibold" panose="020B0702040204020203" pitchFamily="34" charset="0"/>
                </a:rPr>
                <a:t>  </a:t>
              </a:r>
              <a:r>
                <a:rPr kumimoji="0" lang="he-IL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4F81BD">
                      <a:lumMod val="50000"/>
                    </a:srgbClr>
                  </a:solidFill>
                  <a:effectLst/>
                  <a:uLnTx/>
                  <a:uFillTx/>
                  <a:latin typeface="Segoe UI Semibold" panose="020B0702040204020203" pitchFamily="34" charset="0"/>
                  <a:ea typeface="+mn-ea"/>
                  <a:cs typeface="Segoe UI Semibold" panose="020B0702040204020203" pitchFamily="34" charset="0"/>
                </a:rPr>
                <a:t>דאטה תחבורתי</a:t>
              </a: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endParaRPr>
            </a:p>
          </p:txBody>
        </p:sp>
        <p:grpSp>
          <p:nvGrpSpPr>
            <p:cNvPr id="1042" name="קבוצה 1041">
              <a:extLst>
                <a:ext uri="{FF2B5EF4-FFF2-40B4-BE49-F238E27FC236}">
                  <a16:creationId xmlns:a16="http://schemas.microsoft.com/office/drawing/2014/main" id="{12BD7AB2-7D5F-4D51-9F77-AAC3767760CD}"/>
                </a:ext>
              </a:extLst>
            </p:cNvPr>
            <p:cNvGrpSpPr/>
            <p:nvPr/>
          </p:nvGrpSpPr>
          <p:grpSpPr>
            <a:xfrm>
              <a:off x="6492784" y="3880550"/>
              <a:ext cx="720000" cy="720000"/>
              <a:chOff x="5639654" y="3880550"/>
              <a:chExt cx="720000" cy="720000"/>
            </a:xfrm>
          </p:grpSpPr>
          <p:grpSp>
            <p:nvGrpSpPr>
              <p:cNvPr id="140" name="Group 12">
                <a:extLst>
                  <a:ext uri="{FF2B5EF4-FFF2-40B4-BE49-F238E27FC236}">
                    <a16:creationId xmlns:a16="http://schemas.microsoft.com/office/drawing/2014/main" id="{75285FE8-9CA2-473D-AC15-65BF9ABAA45E}"/>
                  </a:ext>
                </a:extLst>
              </p:cNvPr>
              <p:cNvGrpSpPr/>
              <p:nvPr/>
            </p:nvGrpSpPr>
            <p:grpSpPr>
              <a:xfrm rot="16200000">
                <a:off x="5639654" y="3880550"/>
                <a:ext cx="720000" cy="720000"/>
                <a:chOff x="6257924" y="1485899"/>
                <a:chExt cx="1714500" cy="1714500"/>
              </a:xfrm>
              <a:effectLst>
                <a:outerShdw blurRad="76200" sx="101000" sy="101000" algn="ctr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142" name="Freeform 13">
                  <a:extLst>
                    <a:ext uri="{FF2B5EF4-FFF2-40B4-BE49-F238E27FC236}">
                      <a16:creationId xmlns:a16="http://schemas.microsoft.com/office/drawing/2014/main" id="{F08F3403-4B39-4961-A877-BB04324E962A}"/>
                    </a:ext>
                  </a:extLst>
                </p:cNvPr>
                <p:cNvSpPr/>
                <p:nvPr/>
              </p:nvSpPr>
              <p:spPr>
                <a:xfrm>
                  <a:off x="6257924" y="1485899"/>
                  <a:ext cx="1714500" cy="1714500"/>
                </a:xfrm>
                <a:custGeom>
                  <a:avLst/>
                  <a:gdLst>
                    <a:gd name="connsiteX0" fmla="*/ 168198 w 1714500"/>
                    <a:gd name="connsiteY0" fmla="*/ 983831 h 1714500"/>
                    <a:gd name="connsiteX1" fmla="*/ 169696 w 1714500"/>
                    <a:gd name="connsiteY1" fmla="*/ 998690 h 1714500"/>
                    <a:gd name="connsiteX2" fmla="*/ 857250 w 1714500"/>
                    <a:gd name="connsiteY2" fmla="*/ 1559063 h 1714500"/>
                    <a:gd name="connsiteX3" fmla="*/ 1544805 w 1714500"/>
                    <a:gd name="connsiteY3" fmla="*/ 998690 h 1714500"/>
                    <a:gd name="connsiteX4" fmla="*/ 1546303 w 1714500"/>
                    <a:gd name="connsiteY4" fmla="*/ 983831 h 1714500"/>
                    <a:gd name="connsiteX5" fmla="*/ 857250 w 1714500"/>
                    <a:gd name="connsiteY5" fmla="*/ 155437 h 1714500"/>
                    <a:gd name="connsiteX6" fmla="*/ 169696 w 1714500"/>
                    <a:gd name="connsiteY6" fmla="*/ 715810 h 1714500"/>
                    <a:gd name="connsiteX7" fmla="*/ 168198 w 1714500"/>
                    <a:gd name="connsiteY7" fmla="*/ 730670 h 1714500"/>
                    <a:gd name="connsiteX8" fmla="*/ 1546303 w 1714500"/>
                    <a:gd name="connsiteY8" fmla="*/ 730670 h 1714500"/>
                    <a:gd name="connsiteX9" fmla="*/ 1544805 w 1714500"/>
                    <a:gd name="connsiteY9" fmla="*/ 715810 h 1714500"/>
                    <a:gd name="connsiteX10" fmla="*/ 857250 w 1714500"/>
                    <a:gd name="connsiteY10" fmla="*/ 155437 h 1714500"/>
                    <a:gd name="connsiteX11" fmla="*/ 857250 w 1714500"/>
                    <a:gd name="connsiteY11" fmla="*/ 0 h 1714500"/>
                    <a:gd name="connsiteX12" fmla="*/ 1714500 w 1714500"/>
                    <a:gd name="connsiteY12" fmla="*/ 857250 h 1714500"/>
                    <a:gd name="connsiteX13" fmla="*/ 857250 w 1714500"/>
                    <a:gd name="connsiteY13" fmla="*/ 1714500 h 1714500"/>
                    <a:gd name="connsiteX14" fmla="*/ 0 w 1714500"/>
                    <a:gd name="connsiteY14" fmla="*/ 857250 h 1714500"/>
                    <a:gd name="connsiteX15" fmla="*/ 857250 w 1714500"/>
                    <a:gd name="connsiteY15" fmla="*/ 0 h 17145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1714500" h="1714500">
                      <a:moveTo>
                        <a:pt x="168198" y="983831"/>
                      </a:moveTo>
                      <a:lnTo>
                        <a:pt x="169696" y="998690"/>
                      </a:lnTo>
                      <a:cubicBezTo>
                        <a:pt x="235137" y="1318495"/>
                        <a:pt x="518099" y="1559063"/>
                        <a:pt x="857250" y="1559063"/>
                      </a:cubicBezTo>
                      <a:cubicBezTo>
                        <a:pt x="1196401" y="1559063"/>
                        <a:pt x="1479364" y="1318495"/>
                        <a:pt x="1544805" y="998690"/>
                      </a:cubicBezTo>
                      <a:lnTo>
                        <a:pt x="1546303" y="983831"/>
                      </a:lnTo>
                      <a:close/>
                      <a:moveTo>
                        <a:pt x="857250" y="155437"/>
                      </a:moveTo>
                      <a:cubicBezTo>
                        <a:pt x="518099" y="155437"/>
                        <a:pt x="235137" y="396006"/>
                        <a:pt x="169696" y="715810"/>
                      </a:cubicBezTo>
                      <a:lnTo>
                        <a:pt x="168198" y="730670"/>
                      </a:lnTo>
                      <a:lnTo>
                        <a:pt x="1546303" y="730670"/>
                      </a:lnTo>
                      <a:lnTo>
                        <a:pt x="1544805" y="715810"/>
                      </a:lnTo>
                      <a:cubicBezTo>
                        <a:pt x="1479364" y="396006"/>
                        <a:pt x="1196401" y="155437"/>
                        <a:pt x="857250" y="155437"/>
                      </a:cubicBezTo>
                      <a:close/>
                      <a:moveTo>
                        <a:pt x="857250" y="0"/>
                      </a:moveTo>
                      <a:cubicBezTo>
                        <a:pt x="1330696" y="0"/>
                        <a:pt x="1714500" y="383804"/>
                        <a:pt x="1714500" y="857250"/>
                      </a:cubicBezTo>
                      <a:cubicBezTo>
                        <a:pt x="1714500" y="1330696"/>
                        <a:pt x="1330696" y="1714500"/>
                        <a:pt x="857250" y="1714500"/>
                      </a:cubicBezTo>
                      <a:cubicBezTo>
                        <a:pt x="383804" y="1714500"/>
                        <a:pt x="0" y="1330696"/>
                        <a:pt x="0" y="857250"/>
                      </a:cubicBezTo>
                      <a:cubicBezTo>
                        <a:pt x="0" y="383804"/>
                        <a:pt x="383804" y="0"/>
                        <a:pt x="857250" y="0"/>
                      </a:cubicBez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bg1"/>
                  </a:solidFill>
                </a:ln>
                <a:effectLst>
                  <a:innerShdw blurRad="88900">
                    <a:prstClr val="black">
                      <a:alpha val="3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00" rtl="1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Segoe UI Semibold" panose="020B0702040204020203" pitchFamily="34" charset="0"/>
                    <a:ea typeface="+mn-ea"/>
                    <a:cs typeface="Segoe UI Semibold" panose="020B0702040204020203" pitchFamily="34" charset="0"/>
                  </a:endParaRPr>
                </a:p>
              </p:txBody>
            </p:sp>
            <p:sp>
              <p:nvSpPr>
                <p:cNvPr id="143" name="Oval 14">
                  <a:extLst>
                    <a:ext uri="{FF2B5EF4-FFF2-40B4-BE49-F238E27FC236}">
                      <a16:creationId xmlns:a16="http://schemas.microsoft.com/office/drawing/2014/main" id="{87D71BAA-FF5A-4D4A-B434-77C949AF78B4}"/>
                    </a:ext>
                  </a:extLst>
                </p:cNvPr>
                <p:cNvSpPr/>
                <p:nvPr/>
              </p:nvSpPr>
              <p:spPr>
                <a:xfrm>
                  <a:off x="6505575" y="1733550"/>
                  <a:ext cx="1219200" cy="1219200"/>
                </a:xfrm>
                <a:prstGeom prst="ellipse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solidFill>
                    <a:schemeClr val="bg1"/>
                  </a:solidFill>
                </a:ln>
                <a:effectLst>
                  <a:innerShdw blurRad="88900" dist="50800" dir="16200000">
                    <a:prstClr val="black">
                      <a:alpha val="3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00" rtl="1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Segoe UI Semibold" panose="020B0702040204020203" pitchFamily="34" charset="0"/>
                    <a:ea typeface="+mn-ea"/>
                    <a:cs typeface="Segoe UI Semibold" panose="020B0702040204020203" pitchFamily="34" charset="0"/>
                  </a:endParaRPr>
                </a:p>
              </p:txBody>
            </p:sp>
          </p:grpSp>
          <p:pic>
            <p:nvPicPr>
              <p:cNvPr id="1041" name="Picture 16" descr="Network free icon">
                <a:extLst>
                  <a:ext uri="{FF2B5EF4-FFF2-40B4-BE49-F238E27FC236}">
                    <a16:creationId xmlns:a16="http://schemas.microsoft.com/office/drawing/2014/main" id="{35AD7DA9-77D5-4A29-84CA-CF94D3D0D9F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1" cstate="screen">
                <a:extLst>
                  <a:ext uri="{BEBA8EAE-BF5A-486C-A8C5-ECC9F3942E4B}">
                    <a14:imgProps xmlns:a14="http://schemas.microsoft.com/office/drawing/2010/main">
                      <a14:imgLayer r:embed="rId12">
                        <a14:imgEffect>
                          <a14:brightnessContrast brigh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55653" y="4096549"/>
                <a:ext cx="288000" cy="288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1040" name="קבוצה 1039">
            <a:extLst>
              <a:ext uri="{FF2B5EF4-FFF2-40B4-BE49-F238E27FC236}">
                <a16:creationId xmlns:a16="http://schemas.microsoft.com/office/drawing/2014/main" id="{43E5A387-6F5F-4BB9-ACB4-0BB0861C4DFB}"/>
              </a:ext>
            </a:extLst>
          </p:cNvPr>
          <p:cNvGrpSpPr/>
          <p:nvPr/>
        </p:nvGrpSpPr>
        <p:grpSpPr>
          <a:xfrm>
            <a:off x="2212994" y="1109801"/>
            <a:ext cx="904814" cy="970360"/>
            <a:chOff x="25792" y="3317315"/>
            <a:chExt cx="1206418" cy="1293812"/>
          </a:xfrm>
        </p:grpSpPr>
        <p:sp>
          <p:nvSpPr>
            <p:cNvPr id="183" name="מלבן 182">
              <a:extLst>
                <a:ext uri="{FF2B5EF4-FFF2-40B4-BE49-F238E27FC236}">
                  <a16:creationId xmlns:a16="http://schemas.microsoft.com/office/drawing/2014/main" id="{AD052E34-B220-4264-B54A-C04DD6F8BC05}"/>
                </a:ext>
              </a:extLst>
            </p:cNvPr>
            <p:cNvSpPr/>
            <p:nvPr/>
          </p:nvSpPr>
          <p:spPr>
            <a:xfrm>
              <a:off x="25792" y="3317315"/>
              <a:ext cx="1206418" cy="27847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marL="0" marR="0" lvl="0" indent="0" algn="ctr" defTabSz="6858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4F81BD">
                      <a:lumMod val="50000"/>
                    </a:srgbClr>
                  </a:solidFill>
                  <a:effectLst/>
                  <a:uLnTx/>
                  <a:uFillTx/>
                  <a:latin typeface="Segoe UI Semibold" panose="020B0702040204020203" pitchFamily="34" charset="0"/>
                  <a:ea typeface="+mn-ea"/>
                  <a:cs typeface="Segoe UI Semibold" panose="020B0702040204020203" pitchFamily="34" charset="0"/>
                </a:rPr>
                <a:t>בחינת טכנולוגיות חדשות</a:t>
              </a: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endParaRPr>
            </a:p>
          </p:txBody>
        </p:sp>
        <p:grpSp>
          <p:nvGrpSpPr>
            <p:cNvPr id="1039" name="קבוצה 1038">
              <a:extLst>
                <a:ext uri="{FF2B5EF4-FFF2-40B4-BE49-F238E27FC236}">
                  <a16:creationId xmlns:a16="http://schemas.microsoft.com/office/drawing/2014/main" id="{2805ADDF-D818-42E2-9E50-1D0DD629E163}"/>
                </a:ext>
              </a:extLst>
            </p:cNvPr>
            <p:cNvGrpSpPr/>
            <p:nvPr/>
          </p:nvGrpSpPr>
          <p:grpSpPr>
            <a:xfrm>
              <a:off x="308358" y="3891127"/>
              <a:ext cx="720000" cy="720000"/>
              <a:chOff x="308358" y="3891127"/>
              <a:chExt cx="720000" cy="720000"/>
            </a:xfrm>
          </p:grpSpPr>
          <p:grpSp>
            <p:nvGrpSpPr>
              <p:cNvPr id="150" name="Group 5">
                <a:extLst>
                  <a:ext uri="{FF2B5EF4-FFF2-40B4-BE49-F238E27FC236}">
                    <a16:creationId xmlns:a16="http://schemas.microsoft.com/office/drawing/2014/main" id="{24A52E3C-5A83-4E20-81AF-DB495562F0EA}"/>
                  </a:ext>
                </a:extLst>
              </p:cNvPr>
              <p:cNvGrpSpPr/>
              <p:nvPr/>
            </p:nvGrpSpPr>
            <p:grpSpPr>
              <a:xfrm>
                <a:off x="308358" y="3891127"/>
                <a:ext cx="720000" cy="720000"/>
                <a:chOff x="6317370" y="1511086"/>
                <a:chExt cx="1714500" cy="1714500"/>
              </a:xfrm>
              <a:effectLst>
                <a:outerShdw blurRad="76200" sx="101000" sy="101000" algn="ctr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152" name="Freeform 6">
                  <a:extLst>
                    <a:ext uri="{FF2B5EF4-FFF2-40B4-BE49-F238E27FC236}">
                      <a16:creationId xmlns:a16="http://schemas.microsoft.com/office/drawing/2014/main" id="{01F2E3B5-94E4-41EE-B95A-5888F02D0582}"/>
                    </a:ext>
                  </a:extLst>
                </p:cNvPr>
                <p:cNvSpPr/>
                <p:nvPr/>
              </p:nvSpPr>
              <p:spPr>
                <a:xfrm>
                  <a:off x="6317370" y="1511086"/>
                  <a:ext cx="1714500" cy="1714500"/>
                </a:xfrm>
                <a:custGeom>
                  <a:avLst/>
                  <a:gdLst>
                    <a:gd name="connsiteX0" fmla="*/ 168198 w 1714500"/>
                    <a:gd name="connsiteY0" fmla="*/ 983831 h 1714500"/>
                    <a:gd name="connsiteX1" fmla="*/ 169696 w 1714500"/>
                    <a:gd name="connsiteY1" fmla="*/ 998690 h 1714500"/>
                    <a:gd name="connsiteX2" fmla="*/ 857250 w 1714500"/>
                    <a:gd name="connsiteY2" fmla="*/ 1559063 h 1714500"/>
                    <a:gd name="connsiteX3" fmla="*/ 1544805 w 1714500"/>
                    <a:gd name="connsiteY3" fmla="*/ 998690 h 1714500"/>
                    <a:gd name="connsiteX4" fmla="*/ 1546303 w 1714500"/>
                    <a:gd name="connsiteY4" fmla="*/ 983831 h 1714500"/>
                    <a:gd name="connsiteX5" fmla="*/ 857250 w 1714500"/>
                    <a:gd name="connsiteY5" fmla="*/ 155437 h 1714500"/>
                    <a:gd name="connsiteX6" fmla="*/ 169696 w 1714500"/>
                    <a:gd name="connsiteY6" fmla="*/ 715810 h 1714500"/>
                    <a:gd name="connsiteX7" fmla="*/ 168198 w 1714500"/>
                    <a:gd name="connsiteY7" fmla="*/ 730670 h 1714500"/>
                    <a:gd name="connsiteX8" fmla="*/ 1546303 w 1714500"/>
                    <a:gd name="connsiteY8" fmla="*/ 730670 h 1714500"/>
                    <a:gd name="connsiteX9" fmla="*/ 1544805 w 1714500"/>
                    <a:gd name="connsiteY9" fmla="*/ 715810 h 1714500"/>
                    <a:gd name="connsiteX10" fmla="*/ 857250 w 1714500"/>
                    <a:gd name="connsiteY10" fmla="*/ 155437 h 1714500"/>
                    <a:gd name="connsiteX11" fmla="*/ 857250 w 1714500"/>
                    <a:gd name="connsiteY11" fmla="*/ 0 h 1714500"/>
                    <a:gd name="connsiteX12" fmla="*/ 1714500 w 1714500"/>
                    <a:gd name="connsiteY12" fmla="*/ 857250 h 1714500"/>
                    <a:gd name="connsiteX13" fmla="*/ 857250 w 1714500"/>
                    <a:gd name="connsiteY13" fmla="*/ 1714500 h 1714500"/>
                    <a:gd name="connsiteX14" fmla="*/ 0 w 1714500"/>
                    <a:gd name="connsiteY14" fmla="*/ 857250 h 1714500"/>
                    <a:gd name="connsiteX15" fmla="*/ 857250 w 1714500"/>
                    <a:gd name="connsiteY15" fmla="*/ 0 h 17145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1714500" h="1714500">
                      <a:moveTo>
                        <a:pt x="168198" y="983831"/>
                      </a:moveTo>
                      <a:lnTo>
                        <a:pt x="169696" y="998690"/>
                      </a:lnTo>
                      <a:cubicBezTo>
                        <a:pt x="235137" y="1318495"/>
                        <a:pt x="518099" y="1559063"/>
                        <a:pt x="857250" y="1559063"/>
                      </a:cubicBezTo>
                      <a:cubicBezTo>
                        <a:pt x="1196401" y="1559063"/>
                        <a:pt x="1479364" y="1318495"/>
                        <a:pt x="1544805" y="998690"/>
                      </a:cubicBezTo>
                      <a:lnTo>
                        <a:pt x="1546303" y="983831"/>
                      </a:lnTo>
                      <a:close/>
                      <a:moveTo>
                        <a:pt x="857250" y="155437"/>
                      </a:moveTo>
                      <a:cubicBezTo>
                        <a:pt x="518099" y="155437"/>
                        <a:pt x="235137" y="396006"/>
                        <a:pt x="169696" y="715810"/>
                      </a:cubicBezTo>
                      <a:lnTo>
                        <a:pt x="168198" y="730670"/>
                      </a:lnTo>
                      <a:lnTo>
                        <a:pt x="1546303" y="730670"/>
                      </a:lnTo>
                      <a:lnTo>
                        <a:pt x="1544805" y="715810"/>
                      </a:lnTo>
                      <a:cubicBezTo>
                        <a:pt x="1479364" y="396006"/>
                        <a:pt x="1196401" y="155437"/>
                        <a:pt x="857250" y="155437"/>
                      </a:cubicBezTo>
                      <a:close/>
                      <a:moveTo>
                        <a:pt x="857250" y="0"/>
                      </a:moveTo>
                      <a:cubicBezTo>
                        <a:pt x="1330696" y="0"/>
                        <a:pt x="1714500" y="383804"/>
                        <a:pt x="1714500" y="857250"/>
                      </a:cubicBezTo>
                      <a:cubicBezTo>
                        <a:pt x="1714500" y="1330696"/>
                        <a:pt x="1330696" y="1714500"/>
                        <a:pt x="857250" y="1714500"/>
                      </a:cubicBezTo>
                      <a:cubicBezTo>
                        <a:pt x="383804" y="1714500"/>
                        <a:pt x="0" y="1330696"/>
                        <a:pt x="0" y="857250"/>
                      </a:cubicBezTo>
                      <a:cubicBezTo>
                        <a:pt x="0" y="383804"/>
                        <a:pt x="383804" y="0"/>
                        <a:pt x="857250" y="0"/>
                      </a:cubicBezTo>
                      <a:close/>
                    </a:path>
                  </a:pathLst>
                </a:cu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solidFill>
                    <a:schemeClr val="bg1"/>
                  </a:solidFill>
                </a:ln>
                <a:effectLst>
                  <a:innerShdw blurRad="88900">
                    <a:prstClr val="black">
                      <a:alpha val="3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00" rtl="1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Segoe UI Semibold" panose="020B0702040204020203" pitchFamily="34" charset="0"/>
                    <a:ea typeface="+mn-ea"/>
                    <a:cs typeface="Segoe UI Semibold" panose="020B0702040204020203" pitchFamily="34" charset="0"/>
                  </a:endParaRPr>
                </a:p>
              </p:txBody>
            </p:sp>
            <p:sp>
              <p:nvSpPr>
                <p:cNvPr id="153" name="Oval 3">
                  <a:extLst>
                    <a:ext uri="{FF2B5EF4-FFF2-40B4-BE49-F238E27FC236}">
                      <a16:creationId xmlns:a16="http://schemas.microsoft.com/office/drawing/2014/main" id="{F451594F-7CCD-406C-A14D-D605CE76CFE5}"/>
                    </a:ext>
                  </a:extLst>
                </p:cNvPr>
                <p:cNvSpPr/>
                <p:nvPr/>
              </p:nvSpPr>
              <p:spPr>
                <a:xfrm>
                  <a:off x="6558991" y="1786203"/>
                  <a:ext cx="1219200" cy="1219200"/>
                </a:xfrm>
                <a:prstGeom prst="ellipse">
                  <a:avLst/>
                </a:prstGeom>
                <a:solidFill>
                  <a:schemeClr val="accent5">
                    <a:lumMod val="75000"/>
                  </a:schemeClr>
                </a:solidFill>
                <a:ln>
                  <a:solidFill>
                    <a:schemeClr val="bg1"/>
                  </a:solidFill>
                </a:ln>
                <a:effectLst>
                  <a:innerShdw blurRad="88900" dist="50800" dir="16200000">
                    <a:prstClr val="black">
                      <a:alpha val="3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00" rtl="1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Segoe UI Semibold" panose="020B0702040204020203" pitchFamily="34" charset="0"/>
                    <a:ea typeface="+mn-ea"/>
                    <a:cs typeface="Segoe UI Semibold" panose="020B0702040204020203" pitchFamily="34" charset="0"/>
                  </a:endParaRPr>
                </a:p>
              </p:txBody>
            </p:sp>
          </p:grpSp>
          <p:pic>
            <p:nvPicPr>
              <p:cNvPr id="1038" name="Picture 14" descr="Innovation free icon">
                <a:extLst>
                  <a:ext uri="{FF2B5EF4-FFF2-40B4-BE49-F238E27FC236}">
                    <a16:creationId xmlns:a16="http://schemas.microsoft.com/office/drawing/2014/main" id="{A013EFEC-2FCE-4480-BDA6-A17B4EE26CD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3" cstate="screen"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brightnessContrast brigh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1826" y="4133106"/>
                <a:ext cx="288000" cy="288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1048" name="קבוצה 1047">
            <a:extLst>
              <a:ext uri="{FF2B5EF4-FFF2-40B4-BE49-F238E27FC236}">
                <a16:creationId xmlns:a16="http://schemas.microsoft.com/office/drawing/2014/main" id="{87835461-5461-475E-9522-1317B8080664}"/>
              </a:ext>
            </a:extLst>
          </p:cNvPr>
          <p:cNvGrpSpPr/>
          <p:nvPr/>
        </p:nvGrpSpPr>
        <p:grpSpPr>
          <a:xfrm>
            <a:off x="3069160" y="2282752"/>
            <a:ext cx="822558" cy="894763"/>
            <a:chOff x="3684141" y="3880550"/>
            <a:chExt cx="1096744" cy="1193017"/>
          </a:xfrm>
        </p:grpSpPr>
        <p:sp>
          <p:nvSpPr>
            <p:cNvPr id="181" name="מלבן 180">
              <a:extLst>
                <a:ext uri="{FF2B5EF4-FFF2-40B4-BE49-F238E27FC236}">
                  <a16:creationId xmlns:a16="http://schemas.microsoft.com/office/drawing/2014/main" id="{E98C5CD6-284D-4037-91CD-0FAD4C9AA08A}"/>
                </a:ext>
              </a:extLst>
            </p:cNvPr>
            <p:cNvSpPr/>
            <p:nvPr/>
          </p:nvSpPr>
          <p:spPr>
            <a:xfrm>
              <a:off x="3684141" y="4795088"/>
              <a:ext cx="1096744" cy="2784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marL="0" marR="0" lvl="0" indent="0" algn="ctr" defTabSz="6858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4F81BD">
                      <a:lumMod val="50000"/>
                    </a:srgbClr>
                  </a:solidFill>
                  <a:effectLst/>
                  <a:uLnTx/>
                  <a:uFillTx/>
                  <a:latin typeface="Segoe UI Semibold" panose="020B0702040204020203" pitchFamily="34" charset="0"/>
                  <a:ea typeface="+mn-ea"/>
                  <a:cs typeface="Segoe UI Semibold" panose="020B0702040204020203" pitchFamily="34" charset="0"/>
                </a:rPr>
                <a:t>טכנולוגיות לשבילי אופניים</a:t>
              </a: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endParaRPr>
            </a:p>
          </p:txBody>
        </p:sp>
        <p:grpSp>
          <p:nvGrpSpPr>
            <p:cNvPr id="1047" name="קבוצה 1046">
              <a:extLst>
                <a:ext uri="{FF2B5EF4-FFF2-40B4-BE49-F238E27FC236}">
                  <a16:creationId xmlns:a16="http://schemas.microsoft.com/office/drawing/2014/main" id="{F4802A2F-2069-46C7-8E35-4C675E88B0FE}"/>
                </a:ext>
              </a:extLst>
            </p:cNvPr>
            <p:cNvGrpSpPr/>
            <p:nvPr/>
          </p:nvGrpSpPr>
          <p:grpSpPr>
            <a:xfrm>
              <a:off x="3872513" y="3880550"/>
              <a:ext cx="720000" cy="720000"/>
              <a:chOff x="3872513" y="3880550"/>
              <a:chExt cx="720000" cy="720000"/>
            </a:xfrm>
          </p:grpSpPr>
          <p:grpSp>
            <p:nvGrpSpPr>
              <p:cNvPr id="155" name="Group 15">
                <a:extLst>
                  <a:ext uri="{FF2B5EF4-FFF2-40B4-BE49-F238E27FC236}">
                    <a16:creationId xmlns:a16="http://schemas.microsoft.com/office/drawing/2014/main" id="{99DDEB9C-53D6-4BEE-994E-337B09C70926}"/>
                  </a:ext>
                </a:extLst>
              </p:cNvPr>
              <p:cNvGrpSpPr/>
              <p:nvPr/>
            </p:nvGrpSpPr>
            <p:grpSpPr>
              <a:xfrm rot="16200000">
                <a:off x="3872513" y="3880550"/>
                <a:ext cx="720000" cy="720000"/>
                <a:chOff x="6257924" y="1485899"/>
                <a:chExt cx="1714500" cy="1714500"/>
              </a:xfrm>
              <a:effectLst>
                <a:outerShdw blurRad="76200" sx="101000" sy="101000" algn="ctr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157" name="Freeform 16">
                  <a:extLst>
                    <a:ext uri="{FF2B5EF4-FFF2-40B4-BE49-F238E27FC236}">
                      <a16:creationId xmlns:a16="http://schemas.microsoft.com/office/drawing/2014/main" id="{C5AC1DA5-ABD1-4E09-AF7B-79C3B106FDFA}"/>
                    </a:ext>
                  </a:extLst>
                </p:cNvPr>
                <p:cNvSpPr/>
                <p:nvPr/>
              </p:nvSpPr>
              <p:spPr>
                <a:xfrm>
                  <a:off x="6257924" y="1485899"/>
                  <a:ext cx="1714500" cy="1714500"/>
                </a:xfrm>
                <a:custGeom>
                  <a:avLst/>
                  <a:gdLst>
                    <a:gd name="connsiteX0" fmla="*/ 168198 w 1714500"/>
                    <a:gd name="connsiteY0" fmla="*/ 983831 h 1714500"/>
                    <a:gd name="connsiteX1" fmla="*/ 169696 w 1714500"/>
                    <a:gd name="connsiteY1" fmla="*/ 998690 h 1714500"/>
                    <a:gd name="connsiteX2" fmla="*/ 857250 w 1714500"/>
                    <a:gd name="connsiteY2" fmla="*/ 1559063 h 1714500"/>
                    <a:gd name="connsiteX3" fmla="*/ 1544805 w 1714500"/>
                    <a:gd name="connsiteY3" fmla="*/ 998690 h 1714500"/>
                    <a:gd name="connsiteX4" fmla="*/ 1546303 w 1714500"/>
                    <a:gd name="connsiteY4" fmla="*/ 983831 h 1714500"/>
                    <a:gd name="connsiteX5" fmla="*/ 857250 w 1714500"/>
                    <a:gd name="connsiteY5" fmla="*/ 155437 h 1714500"/>
                    <a:gd name="connsiteX6" fmla="*/ 169696 w 1714500"/>
                    <a:gd name="connsiteY6" fmla="*/ 715810 h 1714500"/>
                    <a:gd name="connsiteX7" fmla="*/ 168198 w 1714500"/>
                    <a:gd name="connsiteY7" fmla="*/ 730670 h 1714500"/>
                    <a:gd name="connsiteX8" fmla="*/ 1546303 w 1714500"/>
                    <a:gd name="connsiteY8" fmla="*/ 730670 h 1714500"/>
                    <a:gd name="connsiteX9" fmla="*/ 1544805 w 1714500"/>
                    <a:gd name="connsiteY9" fmla="*/ 715810 h 1714500"/>
                    <a:gd name="connsiteX10" fmla="*/ 857250 w 1714500"/>
                    <a:gd name="connsiteY10" fmla="*/ 155437 h 1714500"/>
                    <a:gd name="connsiteX11" fmla="*/ 857250 w 1714500"/>
                    <a:gd name="connsiteY11" fmla="*/ 0 h 1714500"/>
                    <a:gd name="connsiteX12" fmla="*/ 1714500 w 1714500"/>
                    <a:gd name="connsiteY12" fmla="*/ 857250 h 1714500"/>
                    <a:gd name="connsiteX13" fmla="*/ 857250 w 1714500"/>
                    <a:gd name="connsiteY13" fmla="*/ 1714500 h 1714500"/>
                    <a:gd name="connsiteX14" fmla="*/ 0 w 1714500"/>
                    <a:gd name="connsiteY14" fmla="*/ 857250 h 1714500"/>
                    <a:gd name="connsiteX15" fmla="*/ 857250 w 1714500"/>
                    <a:gd name="connsiteY15" fmla="*/ 0 h 17145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1714500" h="1714500">
                      <a:moveTo>
                        <a:pt x="168198" y="983831"/>
                      </a:moveTo>
                      <a:lnTo>
                        <a:pt x="169696" y="998690"/>
                      </a:lnTo>
                      <a:cubicBezTo>
                        <a:pt x="235137" y="1318495"/>
                        <a:pt x="518099" y="1559063"/>
                        <a:pt x="857250" y="1559063"/>
                      </a:cubicBezTo>
                      <a:cubicBezTo>
                        <a:pt x="1196401" y="1559063"/>
                        <a:pt x="1479364" y="1318495"/>
                        <a:pt x="1544805" y="998690"/>
                      </a:cubicBezTo>
                      <a:lnTo>
                        <a:pt x="1546303" y="983831"/>
                      </a:lnTo>
                      <a:close/>
                      <a:moveTo>
                        <a:pt x="857250" y="155437"/>
                      </a:moveTo>
                      <a:cubicBezTo>
                        <a:pt x="518099" y="155437"/>
                        <a:pt x="235137" y="396006"/>
                        <a:pt x="169696" y="715810"/>
                      </a:cubicBezTo>
                      <a:lnTo>
                        <a:pt x="168198" y="730670"/>
                      </a:lnTo>
                      <a:lnTo>
                        <a:pt x="1546303" y="730670"/>
                      </a:lnTo>
                      <a:lnTo>
                        <a:pt x="1544805" y="715810"/>
                      </a:lnTo>
                      <a:cubicBezTo>
                        <a:pt x="1479364" y="396006"/>
                        <a:pt x="1196401" y="155437"/>
                        <a:pt x="857250" y="155437"/>
                      </a:cubicBezTo>
                      <a:close/>
                      <a:moveTo>
                        <a:pt x="857250" y="0"/>
                      </a:moveTo>
                      <a:cubicBezTo>
                        <a:pt x="1330696" y="0"/>
                        <a:pt x="1714500" y="383804"/>
                        <a:pt x="1714500" y="857250"/>
                      </a:cubicBezTo>
                      <a:cubicBezTo>
                        <a:pt x="1714500" y="1330696"/>
                        <a:pt x="1330696" y="1714500"/>
                        <a:pt x="857250" y="1714500"/>
                      </a:cubicBezTo>
                      <a:cubicBezTo>
                        <a:pt x="383804" y="1714500"/>
                        <a:pt x="0" y="1330696"/>
                        <a:pt x="0" y="857250"/>
                      </a:cubicBezTo>
                      <a:cubicBezTo>
                        <a:pt x="0" y="383804"/>
                        <a:pt x="383804" y="0"/>
                        <a:pt x="857250" y="0"/>
                      </a:cubicBezTo>
                      <a:close/>
                    </a:path>
                  </a:pathLst>
                </a:custGeom>
                <a:solidFill>
                  <a:srgbClr val="93AB79"/>
                </a:solidFill>
                <a:ln>
                  <a:solidFill>
                    <a:schemeClr val="bg1"/>
                  </a:solidFill>
                </a:ln>
                <a:effectLst>
                  <a:innerShdw blurRad="88900">
                    <a:prstClr val="black">
                      <a:alpha val="3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00" rtl="1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Segoe UI Semibold" panose="020B0702040204020203" pitchFamily="34" charset="0"/>
                    <a:ea typeface="+mn-ea"/>
                    <a:cs typeface="Segoe UI Semibold" panose="020B0702040204020203" pitchFamily="34" charset="0"/>
                  </a:endParaRPr>
                </a:p>
              </p:txBody>
            </p:sp>
            <p:sp>
              <p:nvSpPr>
                <p:cNvPr id="158" name="Oval 17">
                  <a:extLst>
                    <a:ext uri="{FF2B5EF4-FFF2-40B4-BE49-F238E27FC236}">
                      <a16:creationId xmlns:a16="http://schemas.microsoft.com/office/drawing/2014/main" id="{C1505A1E-0D8D-41B2-8A06-DE381A4A63C3}"/>
                    </a:ext>
                  </a:extLst>
                </p:cNvPr>
                <p:cNvSpPr/>
                <p:nvPr/>
              </p:nvSpPr>
              <p:spPr>
                <a:xfrm>
                  <a:off x="6505575" y="1733550"/>
                  <a:ext cx="1219200" cy="1219200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93AB79"/>
                    </a:gs>
                    <a:gs pos="79000">
                      <a:srgbClr val="455435"/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ln>
                  <a:solidFill>
                    <a:schemeClr val="bg1"/>
                  </a:solidFill>
                </a:ln>
                <a:effectLst>
                  <a:innerShdw blurRad="88900" dist="50800" dir="16200000">
                    <a:prstClr val="black">
                      <a:alpha val="3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00" rtl="1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Segoe UI Semibold" panose="020B0702040204020203" pitchFamily="34" charset="0"/>
                    <a:ea typeface="+mn-ea"/>
                    <a:cs typeface="Segoe UI Semibold" panose="020B0702040204020203" pitchFamily="34" charset="0"/>
                  </a:endParaRPr>
                </a:p>
              </p:txBody>
            </p:sp>
          </p:grpSp>
          <p:pic>
            <p:nvPicPr>
              <p:cNvPr id="1046" name="Picture 20" descr="Bycicle free icon">
                <a:extLst>
                  <a:ext uri="{FF2B5EF4-FFF2-40B4-BE49-F238E27FC236}">
                    <a16:creationId xmlns:a16="http://schemas.microsoft.com/office/drawing/2014/main" id="{7E501517-519C-4E9F-85D3-28CBA75E6B7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5" cstate="screen">
                <a:extLst>
                  <a:ext uri="{BEBA8EAE-BF5A-486C-A8C5-ECC9F3942E4B}">
                    <a14:imgProps xmlns:a14="http://schemas.microsoft.com/office/drawing/2010/main">
                      <a14:imgLayer r:embed="rId16">
                        <a14:imgEffect>
                          <a14:brightnessContrast brigh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88513" y="4096549"/>
                <a:ext cx="288000" cy="288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1051" name="קבוצה 1050">
            <a:extLst>
              <a:ext uri="{FF2B5EF4-FFF2-40B4-BE49-F238E27FC236}">
                <a16:creationId xmlns:a16="http://schemas.microsoft.com/office/drawing/2014/main" id="{B67AC701-CC7C-4DC1-87FE-910C5680BF45}"/>
              </a:ext>
            </a:extLst>
          </p:cNvPr>
          <p:cNvGrpSpPr/>
          <p:nvPr/>
        </p:nvGrpSpPr>
        <p:grpSpPr>
          <a:xfrm>
            <a:off x="1277742" y="2282754"/>
            <a:ext cx="1339564" cy="864813"/>
            <a:chOff x="8982389" y="3880550"/>
            <a:chExt cx="1786084" cy="1153083"/>
          </a:xfrm>
        </p:grpSpPr>
        <p:sp>
          <p:nvSpPr>
            <p:cNvPr id="178" name="מלבן 177">
              <a:extLst>
                <a:ext uri="{FF2B5EF4-FFF2-40B4-BE49-F238E27FC236}">
                  <a16:creationId xmlns:a16="http://schemas.microsoft.com/office/drawing/2014/main" id="{C0224698-0562-4C13-AAA2-E5594C7AAF19}"/>
                </a:ext>
              </a:extLst>
            </p:cNvPr>
            <p:cNvSpPr/>
            <p:nvPr/>
          </p:nvSpPr>
          <p:spPr>
            <a:xfrm>
              <a:off x="8982389" y="4830900"/>
              <a:ext cx="1786084" cy="20273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marL="0" marR="0" lvl="0" indent="0" algn="ctr" defTabSz="6858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4F81BD">
                      <a:lumMod val="50000"/>
                    </a:srgbClr>
                  </a:solidFill>
                  <a:effectLst/>
                  <a:uLnTx/>
                  <a:uFillTx/>
                  <a:latin typeface="Segoe UI Semibold" panose="020B0702040204020203" pitchFamily="34" charset="0"/>
                  <a:ea typeface="+mn-ea"/>
                  <a:cs typeface="Segoe UI Semibold" panose="020B0702040204020203" pitchFamily="34" charset="0"/>
                </a:rPr>
                <a:t>פתרונות טכנולוגיים וחדשניים בתחבורה ציבורית</a:t>
              </a: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endParaRPr>
            </a:p>
          </p:txBody>
        </p:sp>
        <p:grpSp>
          <p:nvGrpSpPr>
            <p:cNvPr id="1050" name="קבוצה 1049">
              <a:extLst>
                <a:ext uri="{FF2B5EF4-FFF2-40B4-BE49-F238E27FC236}">
                  <a16:creationId xmlns:a16="http://schemas.microsoft.com/office/drawing/2014/main" id="{FE39EF65-6E0A-4AA2-A560-0D62FA553A78}"/>
                </a:ext>
              </a:extLst>
            </p:cNvPr>
            <p:cNvGrpSpPr/>
            <p:nvPr/>
          </p:nvGrpSpPr>
          <p:grpSpPr>
            <a:xfrm>
              <a:off x="9536958" y="3880550"/>
              <a:ext cx="720000" cy="720000"/>
              <a:chOff x="9536958" y="3880550"/>
              <a:chExt cx="720000" cy="720000"/>
            </a:xfrm>
          </p:grpSpPr>
          <p:grpSp>
            <p:nvGrpSpPr>
              <p:cNvPr id="160" name="Group 5">
                <a:extLst>
                  <a:ext uri="{FF2B5EF4-FFF2-40B4-BE49-F238E27FC236}">
                    <a16:creationId xmlns:a16="http://schemas.microsoft.com/office/drawing/2014/main" id="{524917D8-0936-4592-90AB-51C355DE3217}"/>
                  </a:ext>
                </a:extLst>
              </p:cNvPr>
              <p:cNvGrpSpPr/>
              <p:nvPr/>
            </p:nvGrpSpPr>
            <p:grpSpPr>
              <a:xfrm>
                <a:off x="9536958" y="3880550"/>
                <a:ext cx="720000" cy="720000"/>
                <a:chOff x="6257924" y="1485899"/>
                <a:chExt cx="1714500" cy="1714500"/>
              </a:xfrm>
              <a:effectLst>
                <a:outerShdw blurRad="76200" sx="101000" sy="101000" algn="ctr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162" name="Freeform 6">
                  <a:extLst>
                    <a:ext uri="{FF2B5EF4-FFF2-40B4-BE49-F238E27FC236}">
                      <a16:creationId xmlns:a16="http://schemas.microsoft.com/office/drawing/2014/main" id="{51F825C3-536C-45EA-924C-F3E18A1F82E7}"/>
                    </a:ext>
                  </a:extLst>
                </p:cNvPr>
                <p:cNvSpPr/>
                <p:nvPr/>
              </p:nvSpPr>
              <p:spPr>
                <a:xfrm>
                  <a:off x="6257924" y="1485899"/>
                  <a:ext cx="1714500" cy="1714500"/>
                </a:xfrm>
                <a:custGeom>
                  <a:avLst/>
                  <a:gdLst>
                    <a:gd name="connsiteX0" fmla="*/ 168198 w 1714500"/>
                    <a:gd name="connsiteY0" fmla="*/ 983831 h 1714500"/>
                    <a:gd name="connsiteX1" fmla="*/ 169696 w 1714500"/>
                    <a:gd name="connsiteY1" fmla="*/ 998690 h 1714500"/>
                    <a:gd name="connsiteX2" fmla="*/ 857250 w 1714500"/>
                    <a:gd name="connsiteY2" fmla="*/ 1559063 h 1714500"/>
                    <a:gd name="connsiteX3" fmla="*/ 1544805 w 1714500"/>
                    <a:gd name="connsiteY3" fmla="*/ 998690 h 1714500"/>
                    <a:gd name="connsiteX4" fmla="*/ 1546303 w 1714500"/>
                    <a:gd name="connsiteY4" fmla="*/ 983831 h 1714500"/>
                    <a:gd name="connsiteX5" fmla="*/ 857250 w 1714500"/>
                    <a:gd name="connsiteY5" fmla="*/ 155437 h 1714500"/>
                    <a:gd name="connsiteX6" fmla="*/ 169696 w 1714500"/>
                    <a:gd name="connsiteY6" fmla="*/ 715810 h 1714500"/>
                    <a:gd name="connsiteX7" fmla="*/ 168198 w 1714500"/>
                    <a:gd name="connsiteY7" fmla="*/ 730670 h 1714500"/>
                    <a:gd name="connsiteX8" fmla="*/ 1546303 w 1714500"/>
                    <a:gd name="connsiteY8" fmla="*/ 730670 h 1714500"/>
                    <a:gd name="connsiteX9" fmla="*/ 1544805 w 1714500"/>
                    <a:gd name="connsiteY9" fmla="*/ 715810 h 1714500"/>
                    <a:gd name="connsiteX10" fmla="*/ 857250 w 1714500"/>
                    <a:gd name="connsiteY10" fmla="*/ 155437 h 1714500"/>
                    <a:gd name="connsiteX11" fmla="*/ 857250 w 1714500"/>
                    <a:gd name="connsiteY11" fmla="*/ 0 h 1714500"/>
                    <a:gd name="connsiteX12" fmla="*/ 1714500 w 1714500"/>
                    <a:gd name="connsiteY12" fmla="*/ 857250 h 1714500"/>
                    <a:gd name="connsiteX13" fmla="*/ 857250 w 1714500"/>
                    <a:gd name="connsiteY13" fmla="*/ 1714500 h 1714500"/>
                    <a:gd name="connsiteX14" fmla="*/ 0 w 1714500"/>
                    <a:gd name="connsiteY14" fmla="*/ 857250 h 1714500"/>
                    <a:gd name="connsiteX15" fmla="*/ 857250 w 1714500"/>
                    <a:gd name="connsiteY15" fmla="*/ 0 h 17145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1714500" h="1714500">
                      <a:moveTo>
                        <a:pt x="168198" y="983831"/>
                      </a:moveTo>
                      <a:lnTo>
                        <a:pt x="169696" y="998690"/>
                      </a:lnTo>
                      <a:cubicBezTo>
                        <a:pt x="235137" y="1318495"/>
                        <a:pt x="518099" y="1559063"/>
                        <a:pt x="857250" y="1559063"/>
                      </a:cubicBezTo>
                      <a:cubicBezTo>
                        <a:pt x="1196401" y="1559063"/>
                        <a:pt x="1479364" y="1318495"/>
                        <a:pt x="1544805" y="998690"/>
                      </a:cubicBezTo>
                      <a:lnTo>
                        <a:pt x="1546303" y="983831"/>
                      </a:lnTo>
                      <a:close/>
                      <a:moveTo>
                        <a:pt x="857250" y="155437"/>
                      </a:moveTo>
                      <a:cubicBezTo>
                        <a:pt x="518099" y="155437"/>
                        <a:pt x="235137" y="396006"/>
                        <a:pt x="169696" y="715810"/>
                      </a:cubicBezTo>
                      <a:lnTo>
                        <a:pt x="168198" y="730670"/>
                      </a:lnTo>
                      <a:lnTo>
                        <a:pt x="1546303" y="730670"/>
                      </a:lnTo>
                      <a:lnTo>
                        <a:pt x="1544805" y="715810"/>
                      </a:lnTo>
                      <a:cubicBezTo>
                        <a:pt x="1479364" y="396006"/>
                        <a:pt x="1196401" y="155437"/>
                        <a:pt x="857250" y="155437"/>
                      </a:cubicBezTo>
                      <a:close/>
                      <a:moveTo>
                        <a:pt x="857250" y="0"/>
                      </a:moveTo>
                      <a:cubicBezTo>
                        <a:pt x="1330696" y="0"/>
                        <a:pt x="1714500" y="383804"/>
                        <a:pt x="1714500" y="857250"/>
                      </a:cubicBezTo>
                      <a:cubicBezTo>
                        <a:pt x="1714500" y="1330696"/>
                        <a:pt x="1330696" y="1714500"/>
                        <a:pt x="857250" y="1714500"/>
                      </a:cubicBezTo>
                      <a:cubicBezTo>
                        <a:pt x="383804" y="1714500"/>
                        <a:pt x="0" y="1330696"/>
                        <a:pt x="0" y="857250"/>
                      </a:cubicBezTo>
                      <a:cubicBezTo>
                        <a:pt x="0" y="383804"/>
                        <a:pt x="383804" y="0"/>
                        <a:pt x="857250" y="0"/>
                      </a:cubicBezTo>
                      <a:close/>
                    </a:path>
                  </a:pathLst>
                </a:cu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solidFill>
                    <a:schemeClr val="bg1"/>
                  </a:solidFill>
                </a:ln>
                <a:effectLst>
                  <a:innerShdw blurRad="88900">
                    <a:prstClr val="black">
                      <a:alpha val="3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00" rtl="1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Segoe UI Semibold" panose="020B0702040204020203" pitchFamily="34" charset="0"/>
                    <a:ea typeface="+mn-ea"/>
                    <a:cs typeface="Segoe UI Semibold" panose="020B0702040204020203" pitchFamily="34" charset="0"/>
                  </a:endParaRPr>
                </a:p>
              </p:txBody>
            </p:sp>
            <p:sp>
              <p:nvSpPr>
                <p:cNvPr id="163" name="Oval 3">
                  <a:extLst>
                    <a:ext uri="{FF2B5EF4-FFF2-40B4-BE49-F238E27FC236}">
                      <a16:creationId xmlns:a16="http://schemas.microsoft.com/office/drawing/2014/main" id="{01A6EEEE-656D-4010-BA4B-65E2EBF169F7}"/>
                    </a:ext>
                  </a:extLst>
                </p:cNvPr>
                <p:cNvSpPr/>
                <p:nvPr/>
              </p:nvSpPr>
              <p:spPr>
                <a:xfrm>
                  <a:off x="6505575" y="1733550"/>
                  <a:ext cx="1219200" cy="1219200"/>
                </a:xfrm>
                <a:prstGeom prst="ellipse">
                  <a:avLst/>
                </a:prstGeom>
                <a:solidFill>
                  <a:schemeClr val="accent5">
                    <a:lumMod val="75000"/>
                  </a:schemeClr>
                </a:solidFill>
                <a:ln>
                  <a:solidFill>
                    <a:schemeClr val="bg1"/>
                  </a:solidFill>
                </a:ln>
                <a:effectLst>
                  <a:innerShdw blurRad="88900" dist="50800" dir="16200000">
                    <a:prstClr val="black">
                      <a:alpha val="3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00" rtl="1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Segoe UI Semibold" panose="020B0702040204020203" pitchFamily="34" charset="0"/>
                    <a:ea typeface="+mn-ea"/>
                    <a:cs typeface="Segoe UI Semibold" panose="020B0702040204020203" pitchFamily="34" charset="0"/>
                  </a:endParaRPr>
                </a:p>
              </p:txBody>
            </p:sp>
          </p:grpSp>
          <p:pic>
            <p:nvPicPr>
              <p:cNvPr id="1049" name="Picture 22" descr="Bus free icon">
                <a:extLst>
                  <a:ext uri="{FF2B5EF4-FFF2-40B4-BE49-F238E27FC236}">
                    <a16:creationId xmlns:a16="http://schemas.microsoft.com/office/drawing/2014/main" id="{19AE3B85-6031-4183-BFBA-A88FA8DEA21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7" cstate="screen">
                <a:extLst>
                  <a:ext uri="{BEBA8EAE-BF5A-486C-A8C5-ECC9F3942E4B}">
                    <a14:imgProps xmlns:a14="http://schemas.microsoft.com/office/drawing/2010/main">
                      <a14:imgLayer r:embed="rId18">
                        <a14:imgEffect>
                          <a14:brightnessContrast brigh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752958" y="4096550"/>
                <a:ext cx="288000" cy="288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12" name="קבוצה 11">
            <a:extLst>
              <a:ext uri="{FF2B5EF4-FFF2-40B4-BE49-F238E27FC236}">
                <a16:creationId xmlns:a16="http://schemas.microsoft.com/office/drawing/2014/main" id="{2FE09503-639A-4873-AE4C-B4D3DF26E17F}"/>
              </a:ext>
            </a:extLst>
          </p:cNvPr>
          <p:cNvGrpSpPr/>
          <p:nvPr/>
        </p:nvGrpSpPr>
        <p:grpSpPr>
          <a:xfrm>
            <a:off x="5826148" y="2353511"/>
            <a:ext cx="747780" cy="794054"/>
            <a:chOff x="1754824" y="2781404"/>
            <a:chExt cx="997040" cy="1058739"/>
          </a:xfrm>
        </p:grpSpPr>
        <p:sp>
          <p:nvSpPr>
            <p:cNvPr id="175" name="מלבן 174">
              <a:extLst>
                <a:ext uri="{FF2B5EF4-FFF2-40B4-BE49-F238E27FC236}">
                  <a16:creationId xmlns:a16="http://schemas.microsoft.com/office/drawing/2014/main" id="{DAFEB879-BF00-42E5-A106-6DBA55A43C3E}"/>
                </a:ext>
              </a:extLst>
            </p:cNvPr>
            <p:cNvSpPr/>
            <p:nvPr/>
          </p:nvSpPr>
          <p:spPr>
            <a:xfrm>
              <a:off x="1754824" y="3561664"/>
              <a:ext cx="997040" cy="2784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marL="0" marR="0" lvl="0" indent="0" algn="ctr" defTabSz="6858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4F81BD">
                      <a:lumMod val="50000"/>
                    </a:srgbClr>
                  </a:solidFill>
                  <a:effectLst/>
                  <a:uLnTx/>
                  <a:uFillTx/>
                  <a:latin typeface="Segoe UI Semibold" panose="020B0702040204020203" pitchFamily="34" charset="0"/>
                  <a:ea typeface="+mn-ea"/>
                  <a:cs typeface="Segoe UI Semibold" panose="020B0702040204020203" pitchFamily="34" charset="0"/>
                </a:rPr>
                <a:t>אוטונומיה</a:t>
              </a: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endParaRPr>
            </a:p>
          </p:txBody>
        </p:sp>
        <p:grpSp>
          <p:nvGrpSpPr>
            <p:cNvPr id="11" name="קבוצה 10">
              <a:extLst>
                <a:ext uri="{FF2B5EF4-FFF2-40B4-BE49-F238E27FC236}">
                  <a16:creationId xmlns:a16="http://schemas.microsoft.com/office/drawing/2014/main" id="{8DD309C9-FA85-466F-BEE3-1546A6385502}"/>
                </a:ext>
              </a:extLst>
            </p:cNvPr>
            <p:cNvGrpSpPr/>
            <p:nvPr/>
          </p:nvGrpSpPr>
          <p:grpSpPr>
            <a:xfrm>
              <a:off x="1948136" y="2781404"/>
              <a:ext cx="720000" cy="720000"/>
              <a:chOff x="1948136" y="2781404"/>
              <a:chExt cx="720000" cy="720000"/>
            </a:xfrm>
          </p:grpSpPr>
          <p:grpSp>
            <p:nvGrpSpPr>
              <p:cNvPr id="169" name="Group 12">
                <a:extLst>
                  <a:ext uri="{FF2B5EF4-FFF2-40B4-BE49-F238E27FC236}">
                    <a16:creationId xmlns:a16="http://schemas.microsoft.com/office/drawing/2014/main" id="{39C6D392-A21A-41B2-A579-40EDBD7610E0}"/>
                  </a:ext>
                </a:extLst>
              </p:cNvPr>
              <p:cNvGrpSpPr/>
              <p:nvPr/>
            </p:nvGrpSpPr>
            <p:grpSpPr>
              <a:xfrm rot="16200000">
                <a:off x="1948136" y="2781404"/>
                <a:ext cx="720000" cy="720000"/>
                <a:chOff x="6257924" y="1485899"/>
                <a:chExt cx="1714500" cy="1714500"/>
              </a:xfrm>
              <a:effectLst>
                <a:outerShdw blurRad="76200" sx="101000" sy="101000" algn="ctr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170" name="Freeform 13">
                  <a:extLst>
                    <a:ext uri="{FF2B5EF4-FFF2-40B4-BE49-F238E27FC236}">
                      <a16:creationId xmlns:a16="http://schemas.microsoft.com/office/drawing/2014/main" id="{74D2BADC-8DB3-4C1D-8845-5A7D4FFFED6C}"/>
                    </a:ext>
                  </a:extLst>
                </p:cNvPr>
                <p:cNvSpPr/>
                <p:nvPr/>
              </p:nvSpPr>
              <p:spPr>
                <a:xfrm>
                  <a:off x="6257924" y="1485899"/>
                  <a:ext cx="1714500" cy="1714500"/>
                </a:xfrm>
                <a:custGeom>
                  <a:avLst/>
                  <a:gdLst>
                    <a:gd name="connsiteX0" fmla="*/ 168198 w 1714500"/>
                    <a:gd name="connsiteY0" fmla="*/ 983831 h 1714500"/>
                    <a:gd name="connsiteX1" fmla="*/ 169696 w 1714500"/>
                    <a:gd name="connsiteY1" fmla="*/ 998690 h 1714500"/>
                    <a:gd name="connsiteX2" fmla="*/ 857250 w 1714500"/>
                    <a:gd name="connsiteY2" fmla="*/ 1559063 h 1714500"/>
                    <a:gd name="connsiteX3" fmla="*/ 1544805 w 1714500"/>
                    <a:gd name="connsiteY3" fmla="*/ 998690 h 1714500"/>
                    <a:gd name="connsiteX4" fmla="*/ 1546303 w 1714500"/>
                    <a:gd name="connsiteY4" fmla="*/ 983831 h 1714500"/>
                    <a:gd name="connsiteX5" fmla="*/ 857250 w 1714500"/>
                    <a:gd name="connsiteY5" fmla="*/ 155437 h 1714500"/>
                    <a:gd name="connsiteX6" fmla="*/ 169696 w 1714500"/>
                    <a:gd name="connsiteY6" fmla="*/ 715810 h 1714500"/>
                    <a:gd name="connsiteX7" fmla="*/ 168198 w 1714500"/>
                    <a:gd name="connsiteY7" fmla="*/ 730670 h 1714500"/>
                    <a:gd name="connsiteX8" fmla="*/ 1546303 w 1714500"/>
                    <a:gd name="connsiteY8" fmla="*/ 730670 h 1714500"/>
                    <a:gd name="connsiteX9" fmla="*/ 1544805 w 1714500"/>
                    <a:gd name="connsiteY9" fmla="*/ 715810 h 1714500"/>
                    <a:gd name="connsiteX10" fmla="*/ 857250 w 1714500"/>
                    <a:gd name="connsiteY10" fmla="*/ 155437 h 1714500"/>
                    <a:gd name="connsiteX11" fmla="*/ 857250 w 1714500"/>
                    <a:gd name="connsiteY11" fmla="*/ 0 h 1714500"/>
                    <a:gd name="connsiteX12" fmla="*/ 1714500 w 1714500"/>
                    <a:gd name="connsiteY12" fmla="*/ 857250 h 1714500"/>
                    <a:gd name="connsiteX13" fmla="*/ 857250 w 1714500"/>
                    <a:gd name="connsiteY13" fmla="*/ 1714500 h 1714500"/>
                    <a:gd name="connsiteX14" fmla="*/ 0 w 1714500"/>
                    <a:gd name="connsiteY14" fmla="*/ 857250 h 1714500"/>
                    <a:gd name="connsiteX15" fmla="*/ 857250 w 1714500"/>
                    <a:gd name="connsiteY15" fmla="*/ 0 h 17145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1714500" h="1714500">
                      <a:moveTo>
                        <a:pt x="168198" y="983831"/>
                      </a:moveTo>
                      <a:lnTo>
                        <a:pt x="169696" y="998690"/>
                      </a:lnTo>
                      <a:cubicBezTo>
                        <a:pt x="235137" y="1318495"/>
                        <a:pt x="518099" y="1559063"/>
                        <a:pt x="857250" y="1559063"/>
                      </a:cubicBezTo>
                      <a:cubicBezTo>
                        <a:pt x="1196401" y="1559063"/>
                        <a:pt x="1479364" y="1318495"/>
                        <a:pt x="1544805" y="998690"/>
                      </a:cubicBezTo>
                      <a:lnTo>
                        <a:pt x="1546303" y="983831"/>
                      </a:lnTo>
                      <a:close/>
                      <a:moveTo>
                        <a:pt x="857250" y="155437"/>
                      </a:moveTo>
                      <a:cubicBezTo>
                        <a:pt x="518099" y="155437"/>
                        <a:pt x="235137" y="396006"/>
                        <a:pt x="169696" y="715810"/>
                      </a:cubicBezTo>
                      <a:lnTo>
                        <a:pt x="168198" y="730670"/>
                      </a:lnTo>
                      <a:lnTo>
                        <a:pt x="1546303" y="730670"/>
                      </a:lnTo>
                      <a:lnTo>
                        <a:pt x="1544805" y="715810"/>
                      </a:lnTo>
                      <a:cubicBezTo>
                        <a:pt x="1479364" y="396006"/>
                        <a:pt x="1196401" y="155437"/>
                        <a:pt x="857250" y="155437"/>
                      </a:cubicBezTo>
                      <a:close/>
                      <a:moveTo>
                        <a:pt x="857250" y="0"/>
                      </a:moveTo>
                      <a:cubicBezTo>
                        <a:pt x="1330696" y="0"/>
                        <a:pt x="1714500" y="383804"/>
                        <a:pt x="1714500" y="857250"/>
                      </a:cubicBezTo>
                      <a:cubicBezTo>
                        <a:pt x="1714500" y="1330696"/>
                        <a:pt x="1330696" y="1714500"/>
                        <a:pt x="857250" y="1714500"/>
                      </a:cubicBezTo>
                      <a:cubicBezTo>
                        <a:pt x="383804" y="1714500"/>
                        <a:pt x="0" y="1330696"/>
                        <a:pt x="0" y="857250"/>
                      </a:cubicBezTo>
                      <a:cubicBezTo>
                        <a:pt x="0" y="383804"/>
                        <a:pt x="383804" y="0"/>
                        <a:pt x="857250" y="0"/>
                      </a:cubicBez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bg1"/>
                  </a:solidFill>
                </a:ln>
                <a:effectLst>
                  <a:innerShdw blurRad="88900">
                    <a:prstClr val="black">
                      <a:alpha val="3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00" rtl="1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Segoe UI Semibold" panose="020B0702040204020203" pitchFamily="34" charset="0"/>
                    <a:ea typeface="+mn-ea"/>
                    <a:cs typeface="Segoe UI Semibold" panose="020B0702040204020203" pitchFamily="34" charset="0"/>
                  </a:endParaRPr>
                </a:p>
              </p:txBody>
            </p:sp>
            <p:sp>
              <p:nvSpPr>
                <p:cNvPr id="171" name="Oval 14">
                  <a:extLst>
                    <a:ext uri="{FF2B5EF4-FFF2-40B4-BE49-F238E27FC236}">
                      <a16:creationId xmlns:a16="http://schemas.microsoft.com/office/drawing/2014/main" id="{4C121F4E-7E8D-42A2-936E-C562D13A1E85}"/>
                    </a:ext>
                  </a:extLst>
                </p:cNvPr>
                <p:cNvSpPr/>
                <p:nvPr/>
              </p:nvSpPr>
              <p:spPr>
                <a:xfrm>
                  <a:off x="6505575" y="1733550"/>
                  <a:ext cx="1219200" cy="1219200"/>
                </a:xfrm>
                <a:prstGeom prst="ellipse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solidFill>
                    <a:schemeClr val="bg1"/>
                  </a:solidFill>
                </a:ln>
                <a:effectLst>
                  <a:innerShdw blurRad="88900" dist="50800" dir="16200000">
                    <a:prstClr val="black">
                      <a:alpha val="3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00" rtl="1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Segoe UI Semibold" panose="020B0702040204020203" pitchFamily="34" charset="0"/>
                    <a:ea typeface="+mn-ea"/>
                    <a:cs typeface="Segoe UI Semibold" panose="020B0702040204020203" pitchFamily="34" charset="0"/>
                  </a:endParaRPr>
                </a:p>
              </p:txBody>
            </p:sp>
          </p:grpSp>
          <p:pic>
            <p:nvPicPr>
              <p:cNvPr id="3074" name="Picture 2" descr="Autonomous car">
                <a:extLst>
                  <a:ext uri="{FF2B5EF4-FFF2-40B4-BE49-F238E27FC236}">
                    <a16:creationId xmlns:a16="http://schemas.microsoft.com/office/drawing/2014/main" id="{8DE9DC6A-308E-45D1-BFFA-5E75645BC31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9" cstate="print">
                <a:extLst>
                  <a:ext uri="{BEBA8EAE-BF5A-486C-A8C5-ECC9F3942E4B}">
                    <a14:imgProps xmlns:a14="http://schemas.microsoft.com/office/drawing/2010/main">
                      <a14:imgLayer r:embed="rId20">
                        <a14:imgEffect>
                          <a14:brightnessContrast brigh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82531" y="2946632"/>
                <a:ext cx="288000" cy="288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15" name="קבוצה 14">
            <a:extLst>
              <a:ext uri="{FF2B5EF4-FFF2-40B4-BE49-F238E27FC236}">
                <a16:creationId xmlns:a16="http://schemas.microsoft.com/office/drawing/2014/main" id="{485B37AA-1608-4782-BCD8-24A25A81BE4C}"/>
              </a:ext>
            </a:extLst>
          </p:cNvPr>
          <p:cNvGrpSpPr/>
          <p:nvPr/>
        </p:nvGrpSpPr>
        <p:grpSpPr>
          <a:xfrm>
            <a:off x="7036691" y="2296525"/>
            <a:ext cx="1192097" cy="998392"/>
            <a:chOff x="8243847" y="3880550"/>
            <a:chExt cx="1589463" cy="1331188"/>
          </a:xfrm>
        </p:grpSpPr>
        <p:sp>
          <p:nvSpPr>
            <p:cNvPr id="177" name="מלבן 176">
              <a:extLst>
                <a:ext uri="{FF2B5EF4-FFF2-40B4-BE49-F238E27FC236}">
                  <a16:creationId xmlns:a16="http://schemas.microsoft.com/office/drawing/2014/main" id="{525B8394-4E30-49C6-937C-370B1B580E77}"/>
                </a:ext>
              </a:extLst>
            </p:cNvPr>
            <p:cNvSpPr/>
            <p:nvPr/>
          </p:nvSpPr>
          <p:spPr>
            <a:xfrm>
              <a:off x="8243847" y="4965885"/>
              <a:ext cx="1589463" cy="24585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marL="0" marR="0" lvl="0" indent="0" algn="ctr" defTabSz="6858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4F81BD">
                      <a:lumMod val="50000"/>
                    </a:srgbClr>
                  </a:solidFill>
                  <a:effectLst/>
                  <a:uLnTx/>
                  <a:uFillTx/>
                  <a:latin typeface="Segoe UI Semibold" panose="020B0702040204020203" pitchFamily="34" charset="0"/>
                  <a:ea typeface="+mn-ea"/>
                  <a:cs typeface="Segoe UI Semibold" panose="020B0702040204020203" pitchFamily="34" charset="0"/>
                </a:rPr>
                <a:t>חשמול, טעינה, ואנרגיה לתחבורה ציבורית</a:t>
              </a: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endParaRPr>
            </a:p>
          </p:txBody>
        </p:sp>
        <p:grpSp>
          <p:nvGrpSpPr>
            <p:cNvPr id="14" name="קבוצה 13">
              <a:extLst>
                <a:ext uri="{FF2B5EF4-FFF2-40B4-BE49-F238E27FC236}">
                  <a16:creationId xmlns:a16="http://schemas.microsoft.com/office/drawing/2014/main" id="{36ADA877-39CF-4B25-8A7E-99193D17B2F1}"/>
                </a:ext>
              </a:extLst>
            </p:cNvPr>
            <p:cNvGrpSpPr/>
            <p:nvPr/>
          </p:nvGrpSpPr>
          <p:grpSpPr>
            <a:xfrm>
              <a:off x="8713301" y="3880550"/>
              <a:ext cx="720000" cy="720000"/>
              <a:chOff x="8713301" y="3880550"/>
              <a:chExt cx="720000" cy="720000"/>
            </a:xfrm>
          </p:grpSpPr>
          <p:grpSp>
            <p:nvGrpSpPr>
              <p:cNvPr id="135" name="Group 15">
                <a:extLst>
                  <a:ext uri="{FF2B5EF4-FFF2-40B4-BE49-F238E27FC236}">
                    <a16:creationId xmlns:a16="http://schemas.microsoft.com/office/drawing/2014/main" id="{32EBF2BC-62E4-4674-A75A-3C8FE53BCC8F}"/>
                  </a:ext>
                </a:extLst>
              </p:cNvPr>
              <p:cNvGrpSpPr/>
              <p:nvPr/>
            </p:nvGrpSpPr>
            <p:grpSpPr>
              <a:xfrm rot="16200000">
                <a:off x="8713301" y="3880550"/>
                <a:ext cx="720000" cy="720000"/>
                <a:chOff x="6257924" y="1485899"/>
                <a:chExt cx="1714500" cy="1714500"/>
              </a:xfrm>
              <a:effectLst>
                <a:outerShdw blurRad="76200" sx="101000" sy="101000" algn="ctr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137" name="Freeform 16">
                  <a:extLst>
                    <a:ext uri="{FF2B5EF4-FFF2-40B4-BE49-F238E27FC236}">
                      <a16:creationId xmlns:a16="http://schemas.microsoft.com/office/drawing/2014/main" id="{D08CB8A7-F0A1-426C-83DA-898646B5D2EA}"/>
                    </a:ext>
                  </a:extLst>
                </p:cNvPr>
                <p:cNvSpPr/>
                <p:nvPr/>
              </p:nvSpPr>
              <p:spPr>
                <a:xfrm>
                  <a:off x="6257924" y="1485899"/>
                  <a:ext cx="1714500" cy="1714500"/>
                </a:xfrm>
                <a:custGeom>
                  <a:avLst/>
                  <a:gdLst>
                    <a:gd name="connsiteX0" fmla="*/ 168198 w 1714500"/>
                    <a:gd name="connsiteY0" fmla="*/ 983831 h 1714500"/>
                    <a:gd name="connsiteX1" fmla="*/ 169696 w 1714500"/>
                    <a:gd name="connsiteY1" fmla="*/ 998690 h 1714500"/>
                    <a:gd name="connsiteX2" fmla="*/ 857250 w 1714500"/>
                    <a:gd name="connsiteY2" fmla="*/ 1559063 h 1714500"/>
                    <a:gd name="connsiteX3" fmla="*/ 1544805 w 1714500"/>
                    <a:gd name="connsiteY3" fmla="*/ 998690 h 1714500"/>
                    <a:gd name="connsiteX4" fmla="*/ 1546303 w 1714500"/>
                    <a:gd name="connsiteY4" fmla="*/ 983831 h 1714500"/>
                    <a:gd name="connsiteX5" fmla="*/ 857250 w 1714500"/>
                    <a:gd name="connsiteY5" fmla="*/ 155437 h 1714500"/>
                    <a:gd name="connsiteX6" fmla="*/ 169696 w 1714500"/>
                    <a:gd name="connsiteY6" fmla="*/ 715810 h 1714500"/>
                    <a:gd name="connsiteX7" fmla="*/ 168198 w 1714500"/>
                    <a:gd name="connsiteY7" fmla="*/ 730670 h 1714500"/>
                    <a:gd name="connsiteX8" fmla="*/ 1546303 w 1714500"/>
                    <a:gd name="connsiteY8" fmla="*/ 730670 h 1714500"/>
                    <a:gd name="connsiteX9" fmla="*/ 1544805 w 1714500"/>
                    <a:gd name="connsiteY9" fmla="*/ 715810 h 1714500"/>
                    <a:gd name="connsiteX10" fmla="*/ 857250 w 1714500"/>
                    <a:gd name="connsiteY10" fmla="*/ 155437 h 1714500"/>
                    <a:gd name="connsiteX11" fmla="*/ 857250 w 1714500"/>
                    <a:gd name="connsiteY11" fmla="*/ 0 h 1714500"/>
                    <a:gd name="connsiteX12" fmla="*/ 1714500 w 1714500"/>
                    <a:gd name="connsiteY12" fmla="*/ 857250 h 1714500"/>
                    <a:gd name="connsiteX13" fmla="*/ 857250 w 1714500"/>
                    <a:gd name="connsiteY13" fmla="*/ 1714500 h 1714500"/>
                    <a:gd name="connsiteX14" fmla="*/ 0 w 1714500"/>
                    <a:gd name="connsiteY14" fmla="*/ 857250 h 1714500"/>
                    <a:gd name="connsiteX15" fmla="*/ 857250 w 1714500"/>
                    <a:gd name="connsiteY15" fmla="*/ 0 h 17145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1714500" h="1714500">
                      <a:moveTo>
                        <a:pt x="168198" y="983831"/>
                      </a:moveTo>
                      <a:lnTo>
                        <a:pt x="169696" y="998690"/>
                      </a:lnTo>
                      <a:cubicBezTo>
                        <a:pt x="235137" y="1318495"/>
                        <a:pt x="518099" y="1559063"/>
                        <a:pt x="857250" y="1559063"/>
                      </a:cubicBezTo>
                      <a:cubicBezTo>
                        <a:pt x="1196401" y="1559063"/>
                        <a:pt x="1479364" y="1318495"/>
                        <a:pt x="1544805" y="998690"/>
                      </a:cubicBezTo>
                      <a:lnTo>
                        <a:pt x="1546303" y="983831"/>
                      </a:lnTo>
                      <a:close/>
                      <a:moveTo>
                        <a:pt x="857250" y="155437"/>
                      </a:moveTo>
                      <a:cubicBezTo>
                        <a:pt x="518099" y="155437"/>
                        <a:pt x="235137" y="396006"/>
                        <a:pt x="169696" y="715810"/>
                      </a:cubicBezTo>
                      <a:lnTo>
                        <a:pt x="168198" y="730670"/>
                      </a:lnTo>
                      <a:lnTo>
                        <a:pt x="1546303" y="730670"/>
                      </a:lnTo>
                      <a:lnTo>
                        <a:pt x="1544805" y="715810"/>
                      </a:lnTo>
                      <a:cubicBezTo>
                        <a:pt x="1479364" y="396006"/>
                        <a:pt x="1196401" y="155437"/>
                        <a:pt x="857250" y="155437"/>
                      </a:cubicBezTo>
                      <a:close/>
                      <a:moveTo>
                        <a:pt x="857250" y="0"/>
                      </a:moveTo>
                      <a:cubicBezTo>
                        <a:pt x="1330696" y="0"/>
                        <a:pt x="1714500" y="383804"/>
                        <a:pt x="1714500" y="857250"/>
                      </a:cubicBezTo>
                      <a:cubicBezTo>
                        <a:pt x="1714500" y="1330696"/>
                        <a:pt x="1330696" y="1714500"/>
                        <a:pt x="857250" y="1714500"/>
                      </a:cubicBezTo>
                      <a:cubicBezTo>
                        <a:pt x="383804" y="1714500"/>
                        <a:pt x="0" y="1330696"/>
                        <a:pt x="0" y="857250"/>
                      </a:cubicBezTo>
                      <a:cubicBezTo>
                        <a:pt x="0" y="383804"/>
                        <a:pt x="383804" y="0"/>
                        <a:pt x="857250" y="0"/>
                      </a:cubicBezTo>
                      <a:close/>
                    </a:path>
                  </a:pathLst>
                </a:custGeom>
                <a:solidFill>
                  <a:srgbClr val="93AB79"/>
                </a:solidFill>
                <a:ln>
                  <a:solidFill>
                    <a:schemeClr val="bg1"/>
                  </a:solidFill>
                </a:ln>
                <a:effectLst>
                  <a:innerShdw blurRad="88900">
                    <a:prstClr val="black">
                      <a:alpha val="3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00" rtl="1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Segoe UI Semibold" panose="020B0702040204020203" pitchFamily="34" charset="0"/>
                    <a:ea typeface="+mn-ea"/>
                    <a:cs typeface="Segoe UI Semibold" panose="020B0702040204020203" pitchFamily="34" charset="0"/>
                  </a:endParaRPr>
                </a:p>
              </p:txBody>
            </p:sp>
            <p:sp>
              <p:nvSpPr>
                <p:cNvPr id="138" name="Oval 17">
                  <a:extLst>
                    <a:ext uri="{FF2B5EF4-FFF2-40B4-BE49-F238E27FC236}">
                      <a16:creationId xmlns:a16="http://schemas.microsoft.com/office/drawing/2014/main" id="{85B38A5A-2641-4077-B88C-5411F7F3D849}"/>
                    </a:ext>
                  </a:extLst>
                </p:cNvPr>
                <p:cNvSpPr/>
                <p:nvPr/>
              </p:nvSpPr>
              <p:spPr>
                <a:xfrm>
                  <a:off x="6505575" y="1733550"/>
                  <a:ext cx="1219200" cy="1219200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93AB79"/>
                    </a:gs>
                    <a:gs pos="79000">
                      <a:srgbClr val="455435"/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ln>
                  <a:solidFill>
                    <a:schemeClr val="bg1"/>
                  </a:solidFill>
                </a:ln>
                <a:effectLst>
                  <a:innerShdw blurRad="88900" dist="50800" dir="16200000">
                    <a:prstClr val="black">
                      <a:alpha val="3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00" rtl="1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Segoe UI Semibold" panose="020B0702040204020203" pitchFamily="34" charset="0"/>
                    <a:ea typeface="+mn-ea"/>
                    <a:cs typeface="Segoe UI Semibold" panose="020B0702040204020203" pitchFamily="34" charset="0"/>
                  </a:endParaRPr>
                </a:p>
              </p:txBody>
            </p:sp>
          </p:grpSp>
          <p:pic>
            <p:nvPicPr>
              <p:cNvPr id="3076" name="Picture 4" descr="Plugin">
                <a:extLst>
                  <a:ext uri="{FF2B5EF4-FFF2-40B4-BE49-F238E27FC236}">
                    <a16:creationId xmlns:a16="http://schemas.microsoft.com/office/drawing/2014/main" id="{ED94B06C-235D-44B2-A494-0748A4227FF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1" cstate="print">
                <a:extLst>
                  <a:ext uri="{BEBA8EAE-BF5A-486C-A8C5-ECC9F3942E4B}">
                    <a14:imgProps xmlns:a14="http://schemas.microsoft.com/office/drawing/2010/main">
                      <a14:imgLayer r:embed="rId22">
                        <a14:imgEffect>
                          <a14:brightnessContrast brigh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9301" y="4096550"/>
                <a:ext cx="288000" cy="288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17" name="קבוצה 16">
            <a:extLst>
              <a:ext uri="{FF2B5EF4-FFF2-40B4-BE49-F238E27FC236}">
                <a16:creationId xmlns:a16="http://schemas.microsoft.com/office/drawing/2014/main" id="{D608FF21-2B58-47CF-9AD5-013FA60E859D}"/>
              </a:ext>
            </a:extLst>
          </p:cNvPr>
          <p:cNvGrpSpPr/>
          <p:nvPr/>
        </p:nvGrpSpPr>
        <p:grpSpPr>
          <a:xfrm>
            <a:off x="935231" y="1189534"/>
            <a:ext cx="822558" cy="855151"/>
            <a:chOff x="2495553" y="3460349"/>
            <a:chExt cx="1096744" cy="1140201"/>
          </a:xfrm>
        </p:grpSpPr>
        <p:sp>
          <p:nvSpPr>
            <p:cNvPr id="182" name="מלבן 181">
              <a:extLst>
                <a:ext uri="{FF2B5EF4-FFF2-40B4-BE49-F238E27FC236}">
                  <a16:creationId xmlns:a16="http://schemas.microsoft.com/office/drawing/2014/main" id="{45F8A758-A04D-4FD9-8D08-73A47EC9F2C5}"/>
                </a:ext>
              </a:extLst>
            </p:cNvPr>
            <p:cNvSpPr/>
            <p:nvPr/>
          </p:nvSpPr>
          <p:spPr>
            <a:xfrm>
              <a:off x="2495553" y="3460349"/>
              <a:ext cx="1096744" cy="2784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marL="0" marR="0" lvl="0" indent="0" algn="ctr" defTabSz="6858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050" kern="0" dirty="0">
                  <a:solidFill>
                    <a:srgbClr val="4F81BD">
                      <a:lumMod val="50000"/>
                    </a:srgbClr>
                  </a:solidFill>
                  <a:latin typeface="Segoe UI Semibold" panose="020B0702040204020203" pitchFamily="34" charset="0"/>
                  <a:cs typeface="Segoe UI Semibold" panose="020B0702040204020203" pitchFamily="34" charset="0"/>
                </a:rPr>
                <a:t>V2X</a:t>
              </a: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endParaRPr>
            </a:p>
          </p:txBody>
        </p:sp>
        <p:grpSp>
          <p:nvGrpSpPr>
            <p:cNvPr id="165" name="Group 18">
              <a:extLst>
                <a:ext uri="{FF2B5EF4-FFF2-40B4-BE49-F238E27FC236}">
                  <a16:creationId xmlns:a16="http://schemas.microsoft.com/office/drawing/2014/main" id="{E7004E07-587F-4A2A-BFA1-48F219B7DAAB}"/>
                </a:ext>
              </a:extLst>
            </p:cNvPr>
            <p:cNvGrpSpPr/>
            <p:nvPr/>
          </p:nvGrpSpPr>
          <p:grpSpPr>
            <a:xfrm rot="16200000">
              <a:off x="2683925" y="3880550"/>
              <a:ext cx="720000" cy="720000"/>
              <a:chOff x="6257924" y="1485899"/>
              <a:chExt cx="1714500" cy="1714500"/>
            </a:xfrm>
            <a:effectLst>
              <a:outerShdw blurRad="76200" sx="101000" sy="101000" algn="ctr" rotWithShape="0">
                <a:prstClr val="black">
                  <a:alpha val="25000"/>
                </a:prstClr>
              </a:outerShdw>
            </a:effectLst>
          </p:grpSpPr>
          <p:sp>
            <p:nvSpPr>
              <p:cNvPr id="167" name="Freeform 19">
                <a:extLst>
                  <a:ext uri="{FF2B5EF4-FFF2-40B4-BE49-F238E27FC236}">
                    <a16:creationId xmlns:a16="http://schemas.microsoft.com/office/drawing/2014/main" id="{49B9BAA5-962D-4CE8-960A-1E4DF203D65F}"/>
                  </a:ext>
                </a:extLst>
              </p:cNvPr>
              <p:cNvSpPr/>
              <p:nvPr/>
            </p:nvSpPr>
            <p:spPr>
              <a:xfrm>
                <a:off x="6257924" y="1485899"/>
                <a:ext cx="1714500" cy="1714500"/>
              </a:xfrm>
              <a:custGeom>
                <a:avLst/>
                <a:gdLst>
                  <a:gd name="connsiteX0" fmla="*/ 168198 w 1714500"/>
                  <a:gd name="connsiteY0" fmla="*/ 983831 h 1714500"/>
                  <a:gd name="connsiteX1" fmla="*/ 169696 w 1714500"/>
                  <a:gd name="connsiteY1" fmla="*/ 998690 h 1714500"/>
                  <a:gd name="connsiteX2" fmla="*/ 857250 w 1714500"/>
                  <a:gd name="connsiteY2" fmla="*/ 1559063 h 1714500"/>
                  <a:gd name="connsiteX3" fmla="*/ 1544805 w 1714500"/>
                  <a:gd name="connsiteY3" fmla="*/ 998690 h 1714500"/>
                  <a:gd name="connsiteX4" fmla="*/ 1546303 w 1714500"/>
                  <a:gd name="connsiteY4" fmla="*/ 983831 h 1714500"/>
                  <a:gd name="connsiteX5" fmla="*/ 857250 w 1714500"/>
                  <a:gd name="connsiteY5" fmla="*/ 155437 h 1714500"/>
                  <a:gd name="connsiteX6" fmla="*/ 169696 w 1714500"/>
                  <a:gd name="connsiteY6" fmla="*/ 715810 h 1714500"/>
                  <a:gd name="connsiteX7" fmla="*/ 168198 w 1714500"/>
                  <a:gd name="connsiteY7" fmla="*/ 730670 h 1714500"/>
                  <a:gd name="connsiteX8" fmla="*/ 1546303 w 1714500"/>
                  <a:gd name="connsiteY8" fmla="*/ 730670 h 1714500"/>
                  <a:gd name="connsiteX9" fmla="*/ 1544805 w 1714500"/>
                  <a:gd name="connsiteY9" fmla="*/ 715810 h 1714500"/>
                  <a:gd name="connsiteX10" fmla="*/ 857250 w 1714500"/>
                  <a:gd name="connsiteY10" fmla="*/ 155437 h 1714500"/>
                  <a:gd name="connsiteX11" fmla="*/ 857250 w 1714500"/>
                  <a:gd name="connsiteY11" fmla="*/ 0 h 1714500"/>
                  <a:gd name="connsiteX12" fmla="*/ 1714500 w 1714500"/>
                  <a:gd name="connsiteY12" fmla="*/ 857250 h 1714500"/>
                  <a:gd name="connsiteX13" fmla="*/ 857250 w 1714500"/>
                  <a:gd name="connsiteY13" fmla="*/ 1714500 h 1714500"/>
                  <a:gd name="connsiteX14" fmla="*/ 0 w 1714500"/>
                  <a:gd name="connsiteY14" fmla="*/ 857250 h 1714500"/>
                  <a:gd name="connsiteX15" fmla="*/ 857250 w 1714500"/>
                  <a:gd name="connsiteY15" fmla="*/ 0 h 1714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714500" h="1714500">
                    <a:moveTo>
                      <a:pt x="168198" y="983831"/>
                    </a:moveTo>
                    <a:lnTo>
                      <a:pt x="169696" y="998690"/>
                    </a:lnTo>
                    <a:cubicBezTo>
                      <a:pt x="235137" y="1318495"/>
                      <a:pt x="518099" y="1559063"/>
                      <a:pt x="857250" y="1559063"/>
                    </a:cubicBezTo>
                    <a:cubicBezTo>
                      <a:pt x="1196401" y="1559063"/>
                      <a:pt x="1479364" y="1318495"/>
                      <a:pt x="1544805" y="998690"/>
                    </a:cubicBezTo>
                    <a:lnTo>
                      <a:pt x="1546303" y="983831"/>
                    </a:lnTo>
                    <a:close/>
                    <a:moveTo>
                      <a:pt x="857250" y="155437"/>
                    </a:moveTo>
                    <a:cubicBezTo>
                      <a:pt x="518099" y="155437"/>
                      <a:pt x="235137" y="396006"/>
                      <a:pt x="169696" y="715810"/>
                    </a:cubicBezTo>
                    <a:lnTo>
                      <a:pt x="168198" y="730670"/>
                    </a:lnTo>
                    <a:lnTo>
                      <a:pt x="1546303" y="730670"/>
                    </a:lnTo>
                    <a:lnTo>
                      <a:pt x="1544805" y="715810"/>
                    </a:lnTo>
                    <a:cubicBezTo>
                      <a:pt x="1479364" y="396006"/>
                      <a:pt x="1196401" y="155437"/>
                      <a:pt x="857250" y="155437"/>
                    </a:cubicBezTo>
                    <a:close/>
                    <a:moveTo>
                      <a:pt x="857250" y="0"/>
                    </a:moveTo>
                    <a:cubicBezTo>
                      <a:pt x="1330696" y="0"/>
                      <a:pt x="1714500" y="383804"/>
                      <a:pt x="1714500" y="857250"/>
                    </a:cubicBezTo>
                    <a:cubicBezTo>
                      <a:pt x="1714500" y="1330696"/>
                      <a:pt x="1330696" y="1714500"/>
                      <a:pt x="857250" y="1714500"/>
                    </a:cubicBezTo>
                    <a:cubicBezTo>
                      <a:pt x="383804" y="1714500"/>
                      <a:pt x="0" y="1330696"/>
                      <a:pt x="0" y="857250"/>
                    </a:cubicBezTo>
                    <a:cubicBezTo>
                      <a:pt x="0" y="383804"/>
                      <a:pt x="383804" y="0"/>
                      <a:pt x="857250" y="0"/>
                    </a:cubicBezTo>
                    <a:close/>
                  </a:path>
                </a:pathLst>
              </a:custGeom>
              <a:solidFill>
                <a:srgbClr val="ACBB73"/>
              </a:solidFill>
              <a:ln>
                <a:solidFill>
                  <a:schemeClr val="bg1"/>
                </a:solidFill>
              </a:ln>
              <a:effectLst>
                <a:innerShdw blurRad="88900">
                  <a:prstClr val="black">
                    <a:alpha val="3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Segoe UI Semibold" panose="020B0702040204020203" pitchFamily="34" charset="0"/>
                  <a:ea typeface="+mn-ea"/>
                  <a:cs typeface="Segoe UI Semibold" panose="020B0702040204020203" pitchFamily="34" charset="0"/>
                </a:endParaRPr>
              </a:p>
            </p:txBody>
          </p:sp>
          <p:sp>
            <p:nvSpPr>
              <p:cNvPr id="168" name="Oval 20">
                <a:extLst>
                  <a:ext uri="{FF2B5EF4-FFF2-40B4-BE49-F238E27FC236}">
                    <a16:creationId xmlns:a16="http://schemas.microsoft.com/office/drawing/2014/main" id="{841EEC39-E298-4B24-BE02-5D8530E8085E}"/>
                  </a:ext>
                </a:extLst>
              </p:cNvPr>
              <p:cNvSpPr/>
              <p:nvPr/>
            </p:nvSpPr>
            <p:spPr>
              <a:xfrm>
                <a:off x="6505575" y="1733550"/>
                <a:ext cx="1219200" cy="1219200"/>
              </a:xfrm>
              <a:prstGeom prst="ellipse">
                <a:avLst/>
              </a:prstGeom>
              <a:gradFill>
                <a:gsLst>
                  <a:gs pos="0">
                    <a:srgbClr val="ACBB73"/>
                  </a:gs>
                  <a:gs pos="79000">
                    <a:srgbClr val="8C9E4C"/>
                  </a:gs>
                </a:gsLst>
                <a:path path="circle">
                  <a:fillToRect r="100000" b="100000"/>
                </a:path>
              </a:gradFill>
              <a:ln>
                <a:solidFill>
                  <a:schemeClr val="bg1"/>
                </a:solidFill>
              </a:ln>
              <a:effectLst>
                <a:innerShdw blurRad="88900" dist="50800" dir="16200000">
                  <a:prstClr val="black">
                    <a:alpha val="3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Segoe UI Semibold" panose="020B0702040204020203" pitchFamily="34" charset="0"/>
                  <a:ea typeface="+mn-ea"/>
                  <a:cs typeface="Segoe UI Semibold" panose="020B0702040204020203" pitchFamily="34" charset="0"/>
                </a:endParaRPr>
              </a:p>
            </p:txBody>
          </p:sp>
        </p:grpSp>
      </p:grpSp>
      <p:pic>
        <p:nvPicPr>
          <p:cNvPr id="84" name="Picture 8" descr="A picture containing text, transport, satellite&#10;&#10;Description automatically generated">
            <a:extLst>
              <a:ext uri="{FF2B5EF4-FFF2-40B4-BE49-F238E27FC236}">
                <a16:creationId xmlns:a16="http://schemas.microsoft.com/office/drawing/2014/main" id="{501E26B1-F75F-9D9E-9121-C0400FA5F7AE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97532" y="331143"/>
            <a:ext cx="1262171" cy="10674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5" name="Picture 2" descr="Autonomous car">
            <a:extLst>
              <a:ext uri="{FF2B5EF4-FFF2-40B4-BE49-F238E27FC236}">
                <a16:creationId xmlns:a16="http://schemas.microsoft.com/office/drawing/2014/main" id="{AD184C5C-4CF0-A880-327C-C01CD32A0B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108" y="1659757"/>
            <a:ext cx="216000" cy="2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6" name="תמונה 85">
            <a:extLst>
              <a:ext uri="{FF2B5EF4-FFF2-40B4-BE49-F238E27FC236}">
                <a16:creationId xmlns:a16="http://schemas.microsoft.com/office/drawing/2014/main" id="{3A5704E1-9E52-4A90-ECCC-6FB1A5BE9CFE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7257089" y="3545787"/>
            <a:ext cx="1711822" cy="943769"/>
          </a:xfrm>
          <a:prstGeom prst="rect">
            <a:avLst/>
          </a:prstGeom>
        </p:spPr>
      </p:pic>
      <p:pic>
        <p:nvPicPr>
          <p:cNvPr id="87" name="תמונה 86">
            <a:extLst>
              <a:ext uri="{FF2B5EF4-FFF2-40B4-BE49-F238E27FC236}">
                <a16:creationId xmlns:a16="http://schemas.microsoft.com/office/drawing/2014/main" id="{8BCAC33B-EF0B-EA4C-B28F-E9CB2220E654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1177412" y="3340105"/>
            <a:ext cx="1515608" cy="1179604"/>
          </a:xfrm>
          <a:prstGeom prst="rect">
            <a:avLst/>
          </a:prstGeom>
        </p:spPr>
      </p:pic>
      <p:pic>
        <p:nvPicPr>
          <p:cNvPr id="88" name="תמונה 87">
            <a:extLst>
              <a:ext uri="{FF2B5EF4-FFF2-40B4-BE49-F238E27FC236}">
                <a16:creationId xmlns:a16="http://schemas.microsoft.com/office/drawing/2014/main" id="{A3B09D82-802D-4F9A-CB69-FF4CCE04C09C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3719047" y="3354986"/>
            <a:ext cx="2177304" cy="1149843"/>
          </a:xfrm>
          <a:prstGeom prst="rect">
            <a:avLst/>
          </a:prstGeom>
        </p:spPr>
      </p:pic>
      <p:pic>
        <p:nvPicPr>
          <p:cNvPr id="89" name="תמונה 88">
            <a:extLst>
              <a:ext uri="{FF2B5EF4-FFF2-40B4-BE49-F238E27FC236}">
                <a16:creationId xmlns:a16="http://schemas.microsoft.com/office/drawing/2014/main" id="{A6B6B901-ACCD-74B6-5510-9FBEAA03F1BB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2786367" y="3360875"/>
            <a:ext cx="822557" cy="113527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0" name="תמונה 89">
            <a:extLst>
              <a:ext uri="{FF2B5EF4-FFF2-40B4-BE49-F238E27FC236}">
                <a16:creationId xmlns:a16="http://schemas.microsoft.com/office/drawing/2014/main" id="{E74F2D5F-B42F-7056-90CC-79BCE58EC052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6159103" y="3340105"/>
            <a:ext cx="908189" cy="11787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1" name="Picture 2">
            <a:extLst>
              <a:ext uri="{FF2B5EF4-FFF2-40B4-BE49-F238E27FC236}">
                <a16:creationId xmlns:a16="http://schemas.microsoft.com/office/drawing/2014/main" id="{85D06062-0F0B-5241-FE85-FD1CC74FCE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023826" y="55169"/>
            <a:ext cx="1007340" cy="1056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" name="Freeform 6">
            <a:extLst>
              <a:ext uri="{FF2B5EF4-FFF2-40B4-BE49-F238E27FC236}">
                <a16:creationId xmlns:a16="http://schemas.microsoft.com/office/drawing/2014/main" id="{3661022A-5ED0-45B4-883F-F49C8370CA18}"/>
              </a:ext>
            </a:extLst>
          </p:cNvPr>
          <p:cNvSpPr/>
          <p:nvPr/>
        </p:nvSpPr>
        <p:spPr>
          <a:xfrm>
            <a:off x="302681" y="2316760"/>
            <a:ext cx="540000" cy="540001"/>
          </a:xfrm>
          <a:custGeom>
            <a:avLst/>
            <a:gdLst>
              <a:gd name="connsiteX0" fmla="*/ 168198 w 1714500"/>
              <a:gd name="connsiteY0" fmla="*/ 983831 h 1714500"/>
              <a:gd name="connsiteX1" fmla="*/ 169696 w 1714500"/>
              <a:gd name="connsiteY1" fmla="*/ 998690 h 1714500"/>
              <a:gd name="connsiteX2" fmla="*/ 857250 w 1714500"/>
              <a:gd name="connsiteY2" fmla="*/ 1559063 h 1714500"/>
              <a:gd name="connsiteX3" fmla="*/ 1544805 w 1714500"/>
              <a:gd name="connsiteY3" fmla="*/ 998690 h 1714500"/>
              <a:gd name="connsiteX4" fmla="*/ 1546303 w 1714500"/>
              <a:gd name="connsiteY4" fmla="*/ 983831 h 1714500"/>
              <a:gd name="connsiteX5" fmla="*/ 857250 w 1714500"/>
              <a:gd name="connsiteY5" fmla="*/ 155437 h 1714500"/>
              <a:gd name="connsiteX6" fmla="*/ 169696 w 1714500"/>
              <a:gd name="connsiteY6" fmla="*/ 715810 h 1714500"/>
              <a:gd name="connsiteX7" fmla="*/ 168198 w 1714500"/>
              <a:gd name="connsiteY7" fmla="*/ 730670 h 1714500"/>
              <a:gd name="connsiteX8" fmla="*/ 1546303 w 1714500"/>
              <a:gd name="connsiteY8" fmla="*/ 730670 h 1714500"/>
              <a:gd name="connsiteX9" fmla="*/ 1544805 w 1714500"/>
              <a:gd name="connsiteY9" fmla="*/ 715810 h 1714500"/>
              <a:gd name="connsiteX10" fmla="*/ 857250 w 1714500"/>
              <a:gd name="connsiteY10" fmla="*/ 155437 h 1714500"/>
              <a:gd name="connsiteX11" fmla="*/ 857250 w 1714500"/>
              <a:gd name="connsiteY11" fmla="*/ 0 h 1714500"/>
              <a:gd name="connsiteX12" fmla="*/ 1714500 w 1714500"/>
              <a:gd name="connsiteY12" fmla="*/ 857250 h 1714500"/>
              <a:gd name="connsiteX13" fmla="*/ 857250 w 1714500"/>
              <a:gd name="connsiteY13" fmla="*/ 1714500 h 1714500"/>
              <a:gd name="connsiteX14" fmla="*/ 0 w 1714500"/>
              <a:gd name="connsiteY14" fmla="*/ 857250 h 1714500"/>
              <a:gd name="connsiteX15" fmla="*/ 857250 w 1714500"/>
              <a:gd name="connsiteY15" fmla="*/ 0 h 1714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714500" h="1714500">
                <a:moveTo>
                  <a:pt x="168198" y="983831"/>
                </a:moveTo>
                <a:lnTo>
                  <a:pt x="169696" y="998690"/>
                </a:lnTo>
                <a:cubicBezTo>
                  <a:pt x="235137" y="1318495"/>
                  <a:pt x="518099" y="1559063"/>
                  <a:pt x="857250" y="1559063"/>
                </a:cubicBezTo>
                <a:cubicBezTo>
                  <a:pt x="1196401" y="1559063"/>
                  <a:pt x="1479364" y="1318495"/>
                  <a:pt x="1544805" y="998690"/>
                </a:cubicBezTo>
                <a:lnTo>
                  <a:pt x="1546303" y="983831"/>
                </a:lnTo>
                <a:close/>
                <a:moveTo>
                  <a:pt x="857250" y="155437"/>
                </a:moveTo>
                <a:cubicBezTo>
                  <a:pt x="518099" y="155437"/>
                  <a:pt x="235137" y="396006"/>
                  <a:pt x="169696" y="715810"/>
                </a:cubicBezTo>
                <a:lnTo>
                  <a:pt x="168198" y="730670"/>
                </a:lnTo>
                <a:lnTo>
                  <a:pt x="1546303" y="730670"/>
                </a:lnTo>
                <a:lnTo>
                  <a:pt x="1544805" y="715810"/>
                </a:lnTo>
                <a:cubicBezTo>
                  <a:pt x="1479364" y="396006"/>
                  <a:pt x="1196401" y="155437"/>
                  <a:pt x="857250" y="155437"/>
                </a:cubicBezTo>
                <a:close/>
                <a:moveTo>
                  <a:pt x="857250" y="0"/>
                </a:moveTo>
                <a:cubicBezTo>
                  <a:pt x="1330696" y="0"/>
                  <a:pt x="1714500" y="383804"/>
                  <a:pt x="1714500" y="857250"/>
                </a:cubicBezTo>
                <a:cubicBezTo>
                  <a:pt x="1714500" y="1330696"/>
                  <a:pt x="1330696" y="1714500"/>
                  <a:pt x="857250" y="1714500"/>
                </a:cubicBezTo>
                <a:cubicBezTo>
                  <a:pt x="383804" y="1714500"/>
                  <a:pt x="0" y="1330696"/>
                  <a:pt x="0" y="857250"/>
                </a:cubicBezTo>
                <a:cubicBezTo>
                  <a:pt x="0" y="383804"/>
                  <a:pt x="383804" y="0"/>
                  <a:pt x="857250" y="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>
            <a:solidFill>
              <a:schemeClr val="bg1"/>
            </a:solidFill>
          </a:ln>
          <a:effectLst>
            <a:innerShdw blurRad="889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 Semibold" panose="020B0702040204020203" pitchFamily="34" charset="0"/>
              <a:ea typeface="+mn-ea"/>
              <a:cs typeface="Segoe UI Semibold" panose="020B0702040204020203" pitchFamily="34" charset="0"/>
            </a:endParaRPr>
          </a:p>
        </p:txBody>
      </p:sp>
      <p:sp>
        <p:nvSpPr>
          <p:cNvPr id="94" name="Oval 3">
            <a:extLst>
              <a:ext uri="{FF2B5EF4-FFF2-40B4-BE49-F238E27FC236}">
                <a16:creationId xmlns:a16="http://schemas.microsoft.com/office/drawing/2014/main" id="{33EF3059-B029-15F8-9063-25CCC8B47EC1}"/>
              </a:ext>
            </a:extLst>
          </p:cNvPr>
          <p:cNvSpPr/>
          <p:nvPr/>
        </p:nvSpPr>
        <p:spPr>
          <a:xfrm>
            <a:off x="378581" y="2393431"/>
            <a:ext cx="384000" cy="384001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bg1"/>
            </a:solidFill>
          </a:ln>
          <a:effectLst>
            <a:innerShdw blurRad="88900" dist="50800" dir="162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 Semibold" panose="020B0702040204020203" pitchFamily="34" charset="0"/>
              <a:ea typeface="+mn-ea"/>
              <a:cs typeface="Segoe UI Semibold" panose="020B0702040204020203" pitchFamily="34" charset="0"/>
            </a:endParaRPr>
          </a:p>
        </p:txBody>
      </p:sp>
      <p:pic>
        <p:nvPicPr>
          <p:cNvPr id="93" name="Picture 14" descr="Innovation free icon">
            <a:extLst>
              <a:ext uri="{FF2B5EF4-FFF2-40B4-BE49-F238E27FC236}">
                <a16:creationId xmlns:a16="http://schemas.microsoft.com/office/drawing/2014/main" id="{72E43296-66DB-7911-EBE0-59E0FF44F3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screen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2581" y="2470077"/>
            <a:ext cx="216000" cy="2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5" name="מלבן 94">
            <a:extLst>
              <a:ext uri="{FF2B5EF4-FFF2-40B4-BE49-F238E27FC236}">
                <a16:creationId xmlns:a16="http://schemas.microsoft.com/office/drawing/2014/main" id="{66DBAB64-47A8-41D2-C3AF-267706DBD7DF}"/>
              </a:ext>
            </a:extLst>
          </p:cNvPr>
          <p:cNvSpPr/>
          <p:nvPr/>
        </p:nvSpPr>
        <p:spPr>
          <a:xfrm>
            <a:off x="107076" y="3020182"/>
            <a:ext cx="904814" cy="2088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0" marR="0" lvl="0" indent="0" algn="ctr" defTabSz="6858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sz="1050" kern="0" dirty="0">
                <a:solidFill>
                  <a:srgbClr val="4F81BD">
                    <a:lumMod val="50000"/>
                  </a:srgbClr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חדשנות בהליכי התקשרות</a:t>
            </a:r>
            <a:endParaRPr kumimoji="0" lang="en-US" sz="1050" b="0" i="0" u="none" strike="noStrike" kern="0" cap="none" spc="0" normalizeH="0" baseline="0" noProof="0" dirty="0">
              <a:ln>
                <a:noFill/>
              </a:ln>
              <a:solidFill>
                <a:srgbClr val="4F81BD">
                  <a:lumMod val="50000"/>
                </a:srgbClr>
              </a:solidFill>
              <a:effectLst/>
              <a:uLnTx/>
              <a:uFillTx/>
              <a:latin typeface="Segoe UI Semibold" panose="020B0702040204020203" pitchFamily="34" charset="0"/>
              <a:ea typeface="+mn-ea"/>
              <a:cs typeface="Segoe UI Semibold" panose="020B07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78913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>
            <a:extLst>
              <a:ext uri="{FF2B5EF4-FFF2-40B4-BE49-F238E27FC236}">
                <a16:creationId xmlns:a16="http://schemas.microsoft.com/office/drawing/2014/main" id="{FF32385B-42C3-E478-C917-BB0A6C2C7003}"/>
              </a:ext>
            </a:extLst>
          </p:cNvPr>
          <p:cNvGrpSpPr/>
          <p:nvPr/>
        </p:nvGrpSpPr>
        <p:grpSpPr>
          <a:xfrm>
            <a:off x="8309737" y="1347341"/>
            <a:ext cx="169760" cy="170521"/>
            <a:chOff x="14167" y="0"/>
            <a:chExt cx="6321665" cy="6350000"/>
          </a:xfrm>
          <a:solidFill>
            <a:srgbClr val="00B0F0"/>
          </a:solidFill>
        </p:grpSpPr>
        <p:sp>
          <p:nvSpPr>
            <p:cNvPr id="5" name="Freeform 11">
              <a:extLst>
                <a:ext uri="{FF2B5EF4-FFF2-40B4-BE49-F238E27FC236}">
                  <a16:creationId xmlns:a16="http://schemas.microsoft.com/office/drawing/2014/main" id="{2B5CD652-CD35-BC5D-5884-5319C8704828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grpFill/>
          </p:spPr>
        </p:sp>
      </p:grpSp>
      <p:grpSp>
        <p:nvGrpSpPr>
          <p:cNvPr id="6" name="Group 10">
            <a:extLst>
              <a:ext uri="{FF2B5EF4-FFF2-40B4-BE49-F238E27FC236}">
                <a16:creationId xmlns:a16="http://schemas.microsoft.com/office/drawing/2014/main" id="{5071316F-D06A-FB90-7D60-A13E1E16C4EE}"/>
              </a:ext>
            </a:extLst>
          </p:cNvPr>
          <p:cNvGrpSpPr/>
          <p:nvPr/>
        </p:nvGrpSpPr>
        <p:grpSpPr>
          <a:xfrm>
            <a:off x="8309737" y="1840047"/>
            <a:ext cx="169760" cy="170521"/>
            <a:chOff x="14167" y="0"/>
            <a:chExt cx="6321665" cy="6350000"/>
          </a:xfrm>
          <a:solidFill>
            <a:srgbClr val="00B0F0"/>
          </a:solidFill>
        </p:grpSpPr>
        <p:sp>
          <p:nvSpPr>
            <p:cNvPr id="7" name="Freeform 11">
              <a:extLst>
                <a:ext uri="{FF2B5EF4-FFF2-40B4-BE49-F238E27FC236}">
                  <a16:creationId xmlns:a16="http://schemas.microsoft.com/office/drawing/2014/main" id="{BA95DF04-E42A-E985-7985-B823C5E87B8C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grpFill/>
          </p:spPr>
        </p:sp>
      </p:grpSp>
      <p:sp>
        <p:nvSpPr>
          <p:cNvPr id="8" name="TextBox 18">
            <a:extLst>
              <a:ext uri="{FF2B5EF4-FFF2-40B4-BE49-F238E27FC236}">
                <a16:creationId xmlns:a16="http://schemas.microsoft.com/office/drawing/2014/main" id="{36C34BF0-6963-657E-9F13-4209D415EC15}"/>
              </a:ext>
            </a:extLst>
          </p:cNvPr>
          <p:cNvSpPr txBox="1"/>
          <p:nvPr/>
        </p:nvSpPr>
        <p:spPr>
          <a:xfrm>
            <a:off x="2039275" y="1157525"/>
            <a:ext cx="6106247" cy="3705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685800">
              <a:lnSpc>
                <a:spcPts val="3359"/>
              </a:lnSpc>
              <a:spcBef>
                <a:spcPct val="0"/>
              </a:spcBef>
              <a:defRPr/>
            </a:pPr>
            <a:r>
              <a:rPr lang="he-IL" sz="1500" dirty="0">
                <a:solidFill>
                  <a:prstClr val="black"/>
                </a:solidFill>
                <a:latin typeface="Segoe UI Semibold"/>
                <a:cs typeface="Segoe UI Semibold"/>
              </a:rPr>
              <a:t>עוד כבישים - לא פתרון לטווח ארוך, צריך לטפל בתשתית – בדרך אחרת</a:t>
            </a:r>
            <a:endParaRPr lang="he-IL" sz="1500" dirty="0">
              <a:solidFill>
                <a:prstClr val="black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9" name="TextBox 18">
            <a:extLst>
              <a:ext uri="{FF2B5EF4-FFF2-40B4-BE49-F238E27FC236}">
                <a16:creationId xmlns:a16="http://schemas.microsoft.com/office/drawing/2014/main" id="{490A02AD-C514-88B8-DA11-02339DA1A6D7}"/>
              </a:ext>
            </a:extLst>
          </p:cNvPr>
          <p:cNvSpPr txBox="1"/>
          <p:nvPr/>
        </p:nvSpPr>
        <p:spPr>
          <a:xfrm>
            <a:off x="664503" y="2732422"/>
            <a:ext cx="7481020" cy="3705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685800">
              <a:lnSpc>
                <a:spcPts val="3359"/>
              </a:lnSpc>
              <a:spcBef>
                <a:spcPct val="0"/>
              </a:spcBef>
              <a:defRPr/>
            </a:pPr>
            <a:r>
              <a:rPr lang="he-IL" sz="1500" dirty="0">
                <a:solidFill>
                  <a:prstClr val="black"/>
                </a:solidFill>
                <a:latin typeface="Segoe UI Semibold"/>
                <a:cs typeface="Segoe UI Semibold"/>
              </a:rPr>
              <a:t>יש המון אתגרים לצד מקום ליזמות, לחדשנות ולשיפור – גם טכנולוגית וגם בתהליכים  </a:t>
            </a:r>
            <a:endParaRPr lang="he-IL" sz="1500" dirty="0">
              <a:solidFill>
                <a:prstClr val="black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grpSp>
        <p:nvGrpSpPr>
          <p:cNvPr id="10" name="Group 10">
            <a:extLst>
              <a:ext uri="{FF2B5EF4-FFF2-40B4-BE49-F238E27FC236}">
                <a16:creationId xmlns:a16="http://schemas.microsoft.com/office/drawing/2014/main" id="{6784ABE4-C161-02F5-E803-8D01F7173F78}"/>
              </a:ext>
            </a:extLst>
          </p:cNvPr>
          <p:cNvGrpSpPr/>
          <p:nvPr/>
        </p:nvGrpSpPr>
        <p:grpSpPr>
          <a:xfrm>
            <a:off x="8309737" y="2371088"/>
            <a:ext cx="169760" cy="170521"/>
            <a:chOff x="14167" y="0"/>
            <a:chExt cx="6321665" cy="6350000"/>
          </a:xfrm>
          <a:solidFill>
            <a:srgbClr val="00B0F0"/>
          </a:solidFill>
        </p:grpSpPr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95D143D0-2BAB-C4E9-93E7-5D5DDBA28E05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grpFill/>
          </p:spPr>
        </p:sp>
      </p:grpSp>
      <p:sp>
        <p:nvSpPr>
          <p:cNvPr id="12" name="TextBox 18">
            <a:extLst>
              <a:ext uri="{FF2B5EF4-FFF2-40B4-BE49-F238E27FC236}">
                <a16:creationId xmlns:a16="http://schemas.microsoft.com/office/drawing/2014/main" id="{28D2D988-79CC-671A-C4EB-0A0329B01CC3}"/>
              </a:ext>
            </a:extLst>
          </p:cNvPr>
          <p:cNvSpPr txBox="1"/>
          <p:nvPr/>
        </p:nvSpPr>
        <p:spPr>
          <a:xfrm>
            <a:off x="2039275" y="2182429"/>
            <a:ext cx="6106247" cy="3705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685800">
              <a:lnSpc>
                <a:spcPts val="3359"/>
              </a:lnSpc>
              <a:spcBef>
                <a:spcPct val="0"/>
              </a:spcBef>
              <a:defRPr/>
            </a:pPr>
            <a:r>
              <a:rPr lang="he-IL" sz="1500" dirty="0">
                <a:solidFill>
                  <a:prstClr val="black"/>
                </a:solidFill>
                <a:latin typeface="Segoe UI Semibold"/>
                <a:cs typeface="Segoe UI Semibold"/>
              </a:rPr>
              <a:t>מרכזי הניסויים כ </a:t>
            </a:r>
            <a:r>
              <a:rPr lang="en-US" sz="1500" dirty="0">
                <a:solidFill>
                  <a:prstClr val="black"/>
                </a:solidFill>
                <a:latin typeface="Segoe UI Semibold"/>
                <a:cs typeface="Segoe UI Semibold"/>
              </a:rPr>
              <a:t>Playground</a:t>
            </a:r>
            <a:r>
              <a:rPr lang="he-IL" sz="1500" dirty="0">
                <a:solidFill>
                  <a:prstClr val="black"/>
                </a:solidFill>
                <a:latin typeface="Segoe UI Semibold"/>
                <a:cs typeface="Segoe UI Semibold"/>
              </a:rPr>
              <a:t> שמאפשר דיוק הצורך, בחינה, ולימוד</a:t>
            </a:r>
            <a:endParaRPr lang="he-IL" sz="1500" dirty="0">
              <a:solidFill>
                <a:prstClr val="black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grpSp>
        <p:nvGrpSpPr>
          <p:cNvPr id="13" name="Group 10">
            <a:extLst>
              <a:ext uri="{FF2B5EF4-FFF2-40B4-BE49-F238E27FC236}">
                <a16:creationId xmlns:a16="http://schemas.microsoft.com/office/drawing/2014/main" id="{A31A24A4-8DEF-0DF5-72B0-B752E50ED803}"/>
              </a:ext>
            </a:extLst>
          </p:cNvPr>
          <p:cNvGrpSpPr/>
          <p:nvPr/>
        </p:nvGrpSpPr>
        <p:grpSpPr>
          <a:xfrm>
            <a:off x="8309737" y="2902129"/>
            <a:ext cx="169760" cy="170521"/>
            <a:chOff x="14167" y="0"/>
            <a:chExt cx="6321665" cy="6350000"/>
          </a:xfrm>
          <a:solidFill>
            <a:srgbClr val="00B0F0"/>
          </a:solidFill>
        </p:grpSpPr>
        <p:sp>
          <p:nvSpPr>
            <p:cNvPr id="14" name="Freeform 11">
              <a:extLst>
                <a:ext uri="{FF2B5EF4-FFF2-40B4-BE49-F238E27FC236}">
                  <a16:creationId xmlns:a16="http://schemas.microsoft.com/office/drawing/2014/main" id="{34F9705C-81AB-FEBF-9655-42010BC7CDB6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grpFill/>
          </p:spPr>
        </p:sp>
      </p:grpSp>
      <p:sp>
        <p:nvSpPr>
          <p:cNvPr id="15" name="TextBox 18">
            <a:extLst>
              <a:ext uri="{FF2B5EF4-FFF2-40B4-BE49-F238E27FC236}">
                <a16:creationId xmlns:a16="http://schemas.microsoft.com/office/drawing/2014/main" id="{83400E0D-2040-9915-D43E-9FF3CFF6E295}"/>
              </a:ext>
            </a:extLst>
          </p:cNvPr>
          <p:cNvSpPr txBox="1"/>
          <p:nvPr/>
        </p:nvSpPr>
        <p:spPr>
          <a:xfrm>
            <a:off x="2039275" y="1669977"/>
            <a:ext cx="6106247" cy="3705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685800">
              <a:lnSpc>
                <a:spcPts val="3359"/>
              </a:lnSpc>
              <a:spcBef>
                <a:spcPct val="0"/>
              </a:spcBef>
              <a:defRPr/>
            </a:pPr>
            <a:r>
              <a:rPr lang="he-IL" sz="1500" dirty="0">
                <a:solidFill>
                  <a:prstClr val="black"/>
                </a:solidFill>
                <a:latin typeface="Segoe UI Semibold"/>
                <a:cs typeface="Segoe UI Semibold"/>
              </a:rPr>
              <a:t>אנחנו בשלבים מתקדמים של עיצוב התהליך, לצד בניית יכולות</a:t>
            </a:r>
            <a:endParaRPr lang="he-IL" sz="1500" dirty="0">
              <a:solidFill>
                <a:prstClr val="black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16" name="מלבן 15">
            <a:extLst>
              <a:ext uri="{FF2B5EF4-FFF2-40B4-BE49-F238E27FC236}">
                <a16:creationId xmlns:a16="http://schemas.microsoft.com/office/drawing/2014/main" id="{D8BCB38B-3CD7-BCF9-029A-5D821A92E6C0}"/>
              </a:ext>
            </a:extLst>
          </p:cNvPr>
          <p:cNvSpPr/>
          <p:nvPr/>
        </p:nvSpPr>
        <p:spPr>
          <a:xfrm>
            <a:off x="0" y="0"/>
            <a:ext cx="9144000" cy="442032"/>
          </a:xfrm>
          <a:prstGeom prst="rect">
            <a:avLst/>
          </a:prstGeom>
          <a:solidFill>
            <a:srgbClr val="00B9F2"/>
          </a:solidFill>
          <a:ln>
            <a:solidFill>
              <a:srgbClr val="00B9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spcAft>
                <a:spcPts val="450"/>
              </a:spcAft>
            </a:pPr>
            <a:r>
              <a:rPr lang="he-IL" sz="2250" b="1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תובנות וסיכום</a:t>
            </a:r>
          </a:p>
        </p:txBody>
      </p:sp>
    </p:spTree>
    <p:extLst>
      <p:ext uri="{BB962C8B-B14F-4D97-AF65-F5344CB8AC3E}">
        <p14:creationId xmlns:p14="http://schemas.microsoft.com/office/powerpoint/2010/main" val="7069721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תיבת טקסט 3">
            <a:extLst>
              <a:ext uri="{FF2B5EF4-FFF2-40B4-BE49-F238E27FC236}">
                <a16:creationId xmlns:a16="http://schemas.microsoft.com/office/drawing/2014/main" id="{5652B0FB-60A3-4B13-8A55-D13D7A1967B5}"/>
              </a:ext>
            </a:extLst>
          </p:cNvPr>
          <p:cNvSpPr txBox="1"/>
          <p:nvPr/>
        </p:nvSpPr>
        <p:spPr>
          <a:xfrm>
            <a:off x="1403648" y="3003798"/>
            <a:ext cx="5447561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>
                <a:solidFill>
                  <a:schemeClr val="bg1"/>
                </a:solidFill>
                <a:latin typeface="Assistant" pitchFamily="2" charset="-79"/>
                <a:cs typeface="Assistant" pitchFamily="2" charset="-79"/>
              </a:rPr>
              <a:t>תודה</a:t>
            </a:r>
            <a:r>
              <a:rPr lang="en-US" sz="3600" b="1" dirty="0">
                <a:solidFill>
                  <a:schemeClr val="bg1"/>
                </a:solidFill>
                <a:latin typeface="Assistant" pitchFamily="2" charset="-79"/>
                <a:cs typeface="Assistant" pitchFamily="2" charset="-79"/>
              </a:rPr>
              <a:t> </a:t>
            </a:r>
            <a:r>
              <a:rPr lang="he-IL" sz="3600" b="1" dirty="0">
                <a:solidFill>
                  <a:schemeClr val="bg1"/>
                </a:solidFill>
                <a:latin typeface="Assistant" pitchFamily="2" charset="-79"/>
                <a:cs typeface="Assistant" pitchFamily="2" charset="-79"/>
              </a:rPr>
              <a:t>על ההקשבה !</a:t>
            </a:r>
          </a:p>
        </p:txBody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8748EAAB-0AC9-33DE-02BF-982B64BD33F3}"/>
              </a:ext>
            </a:extLst>
          </p:cNvPr>
          <p:cNvSpPr txBox="1"/>
          <p:nvPr/>
        </p:nvSpPr>
        <p:spPr>
          <a:xfrm>
            <a:off x="366583" y="4139250"/>
            <a:ext cx="2452817" cy="1131079"/>
          </a:xfrm>
          <a:prstGeom prst="rect">
            <a:avLst/>
          </a:prstGeom>
          <a:noFill/>
        </p:spPr>
        <p:txBody>
          <a:bodyPr wrap="square" lIns="68580" tIns="34290" rIns="68580" bIns="34290" rtlCol="1" anchor="t">
            <a:spAutoFit/>
          </a:bodyPr>
          <a:lstStyle/>
          <a:p>
            <a:pPr algn="ctr" defTabSz="685800">
              <a:defRPr/>
            </a:pPr>
            <a:r>
              <a:rPr lang="he-IL" b="1" dirty="0">
                <a:solidFill>
                  <a:prstClr val="black"/>
                </a:solidFill>
                <a:latin typeface="Calibri Light"/>
                <a:cs typeface="Calibri Light"/>
              </a:rPr>
              <a:t>איל ביליה</a:t>
            </a:r>
            <a:endParaRPr lang="en-US" b="1" dirty="0">
              <a:solidFill>
                <a:prstClr val="black"/>
              </a:solidFill>
              <a:latin typeface="Calibri Light"/>
              <a:cs typeface="Calibri Light"/>
            </a:endParaRPr>
          </a:p>
          <a:p>
            <a:pPr algn="ctr" defTabSz="685800">
              <a:defRPr/>
            </a:pPr>
            <a:r>
              <a:rPr lang="en-US" b="1" dirty="0">
                <a:solidFill>
                  <a:prstClr val="black"/>
                </a:solidFill>
                <a:latin typeface="Calibri Light"/>
                <a:cs typeface="Calibri Light"/>
              </a:rPr>
              <a:t>eyalb@ayalonhw.co.il</a:t>
            </a:r>
            <a:endParaRPr lang="he-IL" b="1" dirty="0">
              <a:solidFill>
                <a:prstClr val="black"/>
              </a:solidFill>
              <a:latin typeface="Calibri Light"/>
              <a:cs typeface="Calibri Light"/>
            </a:endParaRPr>
          </a:p>
          <a:p>
            <a:pPr algn="ctr" defTabSz="685800">
              <a:defRPr/>
            </a:pPr>
            <a:r>
              <a:rPr lang="he-IL" b="1" dirty="0">
                <a:solidFill>
                  <a:prstClr val="black"/>
                </a:solidFill>
                <a:latin typeface="Calibri Light"/>
                <a:cs typeface="Calibri Light"/>
              </a:rPr>
              <a:t>052-9270676</a:t>
            </a:r>
            <a:endParaRPr lang="he-IL" b="1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 defTabSz="685800">
              <a:defRPr/>
            </a:pPr>
            <a:endParaRPr lang="he-IL" sz="1500" b="1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209670"/>
      </p:ext>
    </p:extLst>
  </p:cSld>
  <p:clrMapOvr>
    <a:masterClrMapping/>
  </p:clrMapOvr>
</p:sld>
</file>

<file path=ppt/theme/theme1.xml><?xml version="1.0" encoding="utf-8"?>
<a:theme xmlns:a="http://schemas.openxmlformats.org/drawingml/2006/main" name="1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עיצוב מותאם אישית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עיצוב מותאם אישית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עיצוב מותאם אישית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3_עיצוב מותאם אישית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4_עיצוב מותאם אישית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5_עיצוב מותאם אישית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גריד מצגת כללי (1)" id="{2ED21388-E007-431E-B20F-0C9918AF4384}" vid="{3CD119FA-0658-4C9E-B50E-61999A580B23}"/>
    </a:ext>
  </a:extLst>
</a:theme>
</file>

<file path=ppt/theme/theme10.xml><?xml version="1.0" encoding="utf-8"?>
<a:theme xmlns:a="http://schemas.openxmlformats.org/drawingml/2006/main" name="6_עיצוב מותאם אישית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מסמך" ma:contentTypeID="0x0101006D397A6D95ED1049B5C1A53044FB8700" ma:contentTypeVersion="13" ma:contentTypeDescription="צור מסמך חדש." ma:contentTypeScope="" ma:versionID="d7e328e8c2d5bf9175ea5bc6c93329e3">
  <xsd:schema xmlns:xsd="http://www.w3.org/2001/XMLSchema" xmlns:xs="http://www.w3.org/2001/XMLSchema" xmlns:p="http://schemas.microsoft.com/office/2006/metadata/properties" xmlns:ns3="5ee4ac6f-4096-4a41-a027-02ec15293cc2" xmlns:ns4="21e2c876-9b9d-4322-bd26-c2af1de3460a" targetNamespace="http://schemas.microsoft.com/office/2006/metadata/properties" ma:root="true" ma:fieldsID="cbd3e1da327f36a6f3f30878feed5b4b" ns3:_="" ns4:_="">
    <xsd:import namespace="5ee4ac6f-4096-4a41-a027-02ec15293cc2"/>
    <xsd:import namespace="21e2c876-9b9d-4322-bd26-c2af1de3460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ee4ac6f-4096-4a41-a027-02ec15293c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e2c876-9b9d-4322-bd26-c2af1de3460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משותף עם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משותף עם פרטים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Hash של רמז לשיתוף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סוג תוכן"/>
        <xsd:element ref="dc:title" minOccurs="0" maxOccurs="1" ma:index="4" ma:displayName="כותרת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0840C73-EA3C-4B7E-85B0-6F73CA763B30}">
  <ds:schemaRefs>
    <ds:schemaRef ds:uri="21e2c876-9b9d-4322-bd26-c2af1de3460a"/>
    <ds:schemaRef ds:uri="5ee4ac6f-4096-4a41-a027-02ec15293cc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F1998F0F-8501-40DA-A487-4A378AF99219}">
  <ds:schemaRefs>
    <ds:schemaRef ds:uri="5ee4ac6f-4096-4a41-a027-02ec15293cc2"/>
    <ds:schemaRef ds:uri="http://schemas.microsoft.com/office/2006/metadata/properties"/>
    <ds:schemaRef ds:uri="http://purl.org/dc/dcmitype/"/>
    <ds:schemaRef ds:uri="http://purl.org/dc/elements/1.1/"/>
    <ds:schemaRef ds:uri="http://purl.org/dc/terms/"/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21e2c876-9b9d-4322-bd26-c2af1de3460a"/>
  </ds:schemaRefs>
</ds:datastoreItem>
</file>

<file path=customXml/itemProps3.xml><?xml version="1.0" encoding="utf-8"?>
<ds:datastoreItem xmlns:ds="http://schemas.openxmlformats.org/officeDocument/2006/customXml" ds:itemID="{53A1F8E4-950C-44DE-A256-C9C7A353DE7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1479</TotalTime>
  <Words>666</Words>
  <Application>Microsoft Office PowerPoint</Application>
  <PresentationFormat>On-screen Show (16:9)</PresentationFormat>
  <Paragraphs>162</Paragraphs>
  <Slides>25</Slides>
  <Notes>15</Notes>
  <HiddenSlides>0</HiddenSlides>
  <MMClips>3</MMClips>
  <ScaleCrop>false</ScaleCrop>
  <HeadingPairs>
    <vt:vector size="8" baseType="variant">
      <vt:variant>
        <vt:lpstr>Fonts Used</vt:lpstr>
      </vt:variant>
      <vt:variant>
        <vt:i4>11</vt:i4>
      </vt:variant>
      <vt:variant>
        <vt:lpstr>Theme</vt:lpstr>
      </vt:variant>
      <vt:variant>
        <vt:i4>10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47" baseType="lpstr">
      <vt:lpstr>Aharoni</vt:lpstr>
      <vt:lpstr>Arial</vt:lpstr>
      <vt:lpstr>Assistant</vt:lpstr>
      <vt:lpstr>Calibri</vt:lpstr>
      <vt:lpstr>Calibri Light</vt:lpstr>
      <vt:lpstr>Heebo Light</vt:lpstr>
      <vt:lpstr>Segoe UI</vt:lpstr>
      <vt:lpstr>Segoe UI Light</vt:lpstr>
      <vt:lpstr>Segoe UI Semibold</vt:lpstr>
      <vt:lpstr>Segoe UI Semilight</vt:lpstr>
      <vt:lpstr>Wingdings</vt:lpstr>
      <vt:lpstr>1_ערכת נושא Office</vt:lpstr>
      <vt:lpstr>2_ערכת נושא Office</vt:lpstr>
      <vt:lpstr>עיצוב מותאם אישית</vt:lpstr>
      <vt:lpstr>4_ערכת נושא Office</vt:lpstr>
      <vt:lpstr>1_עיצוב מותאם אישית</vt:lpstr>
      <vt:lpstr>2_עיצוב מותאם אישית</vt:lpstr>
      <vt:lpstr>3_עיצוב מותאם אישית</vt:lpstr>
      <vt:lpstr>4_עיצוב מותאם אישית</vt:lpstr>
      <vt:lpstr>5_עיצוב מותאם אישית</vt:lpstr>
      <vt:lpstr>6_עיצוב מותאם אישית</vt:lpstr>
      <vt:lpstr>Bitmap Image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Dafna Drori</dc:creator>
  <cp:lastModifiedBy>USER</cp:lastModifiedBy>
  <cp:revision>7</cp:revision>
  <cp:lastPrinted>2021-12-30T11:23:59Z</cp:lastPrinted>
  <dcterms:created xsi:type="dcterms:W3CDTF">2013-07-17T13:27:39Z</dcterms:created>
  <dcterms:modified xsi:type="dcterms:W3CDTF">2022-09-20T08:42:40Z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0x0101006D397A6D95ED1049B5C1A53044FB8700</vt:lpwstr>
  </property>
</Properties>
</file>